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5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oit Le Cahain" userId="40d37204-b6c2-41d6-8687-15c63a0f0fa3" providerId="ADAL" clId="{35B54A33-C144-48AB-BEB5-0C65FC62CAB4}"/>
    <pc:docChg chg="modSld">
      <pc:chgData name="Benoit Le Cahain" userId="40d37204-b6c2-41d6-8687-15c63a0f0fa3" providerId="ADAL" clId="{35B54A33-C144-48AB-BEB5-0C65FC62CAB4}" dt="2023-08-23T10:07:44.843" v="4" actId="1076"/>
      <pc:docMkLst>
        <pc:docMk/>
      </pc:docMkLst>
      <pc:sldChg chg="modSp mod">
        <pc:chgData name="Benoit Le Cahain" userId="40d37204-b6c2-41d6-8687-15c63a0f0fa3" providerId="ADAL" clId="{35B54A33-C144-48AB-BEB5-0C65FC62CAB4}" dt="2023-08-23T10:07:44.843" v="4" actId="1076"/>
        <pc:sldMkLst>
          <pc:docMk/>
          <pc:sldMk cId="2246136981" sldId="256"/>
        </pc:sldMkLst>
        <pc:spChg chg="mod">
          <ac:chgData name="Benoit Le Cahain" userId="40d37204-b6c2-41d6-8687-15c63a0f0fa3" providerId="ADAL" clId="{35B54A33-C144-48AB-BEB5-0C65FC62CAB4}" dt="2023-08-23T10:07:44.843" v="4" actId="1076"/>
          <ac:spMkLst>
            <pc:docMk/>
            <pc:sldMk cId="2246136981" sldId="256"/>
            <ac:spMk id="4" creationId="{8F6B0C59-25EC-BB37-940A-4A903883D3A2}"/>
          </ac:spMkLst>
        </pc:spChg>
        <pc:picChg chg="mod">
          <ac:chgData name="Benoit Le Cahain" userId="40d37204-b6c2-41d6-8687-15c63a0f0fa3" providerId="ADAL" clId="{35B54A33-C144-48AB-BEB5-0C65FC62CAB4}" dt="2023-08-23T10:07:34.932" v="3" actId="1076"/>
          <ac:picMkLst>
            <pc:docMk/>
            <pc:sldMk cId="2246136981" sldId="256"/>
            <ac:picMk id="6" creationId="{9479192C-72AF-0EF1-20DE-901D1BD2519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E135-4D2C-3489-3554-EA9976E6D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1D8F2-4AC8-5051-1574-020E3BCAB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39982-A5F0-5234-2EFA-D59F11E15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A1F1-69B8-4D06-AA18-F34C58B06058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15D1A-987A-20EA-8138-E389703BF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56C46-D3DA-F8DD-095D-6BD7C4D8F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C67B-3EDC-4715-9118-8136D449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8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D9CEC-BB99-FAAF-4CA4-ECE4820EF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9EA9F-C764-0037-494B-476FE60BD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433A6-74BA-5D8D-2441-CE38F1A2B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A1F1-69B8-4D06-AA18-F34C58B06058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55BDD-531E-5343-5395-BBFC15F2B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37F59-E2DD-5BE9-08D5-C6F9FB164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C67B-3EDC-4715-9118-8136D449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08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49D496-ED54-06B3-6242-2CD91EFC63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9D2A5-C2DB-B171-7C0B-45A5B0568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16AB6-01D7-F933-2C64-60B52A688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A1F1-69B8-4D06-AA18-F34C58B06058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C31D8-AFFB-24CE-3584-620FF054A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A924E-59F1-8A22-1822-94B2E0A89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C67B-3EDC-4715-9118-8136D449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8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590FD-C6C8-06C4-7939-D98A029A5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EC00F-E1CA-BCF7-0AAC-9D7E27439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E5841-6363-0E03-216A-D94C147B1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A1F1-69B8-4D06-AA18-F34C58B06058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061B2-6049-DF9E-E722-FD7AF2E4B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04A80-94A6-F69B-F29C-5AB79F56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C67B-3EDC-4715-9118-8136D449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6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76B74-87F6-0376-8BF9-60A556578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8E0C1-F1DE-849A-2D1F-343103108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1E270-3A6F-DEED-7ECF-0E4906EC9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A1F1-69B8-4D06-AA18-F34C58B06058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FF9AB-39BA-FBAE-FCF7-3143BB160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71FF3-4931-B156-0FF1-8AF21FCA9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C67B-3EDC-4715-9118-8136D449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9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CB97-9123-DD96-1A8F-3D230592B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688BC-C79E-7ECA-4B30-2F16E33C7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8A6F4-6ADF-002E-DE60-810B402D5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1BDFC-8BBC-B123-4731-C6328034A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A1F1-69B8-4D06-AA18-F34C58B06058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BE7BE-14BD-0A15-E242-1D65F805F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CD534-A7F5-4F98-1950-5B653A0A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C67B-3EDC-4715-9118-8136D449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6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48316-B46F-DC7B-C2E6-0C2B33FDE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24485-493E-5AB2-D316-2C2866CBC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46389F-04AF-1FB3-5CCE-5BC698723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F04EC3-4D24-C3DB-7798-06558DF17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160C87-6FA0-9880-D972-8291270A87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234BAF-C33A-1A90-8AAB-692E2D094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A1F1-69B8-4D06-AA18-F34C58B06058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53ECEA-64F8-ABC2-8F77-E9924512D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77210-32C0-7EBF-DB2B-B67D528DA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C67B-3EDC-4715-9118-8136D449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53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1BEDC-EBAF-57A8-5239-5B74D67E3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934BA3-DD35-ADD9-8BA9-E449EB65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A1F1-69B8-4D06-AA18-F34C58B06058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FBAA5-9710-9AE8-8DF8-8CE621955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198607-34A0-5991-4278-1C957F928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C67B-3EDC-4715-9118-8136D449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78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290212-AD02-FF35-5E5E-C61C9385D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A1F1-69B8-4D06-AA18-F34C58B06058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4E2788-F7A0-C73E-4C51-B3D61B15A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1A733-9064-3445-E204-7340B48E4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C67B-3EDC-4715-9118-8136D449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2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0A4C5-9BE3-FF96-BB16-3F613D4F1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17868-A894-4FF6-1BB0-56FBD1561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25ABC-7039-CC1E-9B0C-5B572ADDA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C634A-7014-69AC-AD3F-5DCFB56A6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A1F1-69B8-4D06-AA18-F34C58B06058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E54FD-5580-E681-9ECA-7777FF88E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B5EFA-18C9-7602-3066-CDAAEC857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C67B-3EDC-4715-9118-8136D449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2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5EDC9-2473-14B8-ED5B-9BA7A0300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D702D1-F3C8-2A16-99BA-D78C57553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65C3C-E134-0194-630F-3942344EA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0EAE9-BF96-7360-450E-FA8792F0F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A1F1-69B8-4D06-AA18-F34C58B06058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4A072-BF39-9223-F337-9AEDB5026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FD421-3BEB-2F10-ECAD-29DFE17A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C67B-3EDC-4715-9118-8136D449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E740B3-036A-BBD5-365E-356F2D86C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D1430-C2DD-87F7-CF47-EE5D8B653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10833-FBC5-F044-260D-0A61A1F0F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E4A1F1-69B8-4D06-AA18-F34C58B06058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BEE28-0BB7-07C9-21B4-81E372D61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E53B0-60AD-5E19-41C9-A3EC083F4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EEC67B-3EDC-4715-9118-8136D449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2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6B0C59-25EC-BB37-940A-4A903883D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73" y="247135"/>
            <a:ext cx="10515600" cy="827903"/>
          </a:xfrm>
        </p:spPr>
        <p:txBody>
          <a:bodyPr/>
          <a:lstStyle/>
          <a:p>
            <a:r>
              <a:rPr lang="en-US" dirty="0"/>
              <a:t>User authentication levels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79192C-72AF-0EF1-20DE-901D1BD25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73" y="1357757"/>
            <a:ext cx="11689492" cy="515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136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User authentication levels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authentication levels</dc:title>
  <dc:creator>Benoit Le Cahain</dc:creator>
  <cp:lastModifiedBy>Benoit Le Cahain</cp:lastModifiedBy>
  <cp:revision>1</cp:revision>
  <dcterms:created xsi:type="dcterms:W3CDTF">2023-08-23T10:03:27Z</dcterms:created>
  <dcterms:modified xsi:type="dcterms:W3CDTF">2023-08-23T10:07:45Z</dcterms:modified>
</cp:coreProperties>
</file>