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dniOGLnMG67ideOWDiQmXJBa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43593" y="377780"/>
            <a:ext cx="9144000" cy="111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500" b="1" u="sng" dirty="0"/>
              <a:t>Python</a:t>
            </a:r>
            <a:r>
              <a:rPr lang="en-US" b="1" u="sng" dirty="0"/>
              <a:t> Project</a:t>
            </a:r>
            <a:endParaRPr b="1" u="sng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43593" y="206546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Daniel </a:t>
            </a:r>
            <a:r>
              <a:rPr lang="en-US" sz="3200" dirty="0" err="1"/>
              <a:t>Pinchasov</a:t>
            </a:r>
            <a:endParaRPr lang="he-IL" sz="3200" dirty="0"/>
          </a:p>
          <a:p>
            <a:pPr marL="0" lvl="0" indent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40" y="2698229"/>
            <a:ext cx="9248503" cy="400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582780" y="123062"/>
            <a:ext cx="9144000" cy="94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Decision tree</a:t>
            </a:r>
            <a:endParaRPr b="1" u="sng"/>
          </a:p>
        </p:txBody>
      </p:sp>
      <p:sp>
        <p:nvSpPr>
          <p:cNvPr id="182" name="Google Shape;182;p10"/>
          <p:cNvSpPr/>
          <p:nvPr/>
        </p:nvSpPr>
        <p:spPr>
          <a:xfrm>
            <a:off x="931816" y="1129938"/>
            <a:ext cx="11059886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that, the decision tree has decided on a division according to the internet service.</a:t>
            </a:r>
            <a:endParaRPr/>
          </a:p>
          <a:p>
            <a:pPr marL="0" marR="0" lvl="0" indent="-95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 decided that a customer who had a "fiber optic" Internet service and his seniority is between 0 and 1 years would Churn. And in the other distribution the customers “No churn”.</a:t>
            </a:r>
            <a:endParaRPr/>
          </a:p>
          <a:p>
            <a:pPr marL="0" marR="0" lvl="0" indent="-95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leaves of the tree can be seen on the left (5 leaves) the dominant class is “No churn”, and in the 2 other leaves that the division between those who “churn” and “not churn” very close, and not absolute as in the rest of the leaves.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244" y="2560040"/>
            <a:ext cx="8309156" cy="370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>
            <a:spLocks noGrp="1"/>
          </p:cNvSpPr>
          <p:nvPr>
            <p:ph type="ctrTitle"/>
          </p:nvPr>
        </p:nvSpPr>
        <p:spPr>
          <a:xfrm>
            <a:off x="1582780" y="123062"/>
            <a:ext cx="9144000" cy="94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Random Forest</a:t>
            </a:r>
            <a:endParaRPr b="1" u="sng"/>
          </a:p>
        </p:txBody>
      </p:sp>
      <p:sp>
        <p:nvSpPr>
          <p:cNvPr id="189" name="Google Shape;189;p11"/>
          <p:cNvSpPr/>
          <p:nvPr/>
        </p:nvSpPr>
        <p:spPr>
          <a:xfrm>
            <a:off x="1114697" y="1489166"/>
            <a:ext cx="76787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01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can see the Random Forest feature importance are almost the same as the feature importance we have seen before in the correlation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966858" y="4563837"/>
            <a:ext cx="4865912" cy="6558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77592" y="3348417"/>
            <a:ext cx="4955177" cy="65294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936378" y="2142303"/>
            <a:ext cx="4865912" cy="6558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543593" y="377780"/>
            <a:ext cx="9144000" cy="111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The Problem</a:t>
            </a:r>
            <a:endParaRPr b="1" u="sng"/>
          </a:p>
        </p:txBody>
      </p:sp>
      <p:sp>
        <p:nvSpPr>
          <p:cNvPr id="94" name="Google Shape;94;p2"/>
          <p:cNvSpPr txBox="1"/>
          <p:nvPr/>
        </p:nvSpPr>
        <p:spPr>
          <a:xfrm>
            <a:off x="710845" y="2090055"/>
            <a:ext cx="4815839" cy="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trying to predict ?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924575" y="2114803"/>
            <a:ext cx="5072630" cy="64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 we are researching the data and trying to predict which customer will churn the company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/>
          <p:nvPr/>
        </p:nvCxnSpPr>
        <p:spPr>
          <a:xfrm rot="10800000" flipH="1">
            <a:off x="5894070" y="2420980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2"/>
          <p:cNvSpPr txBox="1"/>
          <p:nvPr/>
        </p:nvSpPr>
        <p:spPr>
          <a:xfrm>
            <a:off x="541019" y="3263529"/>
            <a:ext cx="5409112" cy="5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data is available for that (input)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2"/>
          <p:cNvCxnSpPr/>
          <p:nvPr/>
        </p:nvCxnSpPr>
        <p:spPr>
          <a:xfrm rot="10800000" flipH="1">
            <a:off x="5907132" y="3664128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2"/>
          <p:cNvSpPr txBox="1"/>
          <p:nvPr/>
        </p:nvSpPr>
        <p:spPr>
          <a:xfrm>
            <a:off x="6924575" y="3467336"/>
            <a:ext cx="4815839" cy="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5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 used existing data where we know if the customer was churn or not ,with another feature that can explain us the reason of churn</a:t>
            </a:r>
            <a:endParaRPr sz="1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46210" y="4552405"/>
            <a:ext cx="5409112" cy="76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be the motivation and applications for solving the problem?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 flipH="1">
            <a:off x="5737310" y="4934490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2"/>
          <p:cNvSpPr txBox="1"/>
          <p:nvPr/>
        </p:nvSpPr>
        <p:spPr>
          <a:xfrm>
            <a:off x="7016931" y="4599361"/>
            <a:ext cx="4815839" cy="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advanced tools like ML in addition to  understanding the behavior of customers who churn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6991893" y="5091564"/>
            <a:ext cx="4908366" cy="669844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6991893" y="3956454"/>
            <a:ext cx="4920343" cy="6842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972202" y="2789521"/>
            <a:ext cx="5052501" cy="834671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91893" y="1774424"/>
            <a:ext cx="5032809" cy="7432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ctrTitle"/>
          </p:nvPr>
        </p:nvSpPr>
        <p:spPr>
          <a:xfrm>
            <a:off x="1556655" y="260222"/>
            <a:ext cx="9144000" cy="111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12" name="Google Shape;112;p3"/>
          <p:cNvSpPr txBox="1"/>
          <p:nvPr/>
        </p:nvSpPr>
        <p:spPr>
          <a:xfrm>
            <a:off x="97971" y="1785239"/>
            <a:ext cx="6531427" cy="58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examples are in dataset ? (train/test)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062651" y="1683134"/>
            <a:ext cx="5129349" cy="82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group of 7,042 customers where 80% (5,633 customers) constituted group train and 20% (1,408 customers) constituted test</a:t>
            </a:r>
            <a:endParaRPr sz="14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rot="10800000" flipH="1">
            <a:off x="6305547" y="2197560"/>
            <a:ext cx="613953" cy="87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 txBox="1"/>
          <p:nvPr/>
        </p:nvSpPr>
        <p:spPr>
          <a:xfrm>
            <a:off x="-47898" y="2751775"/>
            <a:ext cx="5409112" cy="5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features are  in dataset ?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rot="10800000" flipH="1">
            <a:off x="5887535" y="3189349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3"/>
          <p:cNvSpPr txBox="1"/>
          <p:nvPr/>
        </p:nvSpPr>
        <p:spPr>
          <a:xfrm>
            <a:off x="6972202" y="2780700"/>
            <a:ext cx="5272500" cy="8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5 features that we choose from the df : contract , internet service , paperless billing,  payment method , seniority.</a:t>
            </a:r>
            <a:endParaRPr sz="1350" dirty="0"/>
          </a:p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3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 was finding the features  that have high correlation with our label data and then put them in ML Algorithms</a:t>
            </a: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98008" y="3886200"/>
            <a:ext cx="5409112" cy="55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distribution of labels ?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060073" y="3979824"/>
            <a:ext cx="4815839" cy="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1,869 of customers (27%) was churn,</a:t>
            </a:r>
            <a:endParaRPr sz="1600" dirty="0"/>
          </a:p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5,174 of customers (73%) wasn’t churn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11073" y="4928279"/>
            <a:ext cx="5409112" cy="55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any missing values?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 rot="10800000" flipH="1">
            <a:off x="5922903" y="5419511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3"/>
          <p:cNvSpPr txBox="1"/>
          <p:nvPr/>
        </p:nvSpPr>
        <p:spPr>
          <a:xfrm>
            <a:off x="7060073" y="5140836"/>
            <a:ext cx="4856143" cy="53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had 11 missing values (0.156%) in “total charges” column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122;p3"/>
          <p:cNvCxnSpPr/>
          <p:nvPr/>
        </p:nvCxnSpPr>
        <p:spPr>
          <a:xfrm rot="10800000" flipH="1">
            <a:off x="5920185" y="4258498"/>
            <a:ext cx="83602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 descr="A screenshot of a computer&#10;&#10;Description automatically generated with low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6831" y="983151"/>
            <a:ext cx="9870934" cy="3887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1456673" y="5015059"/>
            <a:ext cx="95505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distribution of our new feature on our label data.</a:t>
            </a:r>
            <a:endParaRPr sz="16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that we can assume that small customers have a positive tendency to stay in our company “no churn”.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4;p5"/>
          <p:cNvSpPr txBox="1">
            <a:spLocks/>
          </p:cNvSpPr>
          <p:nvPr/>
        </p:nvSpPr>
        <p:spPr>
          <a:xfrm>
            <a:off x="1370298" y="239748"/>
            <a:ext cx="9144000" cy="8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US" sz="5400" b="1" u="sng" dirty="0"/>
              <a:t>Data description – 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ctrTitle"/>
          </p:nvPr>
        </p:nvSpPr>
        <p:spPr>
          <a:xfrm>
            <a:off x="1394473" y="154014"/>
            <a:ext cx="9144000" cy="8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u="sng" dirty="0"/>
              <a:t>Data description – graphs</a:t>
            </a:r>
            <a:endParaRPr b="1" u="sng" dirty="0"/>
          </a:p>
        </p:txBody>
      </p:sp>
      <p:pic>
        <p:nvPicPr>
          <p:cNvPr id="135" name="Google Shape;135;p5" descr="Chart, pi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8825" y="1011347"/>
            <a:ext cx="6511984" cy="396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hart, pi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790" y="1125013"/>
            <a:ext cx="6121644" cy="371766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063276" y="4729015"/>
            <a:ext cx="9806395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decided to split the data and focus on the customer “churn” which constitutes 27% from all the customers data.</a:t>
            </a:r>
            <a:endParaRPr sz="15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sz="15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company need to sign their customers to long tern contract.</a:t>
            </a:r>
            <a:endParaRPr sz="15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Customers that paid on check, especially electronic check Tend to leave the company more then customers that paid automatic method.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 descr="Chart,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886690"/>
            <a:ext cx="6576291" cy="37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0650" y="886690"/>
            <a:ext cx="6025373" cy="394677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749396" y="5008315"/>
            <a:ext cx="4774583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here that if the customers don't have internet services the chances to “no churn” high.</a:t>
            </a:r>
            <a:endParaRPr sz="18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we can assume that customers who have 'fiber optic' are at high risk to churn.</a:t>
            </a:r>
            <a:endParaRPr sz="18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576291" y="4932900"/>
            <a:ext cx="551940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see that The longer the customer stays in the company, the lower the chance that he will leave in the future.</a:t>
            </a:r>
            <a:endParaRPr sz="1800"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finding we can see from the plot, is that most of the client's churn in their first year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4;p5"/>
          <p:cNvSpPr txBox="1">
            <a:spLocks/>
          </p:cNvSpPr>
          <p:nvPr/>
        </p:nvSpPr>
        <p:spPr>
          <a:xfrm>
            <a:off x="1459351" y="254891"/>
            <a:ext cx="9144000" cy="8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US" sz="5300" b="1" u="sng" dirty="0"/>
              <a:t>Data description – graphs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6895814" y="4619062"/>
            <a:ext cx="5021029" cy="7305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6895814" y="3233937"/>
            <a:ext cx="5037104" cy="83286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6895814" y="1774424"/>
            <a:ext cx="5070852" cy="771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ctrTitle"/>
          </p:nvPr>
        </p:nvSpPr>
        <p:spPr>
          <a:xfrm>
            <a:off x="1556655" y="260222"/>
            <a:ext cx="9144000" cy="111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Data Engineering </a:t>
            </a:r>
            <a:endParaRPr b="1" u="sng"/>
          </a:p>
        </p:txBody>
      </p:sp>
      <p:sp>
        <p:nvSpPr>
          <p:cNvPr id="154" name="Google Shape;154;p7"/>
          <p:cNvSpPr txBox="1"/>
          <p:nvPr/>
        </p:nvSpPr>
        <p:spPr>
          <a:xfrm>
            <a:off x="267789" y="1892450"/>
            <a:ext cx="4585061" cy="43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remove any feature ?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895814" y="1752576"/>
            <a:ext cx="5190309" cy="81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rtl="1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Feature who had no big influence : gender </a:t>
            </a:r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senior citizen , multiple lines , device protection ,  streaming movies , phone service..</a:t>
            </a:r>
          </a:p>
          <a:p>
            <a:pPr lvl="0" rtl="1">
              <a:lnSpc>
                <a:spcPct val="90000"/>
              </a:lnSpc>
              <a:buClr>
                <a:schemeClr val="dk1"/>
              </a:buClr>
              <a:buSzPts val="1500"/>
            </a:pPr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Feature we used to create new Feature and remove them : tenure and monthly charges</a:t>
            </a:r>
            <a:endParaRPr sz="1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 rot="10800000" flipH="1">
            <a:off x="5618666" y="2170564"/>
            <a:ext cx="1086934" cy="100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7"/>
          <p:cNvSpPr txBox="1"/>
          <p:nvPr/>
        </p:nvSpPr>
        <p:spPr>
          <a:xfrm>
            <a:off x="69940" y="3132723"/>
            <a:ext cx="4572000" cy="5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add any feature ?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 rot="10800000" flipH="1">
            <a:off x="5543808" y="3587142"/>
            <a:ext cx="995496" cy="134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7"/>
          <p:cNvSpPr txBox="1"/>
          <p:nvPr/>
        </p:nvSpPr>
        <p:spPr>
          <a:xfrm>
            <a:off x="6909564" y="3306253"/>
            <a:ext cx="5088781" cy="76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added the “seniority” feature that is based on tenure and create seniority groups overs the years.</a:t>
            </a:r>
            <a:endParaRPr dirty="0"/>
          </a:p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grouped  “monthly charges” column and created feature “customer type”, which is based on his charges per month.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13791" y="4612351"/>
            <a:ext cx="5409112" cy="55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do with missing values ?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5630907" y="4962778"/>
            <a:ext cx="99549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7"/>
          <p:cNvSpPr txBox="1"/>
          <p:nvPr/>
        </p:nvSpPr>
        <p:spPr>
          <a:xfrm>
            <a:off x="7112724" y="4792275"/>
            <a:ext cx="4815839" cy="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there are no many missing values, only 11 values (0.156%) that did not affect the data we change them to zero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ctrTitle"/>
          </p:nvPr>
        </p:nvSpPr>
        <p:spPr>
          <a:xfrm>
            <a:off x="1556655" y="260222"/>
            <a:ext cx="9144000" cy="111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ML Algorithms</a:t>
            </a:r>
            <a:endParaRPr b="1" u="sng"/>
          </a:p>
        </p:txBody>
      </p:sp>
      <p:sp>
        <p:nvSpPr>
          <p:cNvPr id="168" name="Google Shape;168;p8"/>
          <p:cNvSpPr/>
          <p:nvPr/>
        </p:nvSpPr>
        <p:spPr>
          <a:xfrm>
            <a:off x="782954" y="1998616"/>
            <a:ext cx="10013498" cy="291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8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Accuracy: </a:t>
            </a:r>
            <a:r>
              <a:rPr lang="en-US" sz="25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0.794</a:t>
            </a: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8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 Accuracy: </a:t>
            </a:r>
            <a:r>
              <a:rPr lang="en-US" sz="25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0.792</a:t>
            </a: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8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Accuracy: </a:t>
            </a:r>
            <a:r>
              <a:rPr lang="en-US" sz="25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0.792</a:t>
            </a: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8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 Accuracy: </a:t>
            </a:r>
            <a:r>
              <a:rPr lang="en-US" sz="2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0.738</a:t>
            </a: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8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can see the prediction chances in our various models were </a:t>
            </a:r>
            <a:r>
              <a:rPr lang="en-US" sz="2500" b="1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6% higher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 our benchmark, not so great but still good.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 descr="https://lh3.googleusercontent.com/VukrHQtYqJDzZjVNbp96s0XE9ZNKijN8D_9BS4ag8byueGgUw3dJW4zCBU5G0bN4IKBvN_CjJv9x3LDMkTpWw79ge4aaLQB-qVTXPperam2xihuOYpCY8zol4ybRNM2aTG41vLg=s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655" y="2679207"/>
            <a:ext cx="8579308" cy="34990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>
            <a:spLocks noGrp="1"/>
          </p:cNvSpPr>
          <p:nvPr>
            <p:ph type="ctrTitle"/>
          </p:nvPr>
        </p:nvSpPr>
        <p:spPr>
          <a:xfrm>
            <a:off x="1582780" y="123062"/>
            <a:ext cx="9144000" cy="94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u="sng"/>
              <a:t>Decision tree</a:t>
            </a:r>
            <a:endParaRPr b="1" u="sng"/>
          </a:p>
        </p:txBody>
      </p:sp>
      <p:sp>
        <p:nvSpPr>
          <p:cNvPr id="175" name="Google Shape;175;p9"/>
          <p:cNvSpPr/>
          <p:nvPr/>
        </p:nvSpPr>
        <p:spPr>
          <a:xfrm>
            <a:off x="905692" y="1136469"/>
            <a:ext cx="10073640" cy="19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and explanations regarding the decision tree: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95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blue colors in the wood indicate the variables that affect the determination of the model whether a customer will churn. </a:t>
            </a:r>
            <a:endParaRPr dirty="0"/>
          </a:p>
          <a:p>
            <a:pPr marL="0" marR="0" lvl="0" indent="-95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orange color indicates that the customer will stay (No churn) according to the model.</a:t>
            </a:r>
            <a:endParaRPr dirty="0"/>
          </a:p>
          <a:p>
            <a:pPr marL="0" marR="0" lvl="0" indent="-95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can see in the tree, its root feature that it chose to use is a "monthly contract" for the initial segmentation.</a:t>
            </a:r>
            <a:endParaRPr dirty="0"/>
          </a:p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819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ערכת נושא Office</vt:lpstr>
      <vt:lpstr>Python Project</vt:lpstr>
      <vt:lpstr>The Problem</vt:lpstr>
      <vt:lpstr>Data description</vt:lpstr>
      <vt:lpstr>PowerPoint Presentation</vt:lpstr>
      <vt:lpstr>Data description – graphs</vt:lpstr>
      <vt:lpstr>PowerPoint Presentation</vt:lpstr>
      <vt:lpstr>Data Engineering </vt:lpstr>
      <vt:lpstr>ML Algorithms</vt:lpstr>
      <vt:lpstr>Decision tree</vt:lpstr>
      <vt:lpstr>Decision tree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Tal Cohen</dc:creator>
  <cp:lastModifiedBy>pinch</cp:lastModifiedBy>
  <cp:revision>18</cp:revision>
  <dcterms:created xsi:type="dcterms:W3CDTF">2021-09-02T10:58:29Z</dcterms:created>
  <dcterms:modified xsi:type="dcterms:W3CDTF">2021-09-21T22:09:09Z</dcterms:modified>
</cp:coreProperties>
</file>