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39ff7427407bd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39ff7427407bd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39ff7427407bd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39ff7427407bd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39ff7427407bd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39ff7427407bd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619c794277208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619c794277208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39ff7427407bd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39ff7427407bd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e1aa0110522ed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e1aa0110522e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f12920e22156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f12920e2215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f12920e22156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f12920e22156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dfd5647e4cb7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dfd5647e4cb7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f12920e22156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f12920e22156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39ff7427407bd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39ff7427407b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1dfd5647e4cb7a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1dfd5647e4cb7a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39ff7427407bd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39ff7427407bd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0619c794277208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0619c794277208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5425"/>
            <a:ext cx="8520600" cy="24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ANTICKO NASELJE U SAVREMENOM SVETU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Dagmar Husarik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23400" y="-172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983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Današnjim svetom dominiraju dve velike pravne tradicije: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-</a:t>
            </a:r>
            <a:r>
              <a:rPr b="1" i="1" lang="en" sz="2000"/>
              <a:t>civilno pravo Evrope</a:t>
            </a:r>
            <a:r>
              <a:rPr lang="en" sz="2000"/>
              <a:t> ( predstavlja nastavak rimskog prava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/>
              <a:t>-Englesko opšte pravo </a:t>
            </a:r>
            <a:r>
              <a:rPr lang="en" sz="2000"/>
              <a:t>( dominantno je u engleskom govornom područiju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Antika i moderne religije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0" y="953650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Hrišćanstvo je nastupalo u krilu judaizma i sad je Hrišćanstvo nova vera.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Veliku većinu antičkih ljudi činili su mnogobožci koji vise ne postoje.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U njih su verovali primitivni narodi.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Paganska verovanja bila su prisutna u kulturi evropskih naroda nakon pobede hrišćanstva, ali delimično su prisutni i danas. Narodna kultura srbije očlevala je elemente prehrišćanske kulture i verovanja sve do 20.veka.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Antičko nasleđe u savremenoj kulturi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Antička kultura je imala veliki i neprocenjiv uticaj na savremeni svet: veliki umetnici, slikari, vajari, filozofi su uzimali uzore </a:t>
            </a:r>
            <a:r>
              <a:rPr lang="en" sz="2000"/>
              <a:t>iz antičkog sveta.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Mnogo češće je bilo u pitanju svesno prihvatanje antike, njenih tema rešenja i pouka. Neki pisci i pesnici su opinašali antičke uzore, a drugi su preuzimali njihove teme.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Moderni koncept sporta delimično je baziran na antičkim i grčkim atletskim takmičenjima.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U Atini 1896. godine održane su prve Olimpijske igre kao obnova antičkih ideala, prijateljskog takmičenja amaterizma i sporta.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93" y="968130"/>
            <a:ext cx="4572000" cy="320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218" y="767787"/>
            <a:ext cx="2997994" cy="36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naučili smo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-veliki broj reči iz grčkog,latinskog i drugih antičkih jezika živi i dalje u govoru i pisanju savremenog čoveka.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-rimsko pravo ima i danas veliki uticaj na modernu politiku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-današnjim svetom dominiraju dve velike pravne tradicije: civilno pravo i englesko opšte pravo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-hrišćanstvo i druge moderne religije nastale su u antičkom svetu i oblikovane su pod uticajem antičkih shvatanja i ideja.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-antičke teme su prisutni i danas u književnosti, u filmovima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-prošlost je uvek prisutna i utiče na ljude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pitanja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 Objasni kako i zašto antičke reči žive u modernim jezicima?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2.Ko su bili mislioci koji su postavili osnove modernih političkih ideja?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3.Navedi dve najveće moderne pravne tradicije.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4.Kako je nastalo hrišćansgvo koje je sad kao nova vera?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5.Gde su se održale prve moderne Olimpijske igre?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07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nakon završetka ove lekcije moći ćeš 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 uočiš stepen uticaja drvenih jezika na moderni govor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-razumeš mesto antičkog naselja u političkoj teoriji praksi i pravu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-odrediš u kojoj meri su antička religijska shvatanja i dalje živa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-prepoznaš antičke šeme u savremenoj kulturi i umetnosti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Drevne reči o savremenom govoru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Sumerska kraljevstva, Egipat faraona, grčki gradovi države i Rimsko carstvo prestali su da postoje.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Mnogi jezici antike potpuno su nestali, drugi žive kroz svoje daleke potomke.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Današnji Evropljani ne prinose žrtve mnoštvu bogova, niti se obraćaju proročanstvima da saznaju njihovu volju.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Književnost i likovna umetnost savremenog sveta vrlo su udaljene od antičkih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8" y="677588"/>
            <a:ext cx="8937624" cy="37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0" y="0"/>
            <a:ext cx="4572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sumerska kraljevina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flipH="1" rot="10800000">
            <a:off x="311700" y="-1638001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556625"/>
            <a:ext cx="85206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Svaki jezik sadrži brojne reči koje su pozajmljene od drugih jezika.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Kada se preuzima određena ideja, preuzima se i termologija koja je izg</a:t>
            </a:r>
            <a:r>
              <a:rPr lang="en" sz="2000"/>
              <a:t>radjena oko ideje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U poslednjem veku su parlamentarizam, globalizam, televizija ili kompjuter ušli u naš jezik. Jezik sadrži i pozajmice iz dalje prošlosti kao što su: teatar, politika, demokratija, filozofija, matematika, preuzete su iz starogrčkog jezika.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Grčki i latinski su ostali u širokoj upotrebi i po završetku antike. Grčki je bio jezik Viznatijskog carstva i grčke  crkve, a latinski je bio osnovni jezik katolicke crkve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flipH="1" rot="10800000">
            <a:off x="311700" y="-1151125"/>
            <a:ext cx="8499000" cy="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00900" y="690525"/>
            <a:ext cx="8520600" cy="4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Grčki i latinski su se učili u svim boljim školama širom Evrope..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Od sredine 20.veka učenje klasičnih jezika sve više se napušta u mnogim zemljama, manjak pažnje i potreba da se vreme iskoristi za učenje modernih jezika. U svetu postoje dobrovoljna udruženja posvećena zajedničkom učenju jezika kao što su: staroegipatski, grčki i latinski.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Kada je postala moderna država Izrael, Hebrejski je prihvaćen kao zvaničan jezik.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49" y="492599"/>
            <a:ext cx="3403600" cy="19237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staroegipatski jezik</a:t>
            </a:r>
            <a:endParaRPr b="1" sz="20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774" y="715425"/>
            <a:ext cx="3403600" cy="18883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 flipH="1">
            <a:off x="4635500" y="222824"/>
            <a:ext cx="363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grčki jezik</a:t>
            </a:r>
            <a:endParaRPr b="1"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50" y="2571738"/>
            <a:ext cx="18478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868550" y="3048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latinski jezik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antike na političke i društvene ideje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Sva kasnija zapadna tradicija političke i društvene teorije kreće se u okvirima koji su postavili stari Grci.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Mislioci 18.veka su izgradili osnove modernih političkih ideja, a polazili su u svom radu od antičke političke teorije. U redovima mislioca bili su Platon, Aristotel, Polibija, Ciceron i drugi.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Moderna politika drži kontakt i do danas.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13" y="466725"/>
            <a:ext cx="18002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03225" y="0"/>
            <a:ext cx="3000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Platon</a:t>
            </a:r>
            <a:endParaRPr b="1"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2366950" y="1877250"/>
            <a:ext cx="3000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Aristotel</a:t>
            </a:r>
            <a:endParaRPr b="1" sz="2000"/>
          </a:p>
        </p:txBody>
      </p:sp>
      <p:sp>
        <p:nvSpPr>
          <p:cNvPr id="109" name="Google Shape;109;p21"/>
          <p:cNvSpPr txBox="1"/>
          <p:nvPr/>
        </p:nvSpPr>
        <p:spPr>
          <a:xfrm>
            <a:off x="4214808" y="0"/>
            <a:ext cx="3000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Polibija</a:t>
            </a:r>
            <a:endParaRPr b="1" sz="2000"/>
          </a:p>
        </p:txBody>
      </p:sp>
      <p:sp>
        <p:nvSpPr>
          <p:cNvPr id="110" name="Google Shape;110;p21"/>
          <p:cNvSpPr txBox="1"/>
          <p:nvPr/>
        </p:nvSpPr>
        <p:spPr>
          <a:xfrm flipH="1">
            <a:off x="7214812" y="1877255"/>
            <a:ext cx="3000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Ciceron</a:t>
            </a:r>
            <a:endParaRPr b="1" sz="2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838" y="2724150"/>
            <a:ext cx="1691493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806" y="466725"/>
            <a:ext cx="2686831" cy="165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4801" y="2373326"/>
            <a:ext cx="1691475" cy="244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