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5DCAC-33EA-4169-985C-60EA17343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47AD7A-4342-43F4-8A44-537FA19DE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B11721-166A-4A2E-9539-11C7F97E5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10AB-0FB4-4419-87BD-7BEDBC2CF946}" type="datetimeFigureOut">
              <a:rPr lang="es-CO" smtClean="0"/>
              <a:t>15/01/2024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25B623-8F00-4FBB-ACB8-6AE7F1832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097F36-A3E9-4CAB-AAB9-66A672413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B142-293C-4B4E-8559-D7AAF4FB70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4971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1CF3D-84F6-4037-8E39-F4A97417D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AB05318-061E-419E-AFF6-965E2DF56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2DCE8B-0426-47A9-B207-938D7E5CB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10AB-0FB4-4419-87BD-7BEDBC2CF946}" type="datetimeFigureOut">
              <a:rPr lang="es-CO" smtClean="0"/>
              <a:t>15/01/2024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8730E4-6F88-4315-8E47-89F64C176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6899E7-F8D9-494B-99E5-EDC0FD609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B142-293C-4B4E-8559-D7AAF4FB70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9465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7FED677-2F51-40EC-9890-18B9AF7D28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8586CAC-2BC6-431D-A978-55217C317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EDB2C9-94C0-4D7E-8508-1B68BE7BE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10AB-0FB4-4419-87BD-7BEDBC2CF946}" type="datetimeFigureOut">
              <a:rPr lang="es-CO" smtClean="0"/>
              <a:t>15/01/2024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1EDFB3-8583-450C-B5B4-6121D5894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B6F17F-400A-4BEA-B14B-11B3C7293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B142-293C-4B4E-8559-D7AAF4FB70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141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CBD5D-0DF0-4594-9F83-E9AA59E15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443F72-A418-4BBD-A49E-388F22015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65CE70-522F-49F3-8443-22C47A249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10AB-0FB4-4419-87BD-7BEDBC2CF946}" type="datetimeFigureOut">
              <a:rPr lang="es-CO" smtClean="0"/>
              <a:t>15/01/2024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0BFC89-6256-47D8-890C-C0F4CFDC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29D197-80ED-4DBE-859B-CFE0B38DE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B142-293C-4B4E-8559-D7AAF4FB70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6615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5B5D3-F9FA-4744-8DA1-4720000FB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29C71E-5403-4A68-92A1-B74A93006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850A62-9A5F-4A3D-B188-3E548FDCB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10AB-0FB4-4419-87BD-7BEDBC2CF946}" type="datetimeFigureOut">
              <a:rPr lang="es-CO" smtClean="0"/>
              <a:t>15/01/2024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7BBA1E-8285-4E44-A61D-F89683F95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73D90D-E5A6-4B1C-83B9-04632BFC3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B142-293C-4B4E-8559-D7AAF4FB70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4787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F5E46E-1B54-4BA8-8593-BE97E53C9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92D74A-3831-4827-B47E-4100F5786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D2F49F-C8D5-401F-A42E-34DDB43E5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525EA4-3A3F-4F01-A9D6-1918470CD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10AB-0FB4-4419-87BD-7BEDBC2CF946}" type="datetimeFigureOut">
              <a:rPr lang="es-CO" smtClean="0"/>
              <a:t>15/01/2024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D2A3D7-0BE1-41FE-991A-07F253E8E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BAC0CF-E5F2-49E6-B973-ED6DDA8E4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B142-293C-4B4E-8559-D7AAF4FB70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46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639385-706B-49B9-9284-A1F633E6D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5F6C79-620B-4DA8-AEAA-D55F7E87A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69BEEFE-1633-44CD-89B6-AED54CF8C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ABCC7C9-95B3-45CB-9026-9BDF3151CB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A66C30D-5634-4796-9F2B-0CC288C9CD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6D7CBA9-15F1-47F1-AC55-DDB55721D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10AB-0FB4-4419-87BD-7BEDBC2CF946}" type="datetimeFigureOut">
              <a:rPr lang="es-CO" smtClean="0"/>
              <a:t>15/01/2024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D0F2894-4351-468F-BE5B-F712E1722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8F72A38-9938-4DDD-B6E0-D2AE5F768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B142-293C-4B4E-8559-D7AAF4FB70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9630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0F6C86-608C-4457-A804-6E7042814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3CF4F88-DECA-4E4F-832C-D1C9EE988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10AB-0FB4-4419-87BD-7BEDBC2CF946}" type="datetimeFigureOut">
              <a:rPr lang="es-CO" smtClean="0"/>
              <a:t>15/01/2024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A3C7890-DB1E-4B6E-B72D-1BC530CD2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E3B3B72-9B1C-44EE-84C1-AC2FA401B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B142-293C-4B4E-8559-D7AAF4FB70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844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85408E8-B0D5-4DC0-A25F-41BAA9BA4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10AB-0FB4-4419-87BD-7BEDBC2CF946}" type="datetimeFigureOut">
              <a:rPr lang="es-CO" smtClean="0"/>
              <a:t>15/01/2024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628D6BD-E18A-42DD-8A66-5A891D32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323F92F-CCA9-439A-9933-403642EAA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B142-293C-4B4E-8559-D7AAF4FB70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1849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ADC1AE-44E6-442B-AB9D-DD2E206A4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0E50AC-F295-4DAA-875C-F1CEC375B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7AEDD21-669B-4DDB-9C7B-4F65EA84F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2DE3FF-8C23-4EF6-9B14-C43BEF18C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10AB-0FB4-4419-87BD-7BEDBC2CF946}" type="datetimeFigureOut">
              <a:rPr lang="es-CO" smtClean="0"/>
              <a:t>15/01/2024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B93A14-4E2D-412E-AA94-02FE87F74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C596626-DB5C-4874-92D9-872D1B99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B142-293C-4B4E-8559-D7AAF4FB70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902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212E23-DDA2-4ABF-AB50-4DBB3FF6D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A9B70A-69A2-4EA9-9602-BAE086AA2F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1FCE99-536E-45D0-BD8B-3C285E34D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AF69AC-F034-4048-B6FC-9EC8EED9A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10AB-0FB4-4419-87BD-7BEDBC2CF946}" type="datetimeFigureOut">
              <a:rPr lang="es-CO" smtClean="0"/>
              <a:t>15/01/2024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5808F0-2CE2-43EB-8E9B-745CE47A4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AC2184B-28C0-4E21-AEB9-50D7EEE8B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B142-293C-4B4E-8559-D7AAF4FB70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84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25EBD37-A182-4459-8EA5-EDC186F4A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3B302D-F374-489B-8670-02D3E7665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B3A006-9ABE-42B3-8858-3AD252557C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C10AB-0FB4-4419-87BD-7BEDBC2CF946}" type="datetimeFigureOut">
              <a:rPr lang="es-CO" smtClean="0"/>
              <a:t>15/01/2024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AF09DE-5EA6-49C9-BAAF-A4BE5DAE53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310DA2-0A11-4721-98D7-04BB70072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CB142-293C-4B4E-8559-D7AAF4FB70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0095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9BED7F2-ED29-4D98-AFBE-C26C01C46376}"/>
              </a:ext>
            </a:extLst>
          </p:cNvPr>
          <p:cNvSpPr/>
          <p:nvPr/>
        </p:nvSpPr>
        <p:spPr>
          <a:xfrm>
            <a:off x="4055165" y="1351723"/>
            <a:ext cx="3578087" cy="4452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DE5BBD-41D5-4D41-B1AD-69E1DF3321F1}"/>
              </a:ext>
            </a:extLst>
          </p:cNvPr>
          <p:cNvSpPr txBox="1"/>
          <p:nvPr/>
        </p:nvSpPr>
        <p:spPr>
          <a:xfrm>
            <a:off x="371061" y="530087"/>
            <a:ext cx="271669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ENTRADAS:</a:t>
            </a:r>
          </a:p>
          <a:p>
            <a:pPr marL="285750" indent="-285750">
              <a:buFontTx/>
              <a:buChar char="-"/>
            </a:pPr>
            <a:r>
              <a:rPr lang="es-MX" dirty="0"/>
              <a:t>Precio de helado simple(valor quemado)</a:t>
            </a:r>
          </a:p>
          <a:p>
            <a:pPr marL="285750" indent="-285750">
              <a:buFontTx/>
              <a:buChar char="-"/>
            </a:pPr>
            <a:r>
              <a:rPr lang="es-MX" dirty="0"/>
              <a:t>Precio de helado doble(valor quemado)</a:t>
            </a:r>
          </a:p>
          <a:p>
            <a:pPr marL="285750" indent="-285750">
              <a:buFontTx/>
              <a:buChar char="-"/>
            </a:pPr>
            <a:r>
              <a:rPr lang="es-MX" dirty="0"/>
              <a:t>Precio de helado especial(valor quemado)</a:t>
            </a:r>
          </a:p>
          <a:p>
            <a:pPr marL="285750" indent="-285750">
              <a:buFontTx/>
              <a:buChar char="-"/>
            </a:pPr>
            <a:r>
              <a:rPr lang="es-MX" dirty="0"/>
              <a:t>Cantidad vendida de helado simple(consola) </a:t>
            </a:r>
          </a:p>
          <a:p>
            <a:pPr marL="285750" indent="-285750">
              <a:buFontTx/>
              <a:buChar char="-"/>
            </a:pPr>
            <a:r>
              <a:rPr lang="es-MX" dirty="0"/>
              <a:t>Cantidad vendida de helado doble(consola) </a:t>
            </a:r>
          </a:p>
          <a:p>
            <a:pPr marL="285750" indent="-285750">
              <a:buFontTx/>
              <a:buChar char="-"/>
            </a:pPr>
            <a:r>
              <a:rPr lang="es-MX" dirty="0"/>
              <a:t>Cantidad vendida de helado especial(consola) </a:t>
            </a:r>
          </a:p>
          <a:p>
            <a:pPr marL="285750" indent="-285750">
              <a:buFontTx/>
              <a:buChar char="-"/>
            </a:pPr>
            <a:r>
              <a:rPr lang="es-MX" dirty="0"/>
              <a:t>Nombre administrador</a:t>
            </a:r>
          </a:p>
          <a:p>
            <a:pPr marL="285750" indent="-285750">
              <a:buFontTx/>
              <a:buChar char="-"/>
            </a:pPr>
            <a:r>
              <a:rPr lang="es-MX" dirty="0"/>
              <a:t>Documento administrador</a:t>
            </a:r>
            <a:endParaRPr lang="es-CO" dirty="0"/>
          </a:p>
          <a:p>
            <a:pPr marL="285750" indent="-285750">
              <a:buFontTx/>
              <a:buChar char="-"/>
            </a:pPr>
            <a:endParaRPr lang="es-CO" dirty="0"/>
          </a:p>
          <a:p>
            <a:pPr marL="285750" indent="-285750">
              <a:buFontTx/>
              <a:buChar char="-"/>
            </a:pPr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2AEF2A9-D92B-4102-9083-F6D4B6C663A0}"/>
              </a:ext>
            </a:extLst>
          </p:cNvPr>
          <p:cNvSpPr txBox="1"/>
          <p:nvPr/>
        </p:nvSpPr>
        <p:spPr>
          <a:xfrm>
            <a:off x="8448260" y="516834"/>
            <a:ext cx="27166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SALIDAS:</a:t>
            </a:r>
          </a:p>
          <a:p>
            <a:pPr marL="285750" indent="-285750">
              <a:buFontTx/>
              <a:buChar char="-"/>
            </a:pPr>
            <a:r>
              <a:rPr lang="es-MX" dirty="0"/>
              <a:t>-total ventas helado simple</a:t>
            </a:r>
          </a:p>
          <a:p>
            <a:pPr marL="285750" indent="-285750">
              <a:buFontTx/>
              <a:buChar char="-"/>
            </a:pPr>
            <a:r>
              <a:rPr lang="es-MX" dirty="0"/>
              <a:t>total ventas helado doble</a:t>
            </a:r>
            <a:endParaRPr lang="es-CO" dirty="0"/>
          </a:p>
          <a:p>
            <a:pPr marL="285750" indent="-285750">
              <a:buFontTx/>
              <a:buChar char="-"/>
            </a:pPr>
            <a:r>
              <a:rPr lang="es-MX" dirty="0"/>
              <a:t>total ventas helado especial</a:t>
            </a:r>
          </a:p>
          <a:p>
            <a:pPr marL="285750" indent="-285750">
              <a:buFontTx/>
              <a:buChar char="-"/>
            </a:pPr>
            <a:r>
              <a:rPr lang="es-MX" dirty="0"/>
              <a:t>Total ventas de </a:t>
            </a:r>
            <a:r>
              <a:rPr lang="es-MX" dirty="0" err="1"/>
              <a:t>dia</a:t>
            </a:r>
            <a:endParaRPr lang="es-CO" dirty="0"/>
          </a:p>
          <a:p>
            <a:pPr marL="285750" indent="-285750">
              <a:buFontTx/>
              <a:buChar char="-"/>
            </a:pPr>
            <a:endParaRPr lang="es-CO" dirty="0"/>
          </a:p>
          <a:p>
            <a:pPr marL="285750" indent="-285750">
              <a:buFontTx/>
              <a:buChar char="-"/>
            </a:pPr>
            <a:endParaRPr lang="es-CO" dirty="0"/>
          </a:p>
          <a:p>
            <a:pPr marL="285750" indent="-285750">
              <a:buFontTx/>
              <a:buChar char="-"/>
            </a:pPr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F73FC00-446E-468E-A1D5-85FFE70D0EA5}"/>
              </a:ext>
            </a:extLst>
          </p:cNvPr>
          <p:cNvSpPr txBox="1"/>
          <p:nvPr/>
        </p:nvSpPr>
        <p:spPr>
          <a:xfrm>
            <a:off x="4876801" y="2861024"/>
            <a:ext cx="149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cálculos</a:t>
            </a:r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F4341C2-7CF5-41A0-9176-16EEBC5E3989}"/>
              </a:ext>
            </a:extLst>
          </p:cNvPr>
          <p:cNvSpPr txBox="1"/>
          <p:nvPr/>
        </p:nvSpPr>
        <p:spPr>
          <a:xfrm>
            <a:off x="4055165" y="304800"/>
            <a:ext cx="3790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HELADERIA FROZEN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48364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1FF53D2-6E40-42EA-A1E2-31C06813998D}"/>
              </a:ext>
            </a:extLst>
          </p:cNvPr>
          <p:cNvSpPr/>
          <p:nvPr/>
        </p:nvSpPr>
        <p:spPr>
          <a:xfrm>
            <a:off x="4055165" y="1351723"/>
            <a:ext cx="3578087" cy="4452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686F8A2-06D3-4101-9FA1-50C9A46AA3B7}"/>
              </a:ext>
            </a:extLst>
          </p:cNvPr>
          <p:cNvSpPr txBox="1"/>
          <p:nvPr/>
        </p:nvSpPr>
        <p:spPr>
          <a:xfrm>
            <a:off x="4876801" y="2861024"/>
            <a:ext cx="149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cálculos</a:t>
            </a:r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A0C5257-B59B-4170-8202-CC6D782F918C}"/>
              </a:ext>
            </a:extLst>
          </p:cNvPr>
          <p:cNvSpPr txBox="1"/>
          <p:nvPr/>
        </p:nvSpPr>
        <p:spPr>
          <a:xfrm>
            <a:off x="4055165" y="304800"/>
            <a:ext cx="3790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CALCULADORA DE GASTOS DE VIAJE</a:t>
            </a:r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08FE5A7-5FEC-4D20-8444-0B251F74FABE}"/>
              </a:ext>
            </a:extLst>
          </p:cNvPr>
          <p:cNvSpPr txBox="1"/>
          <p:nvPr/>
        </p:nvSpPr>
        <p:spPr>
          <a:xfrm>
            <a:off x="371061" y="530087"/>
            <a:ext cx="27166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ENTRADAS:</a:t>
            </a:r>
          </a:p>
          <a:p>
            <a:pPr marL="285750" indent="-285750">
              <a:buFontTx/>
              <a:buChar char="-"/>
            </a:pPr>
            <a:r>
              <a:rPr lang="es-MX" dirty="0"/>
              <a:t>Numero de kilómetros a recorrer</a:t>
            </a:r>
          </a:p>
          <a:p>
            <a:pPr marL="285750" indent="-285750">
              <a:buFontTx/>
              <a:buChar char="-"/>
            </a:pPr>
            <a:r>
              <a:rPr lang="es-MX" dirty="0"/>
              <a:t>Consumo del combustible</a:t>
            </a:r>
          </a:p>
          <a:p>
            <a:pPr marL="285750" indent="-285750">
              <a:buFontTx/>
              <a:buChar char="-"/>
            </a:pPr>
            <a:r>
              <a:rPr lang="es-MX" dirty="0"/>
              <a:t>Precio por litro</a:t>
            </a:r>
          </a:p>
          <a:p>
            <a:pPr marL="285750" indent="-285750">
              <a:buFontTx/>
              <a:buChar char="-"/>
            </a:pPr>
            <a:r>
              <a:rPr lang="es-MX" dirty="0"/>
              <a:t>Gastos adicionales</a:t>
            </a:r>
          </a:p>
          <a:p>
            <a:pPr marL="285750" indent="-285750">
              <a:buFontTx/>
              <a:buChar char="-"/>
            </a:pPr>
            <a:r>
              <a:rPr lang="es-MX" dirty="0"/>
              <a:t>Nombre del conductor</a:t>
            </a:r>
          </a:p>
          <a:p>
            <a:pPr marL="285750" indent="-285750">
              <a:buFontTx/>
              <a:buChar char="-"/>
            </a:pPr>
            <a:r>
              <a:rPr lang="es-MX" dirty="0"/>
              <a:t>Marca del carro</a:t>
            </a:r>
            <a:endParaRPr lang="es-CO" dirty="0"/>
          </a:p>
          <a:p>
            <a:pPr marL="285750" indent="-285750">
              <a:buFontTx/>
              <a:buChar char="-"/>
            </a:pPr>
            <a:endParaRPr lang="es-CO" dirty="0"/>
          </a:p>
          <a:p>
            <a:pPr marL="285750" indent="-285750">
              <a:buFontTx/>
              <a:buChar char="-"/>
            </a:pPr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B7FCB43-E3C1-4AD5-B950-27205F3269E8}"/>
              </a:ext>
            </a:extLst>
          </p:cNvPr>
          <p:cNvSpPr txBox="1"/>
          <p:nvPr/>
        </p:nvSpPr>
        <p:spPr>
          <a:xfrm>
            <a:off x="8448260" y="516834"/>
            <a:ext cx="27166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SALIDAS:</a:t>
            </a:r>
          </a:p>
          <a:p>
            <a:pPr marL="285750" indent="-285750">
              <a:buFontTx/>
              <a:buChar char="-"/>
            </a:pPr>
            <a:r>
              <a:rPr lang="es-MX" dirty="0"/>
              <a:t>Gasto total</a:t>
            </a:r>
            <a:endParaRPr lang="es-CO" dirty="0"/>
          </a:p>
          <a:p>
            <a:pPr marL="285750" indent="-285750">
              <a:buFontTx/>
              <a:buChar char="-"/>
            </a:pPr>
            <a:endParaRPr lang="es-CO" dirty="0"/>
          </a:p>
          <a:p>
            <a:pPr marL="285750" indent="-285750">
              <a:buFontTx/>
              <a:buChar char="-"/>
            </a:pPr>
            <a:endParaRPr lang="es-CO" dirty="0"/>
          </a:p>
          <a:p>
            <a:pPr marL="285750" indent="-285750">
              <a:buFontTx/>
              <a:buChar char="-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689677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107</Words>
  <Application>Microsoft Office PowerPoint</Application>
  <PresentationFormat>Panorámica</PresentationFormat>
  <Paragraphs>29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desarrollo</dc:creator>
  <cp:lastModifiedBy>desarrollo</cp:lastModifiedBy>
  <cp:revision>2</cp:revision>
  <dcterms:created xsi:type="dcterms:W3CDTF">2024-01-15T19:44:18Z</dcterms:created>
  <dcterms:modified xsi:type="dcterms:W3CDTF">2024-01-15T19:50:55Z</dcterms:modified>
</cp:coreProperties>
</file>