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 DANIEL RAJ K</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xmlns=""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purl.org/dc/dcmitype/"/>
    <ds:schemaRef ds:uri="http://schemas.microsoft.com/office/infopath/2007/PartnerControl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2024-04-08T08:51:25Z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