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84" r:id="rId1"/>
  </p:sldMasterIdLst>
  <p:notesMasterIdLst>
    <p:notesMasterId r:id="rId2"/>
  </p:notesMasterIdLst>
  <p:sldIdLst>
    <p:sldId id="359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70" r:id="rId13"/>
    <p:sldId id="371" r:id="rId14"/>
    <p:sldId id="372" r:id="rId15"/>
    <p:sldId id="373" r:id="rId16"/>
    <p:sldId id="374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sz="2400" lang="en-US" smtClean="0"/>
              <a:t>NAME: </a:t>
            </a:r>
            <a:r>
              <a:rPr altLang="en-GB" sz="2400" lang="en-US" smtClean="0"/>
              <a:t>D</a:t>
            </a:r>
            <a:r>
              <a:rPr altLang="en-GB" sz="2400" lang="en-US" smtClean="0"/>
              <a:t>A</a:t>
            </a:r>
            <a:r>
              <a:rPr altLang="en-GB" sz="2400" lang="en-US" smtClean="0"/>
              <a:t>N</a:t>
            </a:r>
            <a:r>
              <a:rPr altLang="en-GB" sz="2400" lang="en-US" smtClean="0"/>
              <a:t>I</a:t>
            </a:r>
            <a:r>
              <a:rPr altLang="en-GB" sz="2400" lang="en-US" smtClean="0"/>
              <a:t>EL </a:t>
            </a:r>
            <a:r>
              <a:rPr altLang="en-GB" sz="2400" lang="en-US" smtClean="0"/>
              <a:t>R</a:t>
            </a:r>
            <a:r>
              <a:rPr altLang="en-GB" sz="2400" lang="en-US" smtClean="0"/>
              <a:t>A</a:t>
            </a:r>
            <a:r>
              <a:rPr altLang="en-GB" sz="2400" lang="en-US" smtClean="0"/>
              <a:t>J</a:t>
            </a:r>
            <a:r>
              <a:rPr altLang="en-GB" sz="2400" lang="en-US" smtClean="0"/>
              <a:t>A</a:t>
            </a:r>
            <a:r>
              <a:rPr altLang="en-GB" sz="2400" lang="en-US" smtClean="0"/>
              <a:t> </a:t>
            </a:r>
            <a:r>
              <a:rPr altLang="en-GB" sz="2400" lang="en-US" smtClean="0"/>
              <a:t>B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NO: </a:t>
            </a:r>
            <a:r>
              <a:rPr dirty="0" sz="2400" lang="en-US" smtClean="0"/>
              <a:t>31221</a:t>
            </a:r>
            <a:r>
              <a:rPr altLang="en-GB" dirty="0" sz="2400" lang="en-US" smtClean="0"/>
              <a:t>6</a:t>
            </a:r>
            <a:r>
              <a:rPr altLang="en-GB" dirty="0" sz="2400" lang="en-US" smtClean="0"/>
              <a:t>6</a:t>
            </a:r>
            <a:r>
              <a:rPr altLang="en-GB" dirty="0" sz="2400" lang="en-US" smtClean="0"/>
              <a:t>6</a:t>
            </a:r>
            <a:r>
              <a:rPr altLang="en-GB" dirty="0" sz="2400" lang="en-US" smtClean="0"/>
              <a:t>4</a:t>
            </a:r>
            <a:r>
              <a:rPr dirty="0" sz="2400" lang="en-US" smtClean="0"/>
              <a:t> (asunm</a:t>
            </a:r>
            <a:r>
              <a:rPr altLang="en-GB" dirty="0" sz="2400" lang="en-US" smtClean="0"/>
              <a:t>1</a:t>
            </a:r>
            <a:r>
              <a:rPr altLang="en-GB" dirty="0" sz="2400" lang="en-US" smtClean="0"/>
              <a:t>6</a:t>
            </a:r>
            <a:r>
              <a:rPr altLang="en-GB" dirty="0" sz="2400" lang="en-US" smtClean="0"/>
              <a:t>5</a:t>
            </a:r>
            <a:r>
              <a:rPr altLang="en-GB" dirty="0" sz="2400" lang="en-US" smtClean="0"/>
              <a:t>7</a:t>
            </a:r>
            <a:r>
              <a:rPr altLang="en-GB" dirty="0" sz="2400" lang="en-US" smtClean="0"/>
              <a:t>3</a:t>
            </a:r>
            <a:r>
              <a:rPr altLang="en-GB" dirty="0" sz="2400" lang="en-US" smtClean="0"/>
              <a:t>1</a:t>
            </a:r>
            <a:r>
              <a:rPr altLang="en-GB" dirty="0" sz="2400" lang="en-US" smtClean="0"/>
              <a:t>2</a:t>
            </a:r>
            <a:r>
              <a:rPr altLang="en-GB" dirty="0" sz="2400" lang="en-US" smtClean="0"/>
              <a:t>2</a:t>
            </a:r>
            <a:r>
              <a:rPr altLang="en-GB" dirty="0" sz="2400" lang="en-US" smtClean="0"/>
              <a:t>1</a:t>
            </a:r>
            <a:r>
              <a:rPr altLang="en-GB" dirty="0" sz="2400" lang="en-US" smtClean="0"/>
              <a:t>6</a:t>
            </a:r>
            <a:r>
              <a:rPr altLang="en-GB" dirty="0" sz="2400" lang="en-US" smtClean="0"/>
              <a:t>6</a:t>
            </a:r>
            <a:r>
              <a:rPr altLang="en-GB" dirty="0" sz="2400" lang="en-US" smtClean="0"/>
              <a:t>6</a:t>
            </a:r>
            <a:r>
              <a:rPr altLang="en-GB" dirty="0" sz="2400" lang="en-US" smtClean="0"/>
              <a:t>4</a:t>
            </a:r>
            <a:r>
              <a:rPr altLang="en-GB" dirty="0"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altLang="en-GB" dirty="0" sz="2400" lang="en-US" smtClean="0"/>
              <a:t>C</a:t>
            </a:r>
            <a:r>
              <a:rPr altLang="en-GB" dirty="0" sz="2400" lang="en-US" smtClean="0"/>
              <a:t>H</a:t>
            </a:r>
            <a:r>
              <a:rPr altLang="en-GB" dirty="0" sz="2400" lang="en-US" smtClean="0"/>
              <a:t>R</a:t>
            </a:r>
            <a:r>
              <a:rPr altLang="en-GB" dirty="0" sz="2400" lang="en-US" smtClean="0"/>
              <a:t>I</a:t>
            </a:r>
            <a:r>
              <a:rPr altLang="en-GB" dirty="0" sz="2400" lang="en-US" smtClean="0"/>
              <a:t>ST </a:t>
            </a:r>
            <a:r>
              <a:rPr dirty="0" sz="2400" lang="en-US" smtClean="0"/>
              <a:t>COLLEGE OF ARTS AND SCIENCE.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5016758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24731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663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969819"/>
            <a:ext cx="9829800" cy="4053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27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3785652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70099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2024-03-28T06:07:22Z</dcterms:created>
  <dcterms:modified xsi:type="dcterms:W3CDTF">2024-11-04T06:41:39Z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eeac2bb91ef24e76a379d9d65e6531bb</vt:lpwstr>
  </property>
</Properties>
</file>