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0E14-28DD-F947-8A31-F2B44DDCA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008AD-3F08-E442-93DB-2B64C4AD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42ED-0E74-3043-AF60-3C340C57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C4C1-266C-2041-B5F2-822E1D17227D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A7A00-253F-DA46-AE60-08CB0650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10078-67FC-F044-8C4D-2DFB91F4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C10-7C49-EC4B-AD1F-D7EE820D8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32F7-D5A5-4240-9704-927BCFA8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FC485-14E8-3444-BE84-FE5783ABE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0003C-DA05-B04A-A186-202D61AC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C4C1-266C-2041-B5F2-822E1D17227D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4B79-2C72-AC44-B13C-03F4FE9D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BD2F6-DE2E-9449-BA9D-017936B4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C10-7C49-EC4B-AD1F-D7EE820D8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9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F52C9-A8EB-AB4E-B7C4-5C8C7F1FC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68155-B9DA-ED43-BEBF-21FCDE690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E936-CF81-C94A-84ED-0A075202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C4C1-266C-2041-B5F2-822E1D17227D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1CEF-E55A-C942-9162-09B2904B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D6E4A-7148-0F43-AFB1-B3F7521D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C10-7C49-EC4B-AD1F-D7EE820D8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EB82-87BC-0946-9D17-99E7DCE1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D1F64-F919-1A40-924E-A966497E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B30E-5254-F44D-A8DE-20E56D0F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C4C1-266C-2041-B5F2-822E1D17227D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83BE-7331-5040-B662-3BCF2367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7531-DDB9-4B47-8FFF-2E35B070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C10-7C49-EC4B-AD1F-D7EE820D8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6C61-F1B8-EE4E-9BD3-10038F0C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54134-4502-B143-BC5A-7C5AF0311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93B45-573A-3745-9A6B-20FCFE34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C4C1-266C-2041-B5F2-822E1D17227D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20E08-B632-1646-A9C2-62D12668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EE2C-04D1-3B42-A745-54698B93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C10-7C49-EC4B-AD1F-D7EE820D8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6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B681-1EC3-6E43-B6B0-DBEE86F1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D9B8-D55A-F84A-AB48-BFAA1E7AB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BCEB9-228D-DE4C-AFAA-560F0D37D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23F75-4E40-FD4B-97AB-72389160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C4C1-266C-2041-B5F2-822E1D17227D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30658-376F-D741-B8C6-B042836D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41636-C76A-D442-8A9C-98903F19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C10-7C49-EC4B-AD1F-D7EE820D8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6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4C37-EE4A-6F42-8C42-A004D6BA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806F7-35B7-4E4D-B30C-9B3E0CE7F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7C6E1-1FAC-9547-AADE-974B4E39C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03170-3A1D-D544-AAF1-98238E18D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F06B4-A488-A548-B972-B6D719248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A6F19-17A9-964E-B648-C4D39AFF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C4C1-266C-2041-B5F2-822E1D17227D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109FB-F889-0B43-9C2D-9D02479D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CFB76-4058-7641-8E1C-4612DAAD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C10-7C49-EC4B-AD1F-D7EE820D8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3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3BF3-10AB-FB40-BB03-CCD037D3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5726F-8AC8-BB49-B2FD-BFD67CC0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C4C1-266C-2041-B5F2-822E1D17227D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67EC-3081-5343-9A62-F0575949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CE120-5DA6-8048-B70F-4F274AD7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C10-7C49-EC4B-AD1F-D7EE820D8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277A3-4E71-7F47-AC21-F8DC3B5D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C4C1-266C-2041-B5F2-822E1D17227D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46392-A685-4543-B3C7-F662DBAA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C942B-E2A0-5948-A731-04DF4C21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C10-7C49-EC4B-AD1F-D7EE820D8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9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95F3-75C0-3E43-8487-BD3ED566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C241-EA09-E84F-A020-049A49BB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58015-93D0-5B48-AA3E-B1A229342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FF066-E1F1-324C-AC4A-3865DFE0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C4C1-266C-2041-B5F2-822E1D17227D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E46B-A3E1-704F-B32A-3457A498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C794-9949-BC47-85C4-41EFB563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C10-7C49-EC4B-AD1F-D7EE820D8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6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444B-6061-CC46-A98E-97CB31F8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AE110-9D05-7642-B466-C6A96A521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FEF04-EB54-1A45-839D-8CCE702B6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08D6A-708B-0446-A229-16CABBAF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C4C1-266C-2041-B5F2-822E1D17227D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BF26F-8ED5-394C-B88E-A07B48DD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DA9D8-08AE-F145-937A-60908433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7C10-7C49-EC4B-AD1F-D7EE820D8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0DEE1-9CFC-304A-9067-FAE2C65F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740F9-EAB2-884C-AD7C-134B16BD5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E43A4-D765-D849-B282-05831DE92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4C4C1-266C-2041-B5F2-822E1D17227D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78477-14C8-474A-B8BC-DA405286D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6880C-0284-984A-BFB9-A3C938550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7C10-7C49-EC4B-AD1F-D7EE820D8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0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F8F834-9D96-C945-BA3E-15C94F1E5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73485"/>
              </p:ext>
            </p:extLst>
          </p:nvPr>
        </p:nvGraphicFramePr>
        <p:xfrm>
          <a:off x="3361530" y="707689"/>
          <a:ext cx="5396708" cy="429644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9889">
                  <a:extLst>
                    <a:ext uri="{9D8B030D-6E8A-4147-A177-3AD203B41FA5}">
                      <a16:colId xmlns:a16="http://schemas.microsoft.com/office/drawing/2014/main" val="1364668183"/>
                    </a:ext>
                  </a:extLst>
                </a:gridCol>
                <a:gridCol w="3756819">
                  <a:extLst>
                    <a:ext uri="{9D8B030D-6E8A-4147-A177-3AD203B41FA5}">
                      <a16:colId xmlns:a16="http://schemas.microsoft.com/office/drawing/2014/main" val="157016766"/>
                    </a:ext>
                  </a:extLst>
                </a:gridCol>
              </a:tblGrid>
              <a:tr h="8020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 Method Used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 of Incorrectly Answered Questions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20838"/>
                  </a:ext>
                </a:extLst>
              </a:tr>
              <a:tr h="92934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BERTscore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6007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Listing Elements</a:t>
                      </a:r>
                    </a:p>
                    <a:p>
                      <a:pPr marL="56007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Repeating Incorrect Elements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1371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723711"/>
                  </a:ext>
                </a:extLst>
              </a:tr>
              <a:tr h="480067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sacreBLEU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6007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Summarization Tasks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1371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905763"/>
                  </a:ext>
                </a:extLst>
              </a:tr>
              <a:tr h="19897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</a:t>
                      </a:r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Analysis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6007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Answering multiple questions</a:t>
                      </a:r>
                    </a:p>
                    <a:p>
                      <a:pPr marL="56007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Mismatch of Nomenclature</a:t>
                      </a:r>
                    </a:p>
                    <a:p>
                      <a:pPr marL="56007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Inferring Numerical Operations from Attribute Names</a:t>
                      </a:r>
                    </a:p>
                    <a:p>
                      <a:pPr marL="56007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mbiguous Questions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13716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086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8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8582DE-FEE0-1448-80AC-71DDCC087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98355"/>
              </p:ext>
            </p:extLst>
          </p:nvPr>
        </p:nvGraphicFramePr>
        <p:xfrm>
          <a:off x="2109789" y="-165574"/>
          <a:ext cx="5991224" cy="1206595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6312">
                  <a:extLst>
                    <a:ext uri="{9D8B030D-6E8A-4147-A177-3AD203B41FA5}">
                      <a16:colId xmlns:a16="http://schemas.microsoft.com/office/drawing/2014/main" val="1364668183"/>
                    </a:ext>
                  </a:extLst>
                </a:gridCol>
                <a:gridCol w="5014912">
                  <a:extLst>
                    <a:ext uri="{9D8B030D-6E8A-4147-A177-3AD203B41FA5}">
                      <a16:colId xmlns:a16="http://schemas.microsoft.com/office/drawing/2014/main" val="157016766"/>
                    </a:ext>
                  </a:extLst>
                </a:gridCol>
              </a:tblGrid>
              <a:tr h="47555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20838"/>
                  </a:ext>
                </a:extLst>
              </a:tr>
              <a:tr h="8442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3/20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3/26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6007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a good paper for re-implementation</a:t>
                      </a:r>
                    </a:p>
                    <a:p>
                      <a:pPr marL="56007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prior work on table question answering</a:t>
                      </a:r>
                    </a:p>
                  </a:txBody>
                  <a:tcPr marR="18288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586901"/>
                  </a:ext>
                </a:extLst>
              </a:tr>
              <a:tr h="4455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3/27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6007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up the environment using Google Cloud Platform</a:t>
                      </a:r>
                    </a:p>
                    <a:p>
                      <a:pPr marL="56007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the model conceptually and analyze the code</a:t>
                      </a:r>
                    </a:p>
                    <a:p>
                      <a:pPr marL="56007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reimplementing the end-to-end model, as described in the original paper</a:t>
                      </a:r>
                    </a:p>
                  </a:txBody>
                  <a:tcPr marR="18288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837631"/>
                  </a:ext>
                </a:extLst>
              </a:tr>
              <a:tr h="15792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–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6007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 the reimplementation of the end-to-end model</a:t>
                      </a:r>
                    </a:p>
                    <a:p>
                      <a:pPr marL="56007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the model and retrieve the predictions</a:t>
                      </a:r>
                    </a:p>
                    <a:p>
                      <a:pPr marL="56007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 the predictions</a:t>
                      </a:r>
                    </a:p>
                    <a:p>
                      <a:pPr marL="56007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 incorporating different models (BART)</a:t>
                      </a:r>
                    </a:p>
                  </a:txBody>
                  <a:tcPr marR="18288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71053"/>
                  </a:ext>
                </a:extLst>
              </a:tr>
              <a:tr h="78196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4/10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4/16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6007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implementation of the pipeline model, as described in the original paper</a:t>
                      </a:r>
                    </a:p>
                    <a:p>
                      <a:pPr marL="56007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Preprocess (Categorize) the questions to expedite future prediction analysis</a:t>
                      </a:r>
                    </a:p>
                  </a:txBody>
                  <a:tcPr marR="18288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723711"/>
                  </a:ext>
                </a:extLst>
              </a:tr>
              <a:tr h="44554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4/17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4/23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60070" indent="-285750">
                        <a:lnSpc>
                          <a:spcPct val="15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 implementation of the pipeline model</a:t>
                      </a:r>
                    </a:p>
                    <a:p>
                      <a:pPr marL="56007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the pipeline model and analyze its predictions, and compare it to end-to-end model</a:t>
                      </a:r>
                    </a:p>
                  </a:txBody>
                  <a:tcPr marR="18288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905763"/>
                  </a:ext>
                </a:extLst>
              </a:tr>
              <a:tr h="14048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4/24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60070" indent="-285750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 with different setups for the pipeline model &amp; end-to-end model</a:t>
                      </a:r>
                    </a:p>
                    <a:p>
                      <a:pPr marL="56007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Incorporate other models and analyze their performance</a:t>
                      </a:r>
                    </a:p>
                  </a:txBody>
                  <a:tcPr marR="18288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086918"/>
                  </a:ext>
                </a:extLst>
              </a:tr>
              <a:tr h="7548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5/2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60070" indent="-285750">
                        <a:lnSpc>
                          <a:spcPct val="15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Finalize the ensemble model</a:t>
                      </a:r>
                    </a:p>
                    <a:p>
                      <a:pPr marL="56007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Retrieve improved result over the original work</a:t>
                      </a:r>
                    </a:p>
                    <a:p>
                      <a:pPr marL="56007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up the final report</a:t>
                      </a:r>
                    </a:p>
                  </a:txBody>
                  <a:tcPr marR="182880" marB="1371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95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8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203</Words>
  <Application>Microsoft Macintosh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JIHO KIM</dc:creator>
  <cp:lastModifiedBy>JIHO KIM</cp:lastModifiedBy>
  <cp:revision>5</cp:revision>
  <dcterms:created xsi:type="dcterms:W3CDTF">2022-04-09T03:06:34Z</dcterms:created>
  <dcterms:modified xsi:type="dcterms:W3CDTF">2022-04-09T04:52:24Z</dcterms:modified>
</cp:coreProperties>
</file>