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b8a25404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b8a25404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b8a25404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b8a25404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b8a25404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b8a25404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8a25404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8a25404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8a25404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8a25404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b8a25404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b8a25404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b8a25404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b8a25404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b8a25404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b8a25404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Management</a:t>
            </a: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Governance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3750">
                <a:latin typeface="Arial"/>
                <a:ea typeface="Arial"/>
                <a:cs typeface="Arial"/>
                <a:sym typeface="Arial"/>
              </a:rPr>
              <a:t>Bruno Elly Ferreira</a:t>
            </a:r>
            <a:br>
              <a:rPr b="1" lang="pt-BR" sz="3750">
                <a:latin typeface="Arial"/>
                <a:ea typeface="Arial"/>
                <a:cs typeface="Arial"/>
                <a:sym typeface="Arial"/>
              </a:rPr>
            </a:br>
            <a:r>
              <a:rPr b="1" lang="pt-BR" sz="3750">
                <a:latin typeface="Arial"/>
                <a:ea typeface="Arial"/>
                <a:cs typeface="Arial"/>
                <a:sym typeface="Arial"/>
              </a:rPr>
              <a:t>Bruno Pereira Lima</a:t>
            </a:r>
            <a:br>
              <a:rPr b="1" lang="pt-BR" sz="3750">
                <a:latin typeface="Arial"/>
                <a:ea typeface="Arial"/>
                <a:cs typeface="Arial"/>
                <a:sym typeface="Arial"/>
              </a:rPr>
            </a:br>
            <a:r>
              <a:rPr b="1" lang="pt-BR" sz="3750">
                <a:latin typeface="Arial"/>
                <a:ea typeface="Arial"/>
                <a:cs typeface="Arial"/>
                <a:sym typeface="Arial"/>
              </a:rPr>
              <a:t>Daniel Lopes Braga Santos</a:t>
            </a:r>
            <a:br>
              <a:rPr b="1" lang="pt-BR" sz="3750">
                <a:latin typeface="Arial"/>
                <a:ea typeface="Arial"/>
                <a:cs typeface="Arial"/>
                <a:sym typeface="Arial"/>
              </a:rPr>
            </a:br>
            <a:r>
              <a:rPr b="1" lang="pt-BR" sz="3750">
                <a:latin typeface="Arial"/>
                <a:ea typeface="Arial"/>
                <a:cs typeface="Arial"/>
                <a:sym typeface="Arial"/>
              </a:rPr>
              <a:t>Gabriel Anchieta de Sales</a:t>
            </a:r>
            <a:endParaRPr b="1" sz="37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71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Aptos"/>
                <a:ea typeface="Aptos"/>
                <a:cs typeface="Aptos"/>
                <a:sym typeface="Aptos"/>
              </a:rPr>
              <a:t>A empresa possui um software de rastreamento veicular, porém enfrenta diversos desafios relacionados à gestão e governança de dados, impactando na eficiência operacional e a qualidade do serviço prestado. A seguir, estão listados os principais problemas e as soluções propostas.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SzPts val="1100"/>
              <a:buFont typeface="Aptos"/>
              <a:buAutoNum type="arabicPeriod"/>
            </a:pPr>
            <a:r>
              <a:rPr b="1" lang="pt-BR" sz="1100">
                <a:latin typeface="Aptos"/>
                <a:ea typeface="Aptos"/>
                <a:cs typeface="Aptos"/>
                <a:sym typeface="Aptos"/>
              </a:rPr>
              <a:t>Falta de um canal adequado para suporte: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 Os usuários entram em contato diretamente com o desenvolvedor para relatar problemas, sobrecarregando-o e comprometendo a agilidade no atendimento.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indent="-298450" lvl="0" marL="457200" rtl="0" algn="l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SzPts val="1100"/>
              <a:buFont typeface="Aptos"/>
              <a:buAutoNum type="arabicPeriod"/>
            </a:pPr>
            <a:r>
              <a:rPr b="1" lang="pt-BR" sz="1100">
                <a:latin typeface="Aptos"/>
                <a:ea typeface="Aptos"/>
                <a:cs typeface="Aptos"/>
                <a:sym typeface="Aptos"/>
              </a:rPr>
              <a:t>Ausência de versionamento de código: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 Todas as atualizações, backups e deploys são realizados manualmente, aumentando o risco de erros e dificultando o rastreamento de mudanças.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indent="-298450" lvl="0" marL="457200" rtl="0" algn="l">
              <a:lnSpc>
                <a:spcPct val="105833"/>
              </a:lnSpc>
              <a:spcBef>
                <a:spcPts val="800"/>
              </a:spcBef>
              <a:spcAft>
                <a:spcPts val="0"/>
              </a:spcAft>
              <a:buSzPts val="1100"/>
              <a:buFont typeface="Aptos"/>
              <a:buAutoNum type="arabicPeriod"/>
            </a:pPr>
            <a:r>
              <a:rPr b="1" lang="pt-BR" sz="1100">
                <a:latin typeface="Aptos"/>
                <a:ea typeface="Aptos"/>
                <a:cs typeface="Aptos"/>
                <a:sym typeface="Aptos"/>
              </a:rPr>
              <a:t>Falta de ferramentas e processos de gestão de chamados: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 A inexistência de um sistema estruturado para registro e acompanhamento de solicitações compromete a organização e a priorização das demandas.</a:t>
            </a:r>
            <a:endParaRPr sz="1100">
              <a:latin typeface="Aptos"/>
              <a:ea typeface="Aptos"/>
              <a:cs typeface="Aptos"/>
              <a:sym typeface="Aptos"/>
            </a:endParaRPr>
          </a:p>
          <a:p>
            <a:pPr indent="-298450" lvl="0" marL="457200" rtl="0" algn="l">
              <a:lnSpc>
                <a:spcPct val="105833"/>
              </a:lnSpc>
              <a:spcBef>
                <a:spcPts val="800"/>
              </a:spcBef>
              <a:spcAft>
                <a:spcPts val="800"/>
              </a:spcAft>
              <a:buSzPts val="1100"/>
              <a:buFont typeface="Aptos"/>
              <a:buAutoNum type="arabicPeriod"/>
            </a:pPr>
            <a:r>
              <a:rPr b="1" lang="pt-BR" sz="1100">
                <a:latin typeface="Aptos"/>
                <a:ea typeface="Aptos"/>
                <a:cs typeface="Aptos"/>
                <a:sym typeface="Aptos"/>
              </a:rPr>
              <a:t>Desenvolvimento diretamente em produção: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 Todas as alterações no sistema são feitas no ambiente produtivo, s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em passar por um processo de validação ou aprovação de um "Data Owner" a</a:t>
            </a:r>
            <a:r>
              <a:rPr lang="pt-BR" sz="1100">
                <a:latin typeface="Aptos"/>
                <a:ea typeface="Aptos"/>
                <a:cs typeface="Aptos"/>
                <a:sym typeface="Aptos"/>
              </a:rPr>
              <a:t>umentando os riscos de falhas e instabilidades.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Soluções Propostas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0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337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b="1" lang="pt-BR" sz="1200">
                <a:latin typeface="Aptos"/>
                <a:ea typeface="Aptos"/>
                <a:cs typeface="Aptos"/>
                <a:sym typeface="Aptos"/>
              </a:rPr>
              <a:t>Implementação de um sistema de chamados: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 Introduzir um processo estruturado de suporte com categorização de solicitações e incidentes para melhorar o atendimento e reduzir a sobrecarga no desenvolvedor.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indent="-29337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b="1" lang="pt-BR" sz="1200">
                <a:latin typeface="Aptos"/>
                <a:ea typeface="Aptos"/>
                <a:cs typeface="Aptos"/>
                <a:sym typeface="Aptos"/>
              </a:rPr>
              <a:t>Adoção de um pipeline de CI/CD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: Implementar um processo de Integração Contínua e Entrega Contínua (CI/CD) para garantir que todas as mudanças sejam rastreadas e aprovadas antes do deploy, aumentando a segurança e a confiabilidade das atualizações.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indent="-29337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b="1" lang="pt-BR" sz="1200">
                <a:latin typeface="Aptos"/>
                <a:ea typeface="Aptos"/>
                <a:cs typeface="Aptos"/>
                <a:sym typeface="Aptos"/>
              </a:rPr>
              <a:t>Nomeação de um Data Owner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: Designar um responsável pelo gerenciamento das informações, que deverá aprovar qualquer alteração na base de dados para garantir conformidade e segurança.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indent="-29337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b="1" lang="pt-BR" sz="1200">
                <a:latin typeface="Aptos"/>
                <a:ea typeface="Aptos"/>
                <a:cs typeface="Aptos"/>
                <a:sym typeface="Aptos"/>
              </a:rPr>
              <a:t>Aquisição de um Product Owner (P.O.)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: Inserir um P.O. para gerenciar as demandas, atuar como ponte entre os usuários e a equipe técnica, e garantir que as atualizações atendam às necessidades do negócio.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indent="-29337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ptos"/>
              <a:buAutoNum type="arabicPeriod"/>
            </a:pPr>
            <a:r>
              <a:rPr b="1" lang="pt-BR" sz="1200">
                <a:latin typeface="Aptos"/>
                <a:ea typeface="Aptos"/>
                <a:cs typeface="Aptos"/>
                <a:sym typeface="Aptos"/>
              </a:rPr>
              <a:t>Criação de um ambiente de testes e homologação</a:t>
            </a:r>
            <a:r>
              <a:rPr lang="pt-BR" sz="1200">
                <a:latin typeface="Aptos"/>
                <a:ea typeface="Aptos"/>
                <a:cs typeface="Aptos"/>
                <a:sym typeface="Aptos"/>
              </a:rPr>
              <a:t>: Estabelecer um ambiente seguro para desenvolvimento e testes antes de qualquer alteração ser implementada em produção, reduzindo riscos e aumentando a estabilidade do sistema.</a:t>
            </a:r>
            <a:endParaRPr sz="1200">
              <a:latin typeface="Aptos"/>
              <a:ea typeface="Aptos"/>
              <a:cs typeface="Aptos"/>
              <a:sym typeface="Aptos"/>
            </a:endParaRPr>
          </a:p>
          <a:p>
            <a:pPr indent="0" lvl="0" marL="457200" rtl="0" algn="l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Chamados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3374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833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tratamento de solicitações e incidentes, desde a abertura até a finalização dos chamados.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Diagrama&#10;&#10;O conteúdo gerado por IA pode estar incorreto."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2139200"/>
            <a:ext cx="6733050" cy="23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Tratamento de Deploy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 diagrama representa os caminhos possíveis para deploy do código fonte desde o </a:t>
            </a: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início</a:t>
            </a: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do </a:t>
            </a: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desenvolvimento</a:t>
            </a: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até o deploy em ambiente produtivo, </a:t>
            </a: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passando</a:t>
            </a: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pelos fluxos de aprovação e controle de versionamento. </a:t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158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975" y="2477450"/>
            <a:ext cx="6629600" cy="17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Catálogo</a:t>
            </a:r>
            <a:r>
              <a:rPr lang="pt-BR"/>
              <a:t> de Dados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Tabela SQL: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00" y="2058650"/>
            <a:ext cx="6865876" cy="12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Tipificação de dados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" y="3298525"/>
            <a:ext cx="9020027" cy="17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0" y="1848250"/>
            <a:ext cx="3053926" cy="14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225" y="1848250"/>
            <a:ext cx="5966101" cy="14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A implementação dessas soluções permitirá uma gestão mais eficiente do software de rastreamento veicular, garantindo maior confiabilidade, segurança e escalabilidade ao sistema. A introdução de boas práticas de governança e processos estruturados ajudará a mitigar os desafios enfrentados pela empresa, melhorando a experiência dos usuários e otimizando o trabalho da equipe técnica.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