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311D"/>
    <a:srgbClr val="5E2B18"/>
    <a:srgbClr val="FED59D"/>
    <a:srgbClr val="363636"/>
    <a:srgbClr val="0E0F0A"/>
    <a:srgbClr val="4D4D4D"/>
    <a:srgbClr val="FFFFFF"/>
    <a:srgbClr val="A5A5A5"/>
    <a:srgbClr val="F4ECE1"/>
    <a:srgbClr val="F6E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492A4-0B55-47E4-B3FF-74F829357193}" v="70" dt="2023-10-30T01:53:35.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Ouverney" userId="978dcaa1e9939e75" providerId="LiveId" clId="{753492A4-0B55-47E4-B3FF-74F829357193}"/>
    <pc:docChg chg="undo custSel addSld modSld modMainMaster">
      <pc:chgData name="Daniel Ouverney" userId="978dcaa1e9939e75" providerId="LiveId" clId="{753492A4-0B55-47E4-B3FF-74F829357193}" dt="2023-10-30T01:54:37.414" v="1023" actId="1076"/>
      <pc:docMkLst>
        <pc:docMk/>
      </pc:docMkLst>
      <pc:sldChg chg="addSp delSp modSp mod setBg addAnim setClrOvrMap">
        <pc:chgData name="Daniel Ouverney" userId="978dcaa1e9939e75" providerId="LiveId" clId="{753492A4-0B55-47E4-B3FF-74F829357193}" dt="2023-10-30T01:45:04.838" v="945" actId="1076"/>
        <pc:sldMkLst>
          <pc:docMk/>
          <pc:sldMk cId="2745828918" sldId="257"/>
        </pc:sldMkLst>
        <pc:spChg chg="mod">
          <ac:chgData name="Daniel Ouverney" userId="978dcaa1e9939e75" providerId="LiveId" clId="{753492A4-0B55-47E4-B3FF-74F829357193}" dt="2023-10-30T01:45:04.838" v="945" actId="1076"/>
          <ac:spMkLst>
            <pc:docMk/>
            <pc:sldMk cId="2745828918" sldId="257"/>
            <ac:spMk id="2" creationId="{7D6CA50C-1A88-4B3F-A34F-FE199F4205A2}"/>
          </ac:spMkLst>
        </pc:spChg>
        <pc:spChg chg="mod">
          <ac:chgData name="Daniel Ouverney" userId="978dcaa1e9939e75" providerId="LiveId" clId="{753492A4-0B55-47E4-B3FF-74F829357193}" dt="2023-10-30T01:44:52.082" v="943" actId="20577"/>
          <ac:spMkLst>
            <pc:docMk/>
            <pc:sldMk cId="2745828918" sldId="257"/>
            <ac:spMk id="3" creationId="{C9CC2D51-705E-403A-AC0E-9157DC5513A8}"/>
          </ac:spMkLst>
        </pc:spChg>
        <pc:spChg chg="add">
          <ac:chgData name="Daniel Ouverney" userId="978dcaa1e9939e75" providerId="LiveId" clId="{753492A4-0B55-47E4-B3FF-74F829357193}" dt="2023-10-29T22:29:42.008" v="2" actId="26606"/>
          <ac:spMkLst>
            <pc:docMk/>
            <pc:sldMk cId="2745828918" sldId="257"/>
            <ac:spMk id="11" creationId="{71B2258F-86CA-4D4D-8270-BC05FCDEBFB3}"/>
          </ac:spMkLst>
        </pc:spChg>
        <pc:picChg chg="del">
          <ac:chgData name="Daniel Ouverney" userId="978dcaa1e9939e75" providerId="LiveId" clId="{753492A4-0B55-47E4-B3FF-74F829357193}" dt="2023-10-29T22:29:14.008" v="0" actId="478"/>
          <ac:picMkLst>
            <pc:docMk/>
            <pc:sldMk cId="2745828918" sldId="257"/>
            <ac:picMk id="5" creationId="{A3A2E0DA-DA21-447D-AD1F-3DB915DD051B}"/>
          </ac:picMkLst>
        </pc:picChg>
        <pc:picChg chg="add mod ord">
          <ac:chgData name="Daniel Ouverney" userId="978dcaa1e9939e75" providerId="LiveId" clId="{753492A4-0B55-47E4-B3FF-74F829357193}" dt="2023-10-30T01:45:01.158" v="944" actId="1076"/>
          <ac:picMkLst>
            <pc:docMk/>
            <pc:sldMk cId="2745828918" sldId="257"/>
            <ac:picMk id="6" creationId="{36D97211-3842-A8AC-3350-DB51EFFDE915}"/>
          </ac:picMkLst>
        </pc:picChg>
      </pc:sldChg>
      <pc:sldChg chg="addSp delSp modSp new mod setBg">
        <pc:chgData name="Daniel Ouverney" userId="978dcaa1e9939e75" providerId="LiveId" clId="{753492A4-0B55-47E4-B3FF-74F829357193}" dt="2023-10-30T01:23:08.208" v="633"/>
        <pc:sldMkLst>
          <pc:docMk/>
          <pc:sldMk cId="2856581780" sldId="258"/>
        </pc:sldMkLst>
        <pc:spChg chg="del">
          <ac:chgData name="Daniel Ouverney" userId="978dcaa1e9939e75" providerId="LiveId" clId="{753492A4-0B55-47E4-B3FF-74F829357193}" dt="2023-10-29T22:30:42.603" v="37" actId="26606"/>
          <ac:spMkLst>
            <pc:docMk/>
            <pc:sldMk cId="2856581780" sldId="258"/>
            <ac:spMk id="2" creationId="{BF8A717B-7792-3C1D-C911-51415DE22B94}"/>
          </ac:spMkLst>
        </pc:spChg>
        <pc:spChg chg="del">
          <ac:chgData name="Daniel Ouverney" userId="978dcaa1e9939e75" providerId="LiveId" clId="{753492A4-0B55-47E4-B3FF-74F829357193}" dt="2023-10-29T22:30:42.603" v="37" actId="26606"/>
          <ac:spMkLst>
            <pc:docMk/>
            <pc:sldMk cId="2856581780" sldId="258"/>
            <ac:spMk id="3" creationId="{3EC4A2F7-A1D0-770F-82BB-5FA0682C871A}"/>
          </ac:spMkLst>
        </pc:spChg>
        <pc:spChg chg="add mod">
          <ac:chgData name="Daniel Ouverney" userId="978dcaa1e9939e75" providerId="LiveId" clId="{753492A4-0B55-47E4-B3FF-74F829357193}" dt="2023-10-29T22:37:48.657" v="287" actId="1076"/>
          <ac:spMkLst>
            <pc:docMk/>
            <pc:sldMk cId="2856581780" sldId="258"/>
            <ac:spMk id="5" creationId="{7C011ADA-C6F7-F729-2578-0A2B59AC7BDE}"/>
          </ac:spMkLst>
        </pc:spChg>
        <pc:spChg chg="add">
          <ac:chgData name="Daniel Ouverney" userId="978dcaa1e9939e75" providerId="LiveId" clId="{753492A4-0B55-47E4-B3FF-74F829357193}" dt="2023-10-29T22:30:42.603" v="37" actId="26606"/>
          <ac:spMkLst>
            <pc:docMk/>
            <pc:sldMk cId="2856581780" sldId="258"/>
            <ac:spMk id="9" creationId="{42A4FC2C-047E-45A5-965D-8E1E3BF09BC6}"/>
          </ac:spMkLst>
        </pc:spChg>
        <pc:picChg chg="add mod">
          <ac:chgData name="Daniel Ouverney" userId="978dcaa1e9939e75" providerId="LiveId" clId="{753492A4-0B55-47E4-B3FF-74F829357193}" dt="2023-10-29T22:37:24.752" v="284"/>
          <ac:picMkLst>
            <pc:docMk/>
            <pc:sldMk cId="2856581780" sldId="258"/>
            <ac:picMk id="4" creationId="{2BEE7D7D-581F-3FA9-B8F4-9D249786230F}"/>
          </ac:picMkLst>
        </pc:picChg>
      </pc:sldChg>
      <pc:sldChg chg="addSp delSp modSp new mod modTransition setBg">
        <pc:chgData name="Daniel Ouverney" userId="978dcaa1e9939e75" providerId="LiveId" clId="{753492A4-0B55-47E4-B3FF-74F829357193}" dt="2023-10-30T01:44:32.385" v="929" actId="20577"/>
        <pc:sldMkLst>
          <pc:docMk/>
          <pc:sldMk cId="3701119595" sldId="259"/>
        </pc:sldMkLst>
        <pc:spChg chg="del">
          <ac:chgData name="Daniel Ouverney" userId="978dcaa1e9939e75" providerId="LiveId" clId="{753492A4-0B55-47E4-B3FF-74F829357193}" dt="2023-10-29T22:38:12.136" v="290" actId="478"/>
          <ac:spMkLst>
            <pc:docMk/>
            <pc:sldMk cId="3701119595" sldId="259"/>
            <ac:spMk id="2" creationId="{F64255C0-95B1-B2C3-D6BC-CF12C815DA24}"/>
          </ac:spMkLst>
        </pc:spChg>
        <pc:spChg chg="del">
          <ac:chgData name="Daniel Ouverney" userId="978dcaa1e9939e75" providerId="LiveId" clId="{753492A4-0B55-47E4-B3FF-74F829357193}" dt="2023-10-29T22:38:10.061" v="289" actId="478"/>
          <ac:spMkLst>
            <pc:docMk/>
            <pc:sldMk cId="3701119595" sldId="259"/>
            <ac:spMk id="3" creationId="{4B18A86C-6DA0-4E90-F22F-8EF9AA9F08D3}"/>
          </ac:spMkLst>
        </pc:spChg>
        <pc:spChg chg="add del">
          <ac:chgData name="Daniel Ouverney" userId="978dcaa1e9939e75" providerId="LiveId" clId="{753492A4-0B55-47E4-B3FF-74F829357193}" dt="2023-10-29T23:27:12.514" v="304" actId="26606"/>
          <ac:spMkLst>
            <pc:docMk/>
            <pc:sldMk cId="3701119595" sldId="259"/>
            <ac:spMk id="10" creationId="{42A4FC2C-047E-45A5-965D-8E1E3BF09BC6}"/>
          </ac:spMkLst>
        </pc:spChg>
        <pc:spChg chg="add del">
          <ac:chgData name="Daniel Ouverney" userId="978dcaa1e9939e75" providerId="LiveId" clId="{753492A4-0B55-47E4-B3FF-74F829357193}" dt="2023-10-29T23:28:08.284" v="310" actId="11529"/>
          <ac:spMkLst>
            <pc:docMk/>
            <pc:sldMk cId="3701119595" sldId="259"/>
            <ac:spMk id="11" creationId="{5E91156C-FAF1-E88D-9D30-74C856E166C6}"/>
          </ac:spMkLst>
        </pc:spChg>
        <pc:spChg chg="add del mod">
          <ac:chgData name="Daniel Ouverney" userId="978dcaa1e9939e75" providerId="LiveId" clId="{753492A4-0B55-47E4-B3FF-74F829357193}" dt="2023-10-29T23:31:11.322" v="323"/>
          <ac:spMkLst>
            <pc:docMk/>
            <pc:sldMk cId="3701119595" sldId="259"/>
            <ac:spMk id="12" creationId="{D2E9A3C3-D52A-601B-88F4-5A3E9A84B94A}"/>
          </ac:spMkLst>
        </pc:spChg>
        <pc:spChg chg="add mod">
          <ac:chgData name="Daniel Ouverney" userId="978dcaa1e9939e75" providerId="LiveId" clId="{753492A4-0B55-47E4-B3FF-74F829357193}" dt="2023-10-29T23:37:05.464" v="415" actId="20577"/>
          <ac:spMkLst>
            <pc:docMk/>
            <pc:sldMk cId="3701119595" sldId="259"/>
            <ac:spMk id="13" creationId="{35908594-DFE4-690B-069E-80D4C315B4AE}"/>
          </ac:spMkLst>
        </pc:spChg>
        <pc:spChg chg="add del mod">
          <ac:chgData name="Daniel Ouverney" userId="978dcaa1e9939e75" providerId="LiveId" clId="{753492A4-0B55-47E4-B3FF-74F829357193}" dt="2023-10-29T23:34:42.142" v="345" actId="478"/>
          <ac:spMkLst>
            <pc:docMk/>
            <pc:sldMk cId="3701119595" sldId="259"/>
            <ac:spMk id="14" creationId="{7BC85546-CDC6-FCF8-D803-84E806F020AD}"/>
          </ac:spMkLst>
        </pc:spChg>
        <pc:spChg chg="add del">
          <ac:chgData name="Daniel Ouverney" userId="978dcaa1e9939e75" providerId="LiveId" clId="{753492A4-0B55-47E4-B3FF-74F829357193}" dt="2023-10-29T23:27:01.811" v="299" actId="26606"/>
          <ac:spMkLst>
            <pc:docMk/>
            <pc:sldMk cId="3701119595" sldId="259"/>
            <ac:spMk id="15" creationId="{4613B4A9-1C7C-4729-A016-AB42D3979460}"/>
          </ac:spMkLst>
        </pc:spChg>
        <pc:spChg chg="add mod">
          <ac:chgData name="Daniel Ouverney" userId="978dcaa1e9939e75" providerId="LiveId" clId="{753492A4-0B55-47E4-B3FF-74F829357193}" dt="2023-10-29T23:36:51.110" v="405" actId="14100"/>
          <ac:spMkLst>
            <pc:docMk/>
            <pc:sldMk cId="3701119595" sldId="259"/>
            <ac:spMk id="16" creationId="{0DE28A05-A968-3F7B-0ABB-30C6530796B1}"/>
          </ac:spMkLst>
        </pc:spChg>
        <pc:spChg chg="add del">
          <ac:chgData name="Daniel Ouverney" userId="978dcaa1e9939e75" providerId="LiveId" clId="{753492A4-0B55-47E4-B3FF-74F829357193}" dt="2023-10-29T23:27:02.578" v="301" actId="26606"/>
          <ac:spMkLst>
            <pc:docMk/>
            <pc:sldMk cId="3701119595" sldId="259"/>
            <ac:spMk id="17" creationId="{8DBEAE55-3EA1-41D7-A212-5F7D8986C1F2}"/>
          </ac:spMkLst>
        </pc:spChg>
        <pc:spChg chg="add del">
          <ac:chgData name="Daniel Ouverney" userId="978dcaa1e9939e75" providerId="LiveId" clId="{753492A4-0B55-47E4-B3FF-74F829357193}" dt="2023-10-29T23:27:02.578" v="301" actId="26606"/>
          <ac:spMkLst>
            <pc:docMk/>
            <pc:sldMk cId="3701119595" sldId="259"/>
            <ac:spMk id="18" creationId="{8950AD4C-6AF3-49F8-94E1-DBCAFB39478B}"/>
          </ac:spMkLst>
        </pc:spChg>
        <pc:spChg chg="add del">
          <ac:chgData name="Daniel Ouverney" userId="978dcaa1e9939e75" providerId="LiveId" clId="{753492A4-0B55-47E4-B3FF-74F829357193}" dt="2023-10-29T23:27:02.578" v="301" actId="26606"/>
          <ac:spMkLst>
            <pc:docMk/>
            <pc:sldMk cId="3701119595" sldId="259"/>
            <ac:spMk id="19" creationId="{CFC5F0E7-644F-4101-BE72-12825CF537E7}"/>
          </ac:spMkLst>
        </pc:spChg>
        <pc:spChg chg="add mod">
          <ac:chgData name="Daniel Ouverney" userId="978dcaa1e9939e75" providerId="LiveId" clId="{753492A4-0B55-47E4-B3FF-74F829357193}" dt="2023-10-30T01:43:56.758" v="913" actId="1076"/>
          <ac:spMkLst>
            <pc:docMk/>
            <pc:sldMk cId="3701119595" sldId="259"/>
            <ac:spMk id="20" creationId="{753DE280-9DFF-FE1B-A7CD-F717C008AA55}"/>
          </ac:spMkLst>
        </pc:spChg>
        <pc:spChg chg="add del">
          <ac:chgData name="Daniel Ouverney" userId="978dcaa1e9939e75" providerId="LiveId" clId="{753492A4-0B55-47E4-B3FF-74F829357193}" dt="2023-10-29T23:27:02.578" v="301" actId="26606"/>
          <ac:spMkLst>
            <pc:docMk/>
            <pc:sldMk cId="3701119595" sldId="259"/>
            <ac:spMk id="21" creationId="{B1F9B6B4-B0C4-45C6-A086-901C960D03E7}"/>
          </ac:spMkLst>
        </pc:spChg>
        <pc:spChg chg="add mod">
          <ac:chgData name="Daniel Ouverney" userId="978dcaa1e9939e75" providerId="LiveId" clId="{753492A4-0B55-47E4-B3FF-74F829357193}" dt="2023-10-30T01:44:32.385" v="929" actId="20577"/>
          <ac:spMkLst>
            <pc:docMk/>
            <pc:sldMk cId="3701119595" sldId="259"/>
            <ac:spMk id="22" creationId="{701D80FB-4D88-7B8B-EE20-7EB5EEA90150}"/>
          </ac:spMkLst>
        </pc:spChg>
        <pc:spChg chg="add del">
          <ac:chgData name="Daniel Ouverney" userId="978dcaa1e9939e75" providerId="LiveId" clId="{753492A4-0B55-47E4-B3FF-74F829357193}" dt="2023-10-29T23:27:12.513" v="303" actId="26606"/>
          <ac:spMkLst>
            <pc:docMk/>
            <pc:sldMk cId="3701119595" sldId="259"/>
            <ac:spMk id="23" creationId="{42A4FC2C-047E-45A5-965D-8E1E3BF09BC6}"/>
          </ac:spMkLst>
        </pc:spChg>
        <pc:picChg chg="add del mod">
          <ac:chgData name="Daniel Ouverney" userId="978dcaa1e9939e75" providerId="LiveId" clId="{753492A4-0B55-47E4-B3FF-74F829357193}" dt="2023-10-29T23:18:16.233" v="294" actId="478"/>
          <ac:picMkLst>
            <pc:docMk/>
            <pc:sldMk cId="3701119595" sldId="259"/>
            <ac:picMk id="5" creationId="{DB19BD34-664A-DFE9-B032-5BACF9A10DC6}"/>
          </ac:picMkLst>
        </pc:picChg>
        <pc:picChg chg="add del mod">
          <ac:chgData name="Daniel Ouverney" userId="978dcaa1e9939e75" providerId="LiveId" clId="{753492A4-0B55-47E4-B3FF-74F829357193}" dt="2023-10-29T23:21:17.809" v="296" actId="478"/>
          <ac:picMkLst>
            <pc:docMk/>
            <pc:sldMk cId="3701119595" sldId="259"/>
            <ac:picMk id="7" creationId="{185FA610-84D0-26C6-965A-3C610C308468}"/>
          </ac:picMkLst>
        </pc:picChg>
        <pc:picChg chg="add mod">
          <ac:chgData name="Daniel Ouverney" userId="978dcaa1e9939e75" providerId="LiveId" clId="{753492A4-0B55-47E4-B3FF-74F829357193}" dt="2023-10-29T23:33:29.813" v="335" actId="29295"/>
          <ac:picMkLst>
            <pc:docMk/>
            <pc:sldMk cId="3701119595" sldId="259"/>
            <ac:picMk id="9" creationId="{23977E63-5C34-6920-B1F3-AD00B4CA982B}"/>
          </ac:picMkLst>
        </pc:picChg>
      </pc:sldChg>
      <pc:sldChg chg="addSp delSp modSp new mod setBg">
        <pc:chgData name="Daniel Ouverney" userId="978dcaa1e9939e75" providerId="LiveId" clId="{753492A4-0B55-47E4-B3FF-74F829357193}" dt="2023-10-30T01:43:31.929" v="909" actId="2710"/>
        <pc:sldMkLst>
          <pc:docMk/>
          <pc:sldMk cId="76873354" sldId="260"/>
        </pc:sldMkLst>
        <pc:spChg chg="del">
          <ac:chgData name="Daniel Ouverney" userId="978dcaa1e9939e75" providerId="LiveId" clId="{753492A4-0B55-47E4-B3FF-74F829357193}" dt="2023-10-29T23:45:09.073" v="495" actId="478"/>
          <ac:spMkLst>
            <pc:docMk/>
            <pc:sldMk cId="76873354" sldId="260"/>
            <ac:spMk id="2" creationId="{BE9589D8-60AE-DE45-2DE3-C9885D4082E7}"/>
          </ac:spMkLst>
        </pc:spChg>
        <pc:spChg chg="del">
          <ac:chgData name="Daniel Ouverney" userId="978dcaa1e9939e75" providerId="LiveId" clId="{753492A4-0B55-47E4-B3FF-74F829357193}" dt="2023-10-29T23:45:07.913" v="494" actId="478"/>
          <ac:spMkLst>
            <pc:docMk/>
            <pc:sldMk cId="76873354" sldId="260"/>
            <ac:spMk id="3" creationId="{3467BEF5-0101-0BD9-444B-B1E5633159B2}"/>
          </ac:spMkLst>
        </pc:spChg>
        <pc:spChg chg="add mod">
          <ac:chgData name="Daniel Ouverney" userId="978dcaa1e9939e75" providerId="LiveId" clId="{753492A4-0B55-47E4-B3FF-74F829357193}" dt="2023-10-29T23:50:45.901" v="524" actId="208"/>
          <ac:spMkLst>
            <pc:docMk/>
            <pc:sldMk cId="76873354" sldId="260"/>
            <ac:spMk id="12" creationId="{C5EEB1BA-F2E6-FF0F-B8CC-AF8B3088CA35}"/>
          </ac:spMkLst>
        </pc:spChg>
        <pc:spChg chg="add mod">
          <ac:chgData name="Daniel Ouverney" userId="978dcaa1e9939e75" providerId="LiveId" clId="{753492A4-0B55-47E4-B3FF-74F829357193}" dt="2023-10-29T23:51:03.421" v="528" actId="208"/>
          <ac:spMkLst>
            <pc:docMk/>
            <pc:sldMk cId="76873354" sldId="260"/>
            <ac:spMk id="13" creationId="{F8663960-3DF0-B391-CA96-83763DDEBFF9}"/>
          </ac:spMkLst>
        </pc:spChg>
        <pc:spChg chg="add mod">
          <ac:chgData name="Daniel Ouverney" userId="978dcaa1e9939e75" providerId="LiveId" clId="{753492A4-0B55-47E4-B3FF-74F829357193}" dt="2023-10-29T23:53:37.006" v="559" actId="1076"/>
          <ac:spMkLst>
            <pc:docMk/>
            <pc:sldMk cId="76873354" sldId="260"/>
            <ac:spMk id="14" creationId="{11A44803-2332-5BC2-0AFD-6C32EF5BE54F}"/>
          </ac:spMkLst>
        </pc:spChg>
        <pc:spChg chg="add mod">
          <ac:chgData name="Daniel Ouverney" userId="978dcaa1e9939e75" providerId="LiveId" clId="{753492A4-0B55-47E4-B3FF-74F829357193}" dt="2023-10-30T01:43:31.929" v="909" actId="2710"/>
          <ac:spMkLst>
            <pc:docMk/>
            <pc:sldMk cId="76873354" sldId="260"/>
            <ac:spMk id="15" creationId="{638994DB-6767-9805-72A1-D3B9CAB05CBF}"/>
          </ac:spMkLst>
        </pc:spChg>
        <pc:picChg chg="add del mod">
          <ac:chgData name="Daniel Ouverney" userId="978dcaa1e9939e75" providerId="LiveId" clId="{753492A4-0B55-47E4-B3FF-74F829357193}" dt="2023-10-29T23:45:24.800" v="498" actId="478"/>
          <ac:picMkLst>
            <pc:docMk/>
            <pc:sldMk cId="76873354" sldId="260"/>
            <ac:picMk id="5" creationId="{783A774D-DF5A-DB7F-9EB9-DDC162416417}"/>
          </ac:picMkLst>
        </pc:picChg>
        <pc:picChg chg="add mod">
          <ac:chgData name="Daniel Ouverney" userId="978dcaa1e9939e75" providerId="LiveId" clId="{753492A4-0B55-47E4-B3FF-74F829357193}" dt="2023-10-29T23:51:20.165" v="531" actId="14100"/>
          <ac:picMkLst>
            <pc:docMk/>
            <pc:sldMk cId="76873354" sldId="260"/>
            <ac:picMk id="7" creationId="{FB236D8A-01FE-1D85-684A-F2BDBAD123F5}"/>
          </ac:picMkLst>
        </pc:picChg>
        <pc:picChg chg="add del mod">
          <ac:chgData name="Daniel Ouverney" userId="978dcaa1e9939e75" providerId="LiveId" clId="{753492A4-0B55-47E4-B3FF-74F829357193}" dt="2023-10-29T23:47:06.193" v="508" actId="478"/>
          <ac:picMkLst>
            <pc:docMk/>
            <pc:sldMk cId="76873354" sldId="260"/>
            <ac:picMk id="9" creationId="{1F3BB0C0-CCBF-9A5C-6CEA-EBE75DC91F9D}"/>
          </ac:picMkLst>
        </pc:picChg>
        <pc:picChg chg="add mod">
          <ac:chgData name="Daniel Ouverney" userId="978dcaa1e9939e75" providerId="LiveId" clId="{753492A4-0B55-47E4-B3FF-74F829357193}" dt="2023-10-29T23:51:24.949" v="532" actId="14100"/>
          <ac:picMkLst>
            <pc:docMk/>
            <pc:sldMk cId="76873354" sldId="260"/>
            <ac:picMk id="11" creationId="{5389D77B-8A91-5FD6-C3FE-07D731D0691B}"/>
          </ac:picMkLst>
        </pc:picChg>
      </pc:sldChg>
      <pc:sldChg chg="modSp add mod setBg">
        <pc:chgData name="Daniel Ouverney" userId="978dcaa1e9939e75" providerId="LiveId" clId="{753492A4-0B55-47E4-B3FF-74F829357193}" dt="2023-10-30T01:43:17.536" v="907" actId="2710"/>
        <pc:sldMkLst>
          <pc:docMk/>
          <pc:sldMk cId="2162401253" sldId="261"/>
        </pc:sldMkLst>
        <pc:spChg chg="mod">
          <ac:chgData name="Daniel Ouverney" userId="978dcaa1e9939e75" providerId="LiveId" clId="{753492A4-0B55-47E4-B3FF-74F829357193}" dt="2023-10-29T23:59:57.757" v="619" actId="1076"/>
          <ac:spMkLst>
            <pc:docMk/>
            <pc:sldMk cId="2162401253" sldId="261"/>
            <ac:spMk id="14" creationId="{11A44803-2332-5BC2-0AFD-6C32EF5BE54F}"/>
          </ac:spMkLst>
        </pc:spChg>
        <pc:spChg chg="mod">
          <ac:chgData name="Daniel Ouverney" userId="978dcaa1e9939e75" providerId="LiveId" clId="{753492A4-0B55-47E4-B3FF-74F829357193}" dt="2023-10-30T01:43:17.536" v="907" actId="2710"/>
          <ac:spMkLst>
            <pc:docMk/>
            <pc:sldMk cId="2162401253" sldId="261"/>
            <ac:spMk id="15" creationId="{638994DB-6767-9805-72A1-D3B9CAB05CBF}"/>
          </ac:spMkLst>
        </pc:spChg>
      </pc:sldChg>
      <pc:sldChg chg="addSp delSp modSp add mod setBg">
        <pc:chgData name="Daniel Ouverney" userId="978dcaa1e9939e75" providerId="LiveId" clId="{753492A4-0B55-47E4-B3FF-74F829357193}" dt="2023-10-30T01:43:00.894" v="905" actId="1076"/>
        <pc:sldMkLst>
          <pc:docMk/>
          <pc:sldMk cId="668417904" sldId="262"/>
        </pc:sldMkLst>
        <pc:spChg chg="mod">
          <ac:chgData name="Daniel Ouverney" userId="978dcaa1e9939e75" providerId="LiveId" clId="{753492A4-0B55-47E4-B3FF-74F829357193}" dt="2023-10-29T23:57:42.349" v="596" actId="14100"/>
          <ac:spMkLst>
            <pc:docMk/>
            <pc:sldMk cId="668417904" sldId="262"/>
            <ac:spMk id="12" creationId="{C5EEB1BA-F2E6-FF0F-B8CC-AF8B3088CA35}"/>
          </ac:spMkLst>
        </pc:spChg>
        <pc:spChg chg="mod">
          <ac:chgData name="Daniel Ouverney" userId="978dcaa1e9939e75" providerId="LiveId" clId="{753492A4-0B55-47E4-B3FF-74F829357193}" dt="2023-10-29T23:58:24.477" v="603" actId="208"/>
          <ac:spMkLst>
            <pc:docMk/>
            <pc:sldMk cId="668417904" sldId="262"/>
            <ac:spMk id="13" creationId="{F8663960-3DF0-B391-CA96-83763DDEBFF9}"/>
          </ac:spMkLst>
        </pc:spChg>
        <pc:spChg chg="mod">
          <ac:chgData name="Daniel Ouverney" userId="978dcaa1e9939e75" providerId="LiveId" clId="{753492A4-0B55-47E4-B3FF-74F829357193}" dt="2023-10-29T23:58:58.501" v="609" actId="1076"/>
          <ac:spMkLst>
            <pc:docMk/>
            <pc:sldMk cId="668417904" sldId="262"/>
            <ac:spMk id="14" creationId="{11A44803-2332-5BC2-0AFD-6C32EF5BE54F}"/>
          </ac:spMkLst>
        </pc:spChg>
        <pc:spChg chg="mod">
          <ac:chgData name="Daniel Ouverney" userId="978dcaa1e9939e75" providerId="LiveId" clId="{753492A4-0B55-47E4-B3FF-74F829357193}" dt="2023-10-30T01:43:00.894" v="905" actId="1076"/>
          <ac:spMkLst>
            <pc:docMk/>
            <pc:sldMk cId="668417904" sldId="262"/>
            <ac:spMk id="15" creationId="{638994DB-6767-9805-72A1-D3B9CAB05CBF}"/>
          </ac:spMkLst>
        </pc:spChg>
        <pc:picChg chg="add mod">
          <ac:chgData name="Daniel Ouverney" userId="978dcaa1e9939e75" providerId="LiveId" clId="{753492A4-0B55-47E4-B3FF-74F829357193}" dt="2023-10-29T23:58:14.388" v="601" actId="14100"/>
          <ac:picMkLst>
            <pc:docMk/>
            <pc:sldMk cId="668417904" sldId="262"/>
            <ac:picMk id="3" creationId="{D168A503-552C-4165-5CC9-BDBAF1C5AE74}"/>
          </ac:picMkLst>
        </pc:picChg>
        <pc:picChg chg="del">
          <ac:chgData name="Daniel Ouverney" userId="978dcaa1e9939e75" providerId="LiveId" clId="{753492A4-0B55-47E4-B3FF-74F829357193}" dt="2023-10-29T23:57:04.021" v="588" actId="478"/>
          <ac:picMkLst>
            <pc:docMk/>
            <pc:sldMk cId="668417904" sldId="262"/>
            <ac:picMk id="7" creationId="{FB236D8A-01FE-1D85-684A-F2BDBAD123F5}"/>
          </ac:picMkLst>
        </pc:picChg>
        <pc:picChg chg="del">
          <ac:chgData name="Daniel Ouverney" userId="978dcaa1e9939e75" providerId="LiveId" clId="{753492A4-0B55-47E4-B3FF-74F829357193}" dt="2023-10-29T23:57:04.453" v="589" actId="478"/>
          <ac:picMkLst>
            <pc:docMk/>
            <pc:sldMk cId="668417904" sldId="262"/>
            <ac:picMk id="11" creationId="{5389D77B-8A91-5FD6-C3FE-07D731D0691B}"/>
          </ac:picMkLst>
        </pc:picChg>
      </pc:sldChg>
      <pc:sldChg chg="addSp delSp modSp new mod setBg">
        <pc:chgData name="Daniel Ouverney" userId="978dcaa1e9939e75" providerId="LiveId" clId="{753492A4-0B55-47E4-B3FF-74F829357193}" dt="2023-10-30T01:42:40.942" v="901" actId="1076"/>
        <pc:sldMkLst>
          <pc:docMk/>
          <pc:sldMk cId="2105389967" sldId="263"/>
        </pc:sldMkLst>
        <pc:spChg chg="del">
          <ac:chgData name="Daniel Ouverney" userId="978dcaa1e9939e75" providerId="LiveId" clId="{753492A4-0B55-47E4-B3FF-74F829357193}" dt="2023-10-30T01:21:58.264" v="623" actId="478"/>
          <ac:spMkLst>
            <pc:docMk/>
            <pc:sldMk cId="2105389967" sldId="263"/>
            <ac:spMk id="2" creationId="{38D4F506-2E05-E4FC-6D71-CDF9681F0871}"/>
          </ac:spMkLst>
        </pc:spChg>
        <pc:spChg chg="del">
          <ac:chgData name="Daniel Ouverney" userId="978dcaa1e9939e75" providerId="LiveId" clId="{753492A4-0B55-47E4-B3FF-74F829357193}" dt="2023-10-30T01:22:00.204" v="624" actId="478"/>
          <ac:spMkLst>
            <pc:docMk/>
            <pc:sldMk cId="2105389967" sldId="263"/>
            <ac:spMk id="3" creationId="{7D6B864A-0F57-8D58-BF5B-D86449430A0A}"/>
          </ac:spMkLst>
        </pc:spChg>
        <pc:spChg chg="add mod">
          <ac:chgData name="Daniel Ouverney" userId="978dcaa1e9939e75" providerId="LiveId" clId="{753492A4-0B55-47E4-B3FF-74F829357193}" dt="2023-10-30T01:24:24.752" v="638" actId="207"/>
          <ac:spMkLst>
            <pc:docMk/>
            <pc:sldMk cId="2105389967" sldId="263"/>
            <ac:spMk id="6" creationId="{3E4F7D01-504B-D097-E162-14D47A2B2F27}"/>
          </ac:spMkLst>
        </pc:spChg>
        <pc:spChg chg="add mod">
          <ac:chgData name="Daniel Ouverney" userId="978dcaa1e9939e75" providerId="LiveId" clId="{753492A4-0B55-47E4-B3FF-74F829357193}" dt="2023-10-30T01:25:51.960" v="651" actId="14100"/>
          <ac:spMkLst>
            <pc:docMk/>
            <pc:sldMk cId="2105389967" sldId="263"/>
            <ac:spMk id="7" creationId="{B32E2A48-3BD9-14E6-BFDD-FE18732D1BC3}"/>
          </ac:spMkLst>
        </pc:spChg>
        <pc:spChg chg="add mod">
          <ac:chgData name="Daniel Ouverney" userId="978dcaa1e9939e75" providerId="LiveId" clId="{753492A4-0B55-47E4-B3FF-74F829357193}" dt="2023-10-30T01:27:56.728" v="679" actId="1076"/>
          <ac:spMkLst>
            <pc:docMk/>
            <pc:sldMk cId="2105389967" sldId="263"/>
            <ac:spMk id="8" creationId="{EBE2C04D-2A0F-BEB6-62A9-5103CC705149}"/>
          </ac:spMkLst>
        </pc:spChg>
        <pc:spChg chg="add del mod">
          <ac:chgData name="Daniel Ouverney" userId="978dcaa1e9939e75" providerId="LiveId" clId="{753492A4-0B55-47E4-B3FF-74F829357193}" dt="2023-10-30T01:29:16.616" v="702" actId="478"/>
          <ac:spMkLst>
            <pc:docMk/>
            <pc:sldMk cId="2105389967" sldId="263"/>
            <ac:spMk id="9" creationId="{86D08751-04D9-6EAC-EE08-750A0D9D7B70}"/>
          </ac:spMkLst>
        </pc:spChg>
        <pc:spChg chg="add mod">
          <ac:chgData name="Daniel Ouverney" userId="978dcaa1e9939e75" providerId="LiveId" clId="{753492A4-0B55-47E4-B3FF-74F829357193}" dt="2023-10-30T01:42:40.942" v="901" actId="1076"/>
          <ac:spMkLst>
            <pc:docMk/>
            <pc:sldMk cId="2105389967" sldId="263"/>
            <ac:spMk id="10" creationId="{55C95CF6-D01D-7CF4-9EED-1755DC8CEEC7}"/>
          </ac:spMkLst>
        </pc:spChg>
        <pc:spChg chg="add del mod">
          <ac:chgData name="Daniel Ouverney" userId="978dcaa1e9939e75" providerId="LiveId" clId="{753492A4-0B55-47E4-B3FF-74F829357193}" dt="2023-10-30T01:31:20.028" v="729" actId="478"/>
          <ac:spMkLst>
            <pc:docMk/>
            <pc:sldMk cId="2105389967" sldId="263"/>
            <ac:spMk id="11" creationId="{8744AAE7-9DEF-50A9-BC02-63E69B782824}"/>
          </ac:spMkLst>
        </pc:spChg>
        <pc:spChg chg="add mod">
          <ac:chgData name="Daniel Ouverney" userId="978dcaa1e9939e75" providerId="LiveId" clId="{753492A4-0B55-47E4-B3FF-74F829357193}" dt="2023-10-30T01:42:01.767" v="891" actId="14100"/>
          <ac:spMkLst>
            <pc:docMk/>
            <pc:sldMk cId="2105389967" sldId="263"/>
            <ac:spMk id="12" creationId="{9442ACDE-5BD5-FA52-99B9-0AC5A89AC3AE}"/>
          </ac:spMkLst>
        </pc:spChg>
        <pc:spChg chg="add mod">
          <ac:chgData name="Daniel Ouverney" userId="978dcaa1e9939e75" providerId="LiveId" clId="{753492A4-0B55-47E4-B3FF-74F829357193}" dt="2023-10-30T01:42:19.982" v="895" actId="1076"/>
          <ac:spMkLst>
            <pc:docMk/>
            <pc:sldMk cId="2105389967" sldId="263"/>
            <ac:spMk id="13" creationId="{311A266A-4AA8-7C61-3B9E-29D424FB875E}"/>
          </ac:spMkLst>
        </pc:spChg>
        <pc:picChg chg="add mod">
          <ac:chgData name="Daniel Ouverney" userId="978dcaa1e9939e75" providerId="LiveId" clId="{753492A4-0B55-47E4-B3FF-74F829357193}" dt="2023-10-30T01:23:35.200" v="636" actId="1076"/>
          <ac:picMkLst>
            <pc:docMk/>
            <pc:sldMk cId="2105389967" sldId="263"/>
            <ac:picMk id="5" creationId="{356F1695-ABD5-2945-2334-8174AB9425CE}"/>
          </ac:picMkLst>
        </pc:picChg>
        <pc:cxnChg chg="add mod">
          <ac:chgData name="Daniel Ouverney" userId="978dcaa1e9939e75" providerId="LiveId" clId="{753492A4-0B55-47E4-B3FF-74F829357193}" dt="2023-10-30T01:42:27.174" v="898" actId="1076"/>
          <ac:cxnSpMkLst>
            <pc:docMk/>
            <pc:sldMk cId="2105389967" sldId="263"/>
            <ac:cxnSpMk id="15" creationId="{E3E4A17B-7399-2A1B-904E-35389763A289}"/>
          </ac:cxnSpMkLst>
        </pc:cxnChg>
        <pc:cxnChg chg="add mod">
          <ac:chgData name="Daniel Ouverney" userId="978dcaa1e9939e75" providerId="LiveId" clId="{753492A4-0B55-47E4-B3FF-74F829357193}" dt="2023-10-30T01:42:24.742" v="897" actId="14100"/>
          <ac:cxnSpMkLst>
            <pc:docMk/>
            <pc:sldMk cId="2105389967" sldId="263"/>
            <ac:cxnSpMk id="16" creationId="{57A19C91-93F4-E9E4-DB23-8D5A33F6A69D}"/>
          </ac:cxnSpMkLst>
        </pc:cxnChg>
      </pc:sldChg>
      <pc:sldChg chg="addSp delSp modSp add mod setBg">
        <pc:chgData name="Daniel Ouverney" userId="978dcaa1e9939e75" providerId="LiveId" clId="{753492A4-0B55-47E4-B3FF-74F829357193}" dt="2023-10-30T01:41:34.609" v="886" actId="2710"/>
        <pc:sldMkLst>
          <pc:docMk/>
          <pc:sldMk cId="1180072021" sldId="264"/>
        </pc:sldMkLst>
        <pc:spChg chg="del">
          <ac:chgData name="Daniel Ouverney" userId="978dcaa1e9939e75" providerId="LiveId" clId="{753492A4-0B55-47E4-B3FF-74F829357193}" dt="2023-10-30T01:36:53.103" v="817" actId="478"/>
          <ac:spMkLst>
            <pc:docMk/>
            <pc:sldMk cId="1180072021" sldId="264"/>
            <ac:spMk id="8" creationId="{EBE2C04D-2A0F-BEB6-62A9-5103CC705149}"/>
          </ac:spMkLst>
        </pc:spChg>
        <pc:spChg chg="del">
          <ac:chgData name="Daniel Ouverney" userId="978dcaa1e9939e75" providerId="LiveId" clId="{753492A4-0B55-47E4-B3FF-74F829357193}" dt="2023-10-30T01:36:51.538" v="816" actId="478"/>
          <ac:spMkLst>
            <pc:docMk/>
            <pc:sldMk cId="1180072021" sldId="264"/>
            <ac:spMk id="10" creationId="{55C95CF6-D01D-7CF4-9EED-1755DC8CEEC7}"/>
          </ac:spMkLst>
        </pc:spChg>
        <pc:spChg chg="mod">
          <ac:chgData name="Daniel Ouverney" userId="978dcaa1e9939e75" providerId="LiveId" clId="{753492A4-0B55-47E4-B3FF-74F829357193}" dt="2023-10-30T01:41:14.080" v="880" actId="14100"/>
          <ac:spMkLst>
            <pc:docMk/>
            <pc:sldMk cId="1180072021" sldId="264"/>
            <ac:spMk id="12" creationId="{9442ACDE-5BD5-FA52-99B9-0AC5A89AC3AE}"/>
          </ac:spMkLst>
        </pc:spChg>
        <pc:spChg chg="mod">
          <ac:chgData name="Daniel Ouverney" userId="978dcaa1e9939e75" providerId="LiveId" clId="{753492A4-0B55-47E4-B3FF-74F829357193}" dt="2023-10-30T01:41:34.609" v="886" actId="2710"/>
          <ac:spMkLst>
            <pc:docMk/>
            <pc:sldMk cId="1180072021" sldId="264"/>
            <ac:spMk id="13" creationId="{311A266A-4AA8-7C61-3B9E-29D424FB875E}"/>
          </ac:spMkLst>
        </pc:spChg>
        <pc:spChg chg="add mod">
          <ac:chgData name="Daniel Ouverney" userId="978dcaa1e9939e75" providerId="LiveId" clId="{753492A4-0B55-47E4-B3FF-74F829357193}" dt="2023-10-30T01:41:20.039" v="882" actId="1076"/>
          <ac:spMkLst>
            <pc:docMk/>
            <pc:sldMk cId="1180072021" sldId="264"/>
            <ac:spMk id="17" creationId="{DE9E7075-8515-0688-CF5A-F25363806480}"/>
          </ac:spMkLst>
        </pc:spChg>
        <pc:cxnChg chg="add mod">
          <ac:chgData name="Daniel Ouverney" userId="978dcaa1e9939e75" providerId="LiveId" clId="{753492A4-0B55-47E4-B3FF-74F829357193}" dt="2023-10-30T01:41:23.262" v="883" actId="1076"/>
          <ac:cxnSpMkLst>
            <pc:docMk/>
            <pc:sldMk cId="1180072021" sldId="264"/>
            <ac:cxnSpMk id="4" creationId="{5EE4608D-F5B0-7352-1B33-BFB00C619FDF}"/>
          </ac:cxnSpMkLst>
        </pc:cxnChg>
        <pc:cxnChg chg="del">
          <ac:chgData name="Daniel Ouverney" userId="978dcaa1e9939e75" providerId="LiveId" clId="{753492A4-0B55-47E4-B3FF-74F829357193}" dt="2023-10-30T01:36:54.879" v="818" actId="478"/>
          <ac:cxnSpMkLst>
            <pc:docMk/>
            <pc:sldMk cId="1180072021" sldId="264"/>
            <ac:cxnSpMk id="15" creationId="{E3E4A17B-7399-2A1B-904E-35389763A289}"/>
          </ac:cxnSpMkLst>
        </pc:cxnChg>
        <pc:cxnChg chg="mod">
          <ac:chgData name="Daniel Ouverney" userId="978dcaa1e9939e75" providerId="LiveId" clId="{753492A4-0B55-47E4-B3FF-74F829357193}" dt="2023-10-30T01:41:29.750" v="885" actId="14100"/>
          <ac:cxnSpMkLst>
            <pc:docMk/>
            <pc:sldMk cId="1180072021" sldId="264"/>
            <ac:cxnSpMk id="16" creationId="{57A19C91-93F4-E9E4-DB23-8D5A33F6A69D}"/>
          </ac:cxnSpMkLst>
        </pc:cxnChg>
        <pc:cxnChg chg="add del mod">
          <ac:chgData name="Daniel Ouverney" userId="978dcaa1e9939e75" providerId="LiveId" clId="{753492A4-0B55-47E4-B3FF-74F829357193}" dt="2023-10-30T01:41:17.417" v="881" actId="478"/>
          <ac:cxnSpMkLst>
            <pc:docMk/>
            <pc:sldMk cId="1180072021" sldId="264"/>
            <ac:cxnSpMk id="18" creationId="{4AF8502B-3CD3-2509-FAE1-BD9C10CDD3E5}"/>
          </ac:cxnSpMkLst>
        </pc:cxnChg>
      </pc:sldChg>
      <pc:sldChg chg="addSp delSp modSp new mod setBg">
        <pc:chgData name="Daniel Ouverney" userId="978dcaa1e9939e75" providerId="LiveId" clId="{753492A4-0B55-47E4-B3FF-74F829357193}" dt="2023-10-30T01:54:37.414" v="1023" actId="1076"/>
        <pc:sldMkLst>
          <pc:docMk/>
          <pc:sldMk cId="993187766" sldId="265"/>
        </pc:sldMkLst>
        <pc:spChg chg="del">
          <ac:chgData name="Daniel Ouverney" userId="978dcaa1e9939e75" providerId="LiveId" clId="{753492A4-0B55-47E4-B3FF-74F829357193}" dt="2023-10-30T01:48:05.017" v="948" actId="478"/>
          <ac:spMkLst>
            <pc:docMk/>
            <pc:sldMk cId="993187766" sldId="265"/>
            <ac:spMk id="2" creationId="{DC4CFDC7-32D7-306A-8AE7-C8C886B61093}"/>
          </ac:spMkLst>
        </pc:spChg>
        <pc:spChg chg="del">
          <ac:chgData name="Daniel Ouverney" userId="978dcaa1e9939e75" providerId="LiveId" clId="{753492A4-0B55-47E4-B3FF-74F829357193}" dt="2023-10-30T01:48:03.569" v="947" actId="478"/>
          <ac:spMkLst>
            <pc:docMk/>
            <pc:sldMk cId="993187766" sldId="265"/>
            <ac:spMk id="3" creationId="{E4AAB344-DF5B-9674-71E1-A4A58219CD43}"/>
          </ac:spMkLst>
        </pc:spChg>
        <pc:spChg chg="add mod">
          <ac:chgData name="Daniel Ouverney" userId="978dcaa1e9939e75" providerId="LiveId" clId="{753492A4-0B55-47E4-B3FF-74F829357193}" dt="2023-10-30T01:49:48.926" v="964" actId="208"/>
          <ac:spMkLst>
            <pc:docMk/>
            <pc:sldMk cId="993187766" sldId="265"/>
            <ac:spMk id="6" creationId="{11BF8A3F-41E2-0CC0-AD1A-6FBD3C87CFF7}"/>
          </ac:spMkLst>
        </pc:spChg>
        <pc:spChg chg="add mod">
          <ac:chgData name="Daniel Ouverney" userId="978dcaa1e9939e75" providerId="LiveId" clId="{753492A4-0B55-47E4-B3FF-74F829357193}" dt="2023-10-30T01:50:18.758" v="968" actId="208"/>
          <ac:spMkLst>
            <pc:docMk/>
            <pc:sldMk cId="993187766" sldId="265"/>
            <ac:spMk id="7" creationId="{95EE7036-22AB-2704-F152-F2CE9DF6F472}"/>
          </ac:spMkLst>
        </pc:spChg>
        <pc:spChg chg="add mod">
          <ac:chgData name="Daniel Ouverney" userId="978dcaa1e9939e75" providerId="LiveId" clId="{753492A4-0B55-47E4-B3FF-74F829357193}" dt="2023-10-30T01:52:24.019" v="986" actId="255"/>
          <ac:spMkLst>
            <pc:docMk/>
            <pc:sldMk cId="993187766" sldId="265"/>
            <ac:spMk id="8" creationId="{CC7928E6-36D3-FAEB-2F55-030877971B66}"/>
          </ac:spMkLst>
        </pc:spChg>
        <pc:spChg chg="add mod">
          <ac:chgData name="Daniel Ouverney" userId="978dcaa1e9939e75" providerId="LiveId" clId="{753492A4-0B55-47E4-B3FF-74F829357193}" dt="2023-10-30T01:54:18.883" v="1020" actId="255"/>
          <ac:spMkLst>
            <pc:docMk/>
            <pc:sldMk cId="993187766" sldId="265"/>
            <ac:spMk id="9" creationId="{2D9C4E1F-D168-E919-B12A-C1B7CFFFB0CE}"/>
          </ac:spMkLst>
        </pc:spChg>
        <pc:spChg chg="add mod">
          <ac:chgData name="Daniel Ouverney" userId="978dcaa1e9939e75" providerId="LiveId" clId="{753492A4-0B55-47E4-B3FF-74F829357193}" dt="2023-10-30T01:54:37.414" v="1023" actId="1076"/>
          <ac:spMkLst>
            <pc:docMk/>
            <pc:sldMk cId="993187766" sldId="265"/>
            <ac:spMk id="10" creationId="{A7A4A9BB-9EEF-7314-7160-21A7AC5FAE6A}"/>
          </ac:spMkLst>
        </pc:spChg>
        <pc:picChg chg="add mod">
          <ac:chgData name="Daniel Ouverney" userId="978dcaa1e9939e75" providerId="LiveId" clId="{753492A4-0B55-47E4-B3FF-74F829357193}" dt="2023-10-30T01:51:30.485" v="977" actId="1076"/>
          <ac:picMkLst>
            <pc:docMk/>
            <pc:sldMk cId="993187766" sldId="265"/>
            <ac:picMk id="5" creationId="{A0EA2A8D-C0B2-30C5-6157-085EE24853E8}"/>
          </ac:picMkLst>
        </pc:picChg>
      </pc:sldChg>
      <pc:sldMasterChg chg="setBg modSldLayout">
        <pc:chgData name="Daniel Ouverney" userId="978dcaa1e9939e75" providerId="LiveId" clId="{753492A4-0B55-47E4-B3FF-74F829357193}" dt="2023-10-30T01:23:08.208" v="633"/>
        <pc:sldMasterMkLst>
          <pc:docMk/>
          <pc:sldMasterMk cId="847371915" sldId="2147483648"/>
        </pc:sldMasterMkLst>
        <pc:sldLayoutChg chg="setBg">
          <pc:chgData name="Daniel Ouverney" userId="978dcaa1e9939e75" providerId="LiveId" clId="{753492A4-0B55-47E4-B3FF-74F829357193}" dt="2023-10-30T01:23:08.208" v="633"/>
          <pc:sldLayoutMkLst>
            <pc:docMk/>
            <pc:sldMasterMk cId="847371915" sldId="2147483648"/>
            <pc:sldLayoutMk cId="1371108795" sldId="2147483649"/>
          </pc:sldLayoutMkLst>
        </pc:sldLayoutChg>
        <pc:sldLayoutChg chg="setBg">
          <pc:chgData name="Daniel Ouverney" userId="978dcaa1e9939e75" providerId="LiveId" clId="{753492A4-0B55-47E4-B3FF-74F829357193}" dt="2023-10-30T01:23:08.208" v="633"/>
          <pc:sldLayoutMkLst>
            <pc:docMk/>
            <pc:sldMasterMk cId="847371915" sldId="2147483648"/>
            <pc:sldLayoutMk cId="2111279676" sldId="2147483650"/>
          </pc:sldLayoutMkLst>
        </pc:sldLayoutChg>
        <pc:sldLayoutChg chg="setBg">
          <pc:chgData name="Daniel Ouverney" userId="978dcaa1e9939e75" providerId="LiveId" clId="{753492A4-0B55-47E4-B3FF-74F829357193}" dt="2023-10-30T01:23:08.208" v="633"/>
          <pc:sldLayoutMkLst>
            <pc:docMk/>
            <pc:sldMasterMk cId="847371915" sldId="2147483648"/>
            <pc:sldLayoutMk cId="2583002085" sldId="2147483651"/>
          </pc:sldLayoutMkLst>
        </pc:sldLayoutChg>
        <pc:sldLayoutChg chg="setBg">
          <pc:chgData name="Daniel Ouverney" userId="978dcaa1e9939e75" providerId="LiveId" clId="{753492A4-0B55-47E4-B3FF-74F829357193}" dt="2023-10-30T01:23:08.208" v="633"/>
          <pc:sldLayoutMkLst>
            <pc:docMk/>
            <pc:sldMasterMk cId="847371915" sldId="2147483648"/>
            <pc:sldLayoutMk cId="3470923691" sldId="2147483652"/>
          </pc:sldLayoutMkLst>
        </pc:sldLayoutChg>
        <pc:sldLayoutChg chg="setBg">
          <pc:chgData name="Daniel Ouverney" userId="978dcaa1e9939e75" providerId="LiveId" clId="{753492A4-0B55-47E4-B3FF-74F829357193}" dt="2023-10-30T01:23:08.208" v="633"/>
          <pc:sldLayoutMkLst>
            <pc:docMk/>
            <pc:sldMasterMk cId="847371915" sldId="2147483648"/>
            <pc:sldLayoutMk cId="4169108073" sldId="2147483653"/>
          </pc:sldLayoutMkLst>
        </pc:sldLayoutChg>
        <pc:sldLayoutChg chg="setBg">
          <pc:chgData name="Daniel Ouverney" userId="978dcaa1e9939e75" providerId="LiveId" clId="{753492A4-0B55-47E4-B3FF-74F829357193}" dt="2023-10-30T01:23:08.208" v="633"/>
          <pc:sldLayoutMkLst>
            <pc:docMk/>
            <pc:sldMasterMk cId="847371915" sldId="2147483648"/>
            <pc:sldLayoutMk cId="2545004756" sldId="2147483654"/>
          </pc:sldLayoutMkLst>
        </pc:sldLayoutChg>
        <pc:sldLayoutChg chg="setBg">
          <pc:chgData name="Daniel Ouverney" userId="978dcaa1e9939e75" providerId="LiveId" clId="{753492A4-0B55-47E4-B3FF-74F829357193}" dt="2023-10-30T01:23:08.208" v="633"/>
          <pc:sldLayoutMkLst>
            <pc:docMk/>
            <pc:sldMasterMk cId="847371915" sldId="2147483648"/>
            <pc:sldLayoutMk cId="3325975010" sldId="2147483655"/>
          </pc:sldLayoutMkLst>
        </pc:sldLayoutChg>
        <pc:sldLayoutChg chg="setBg">
          <pc:chgData name="Daniel Ouverney" userId="978dcaa1e9939e75" providerId="LiveId" clId="{753492A4-0B55-47E4-B3FF-74F829357193}" dt="2023-10-30T01:23:08.208" v="633"/>
          <pc:sldLayoutMkLst>
            <pc:docMk/>
            <pc:sldMasterMk cId="847371915" sldId="2147483648"/>
            <pc:sldLayoutMk cId="2274654731" sldId="2147483656"/>
          </pc:sldLayoutMkLst>
        </pc:sldLayoutChg>
        <pc:sldLayoutChg chg="setBg">
          <pc:chgData name="Daniel Ouverney" userId="978dcaa1e9939e75" providerId="LiveId" clId="{753492A4-0B55-47E4-B3FF-74F829357193}" dt="2023-10-30T01:23:08.208" v="633"/>
          <pc:sldLayoutMkLst>
            <pc:docMk/>
            <pc:sldMasterMk cId="847371915" sldId="2147483648"/>
            <pc:sldLayoutMk cId="2311680745" sldId="2147483657"/>
          </pc:sldLayoutMkLst>
        </pc:sldLayoutChg>
        <pc:sldLayoutChg chg="setBg">
          <pc:chgData name="Daniel Ouverney" userId="978dcaa1e9939e75" providerId="LiveId" clId="{753492A4-0B55-47E4-B3FF-74F829357193}" dt="2023-10-30T01:23:08.208" v="633"/>
          <pc:sldLayoutMkLst>
            <pc:docMk/>
            <pc:sldMasterMk cId="847371915" sldId="2147483648"/>
            <pc:sldLayoutMk cId="4112502337" sldId="2147483658"/>
          </pc:sldLayoutMkLst>
        </pc:sldLayoutChg>
        <pc:sldLayoutChg chg="setBg">
          <pc:chgData name="Daniel Ouverney" userId="978dcaa1e9939e75" providerId="LiveId" clId="{753492A4-0B55-47E4-B3FF-74F829357193}" dt="2023-10-30T01:23:08.208" v="633"/>
          <pc:sldLayoutMkLst>
            <pc:docMk/>
            <pc:sldMasterMk cId="847371915" sldId="2147483648"/>
            <pc:sldLayoutMk cId="2134151081"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38069-363A-4EFB-8054-97531139C6A0}" type="datetimeFigureOut">
              <a:rPr lang="pt-BR" smtClean="0"/>
              <a:t>29/10/2023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4DCAA6-5CD0-410E-99FD-B9F9A75BC930}" type="slidenum">
              <a:rPr lang="pt-BR" smtClean="0"/>
              <a:t>‹nº›</a:t>
            </a:fld>
            <a:endParaRPr lang="pt-BR"/>
          </a:p>
        </p:txBody>
      </p:sp>
    </p:spTree>
    <p:extLst>
      <p:ext uri="{BB962C8B-B14F-4D97-AF65-F5344CB8AC3E}">
        <p14:creationId xmlns:p14="http://schemas.microsoft.com/office/powerpoint/2010/main" val="300071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6F5D7CEB-968B-430F-857E-428F31D6B919}" type="slidenum">
              <a:rPr lang="pt-BR" noProof="0" smtClean="0"/>
              <a:t>1</a:t>
            </a:fld>
            <a:endParaRPr lang="pt-BR" noProof="0"/>
          </a:p>
        </p:txBody>
      </p:sp>
    </p:spTree>
    <p:extLst>
      <p:ext uri="{BB962C8B-B14F-4D97-AF65-F5344CB8AC3E}">
        <p14:creationId xmlns:p14="http://schemas.microsoft.com/office/powerpoint/2010/main" val="172961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5A062-87BA-4626-B4F8-B81104368E7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A6B48A8-DD18-96CF-68C5-58D1F5E6E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4458E15-86B4-4BF4-1087-73A02CB79F1A}"/>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5" name="Espaço Reservado para Rodapé 4">
            <a:extLst>
              <a:ext uri="{FF2B5EF4-FFF2-40B4-BE49-F238E27FC236}">
                <a16:creationId xmlns:a16="http://schemas.microsoft.com/office/drawing/2014/main" id="{D5EB0AF3-FF0D-8814-FE2D-CBEE9804357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606EF22-AB82-012B-6860-5A8A8D42A27C}"/>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137110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7B690-CC44-22A4-78E4-EA0FD6D144A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7E79C3E-53E4-F00B-BBBB-D74856989D6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1131A4B-163A-5860-3585-E61DC9161FCE}"/>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5" name="Espaço Reservado para Rodapé 4">
            <a:extLst>
              <a:ext uri="{FF2B5EF4-FFF2-40B4-BE49-F238E27FC236}">
                <a16:creationId xmlns:a16="http://schemas.microsoft.com/office/drawing/2014/main" id="{5E64A4B9-34C8-23E1-A65B-F2A7CEE758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EBFFEA5-0A28-158F-D134-5D6888DF1C5D}"/>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4112502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CC2964E-E622-DC17-2A42-DFDFF1D9C8F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BBBC638-3540-CF0F-5F8B-FA30CAD2FD9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973DDA6-0633-43C4-EBEE-D4A02F0CC11B}"/>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5" name="Espaço Reservado para Rodapé 4">
            <a:extLst>
              <a:ext uri="{FF2B5EF4-FFF2-40B4-BE49-F238E27FC236}">
                <a16:creationId xmlns:a16="http://schemas.microsoft.com/office/drawing/2014/main" id="{8D094174-2175-3EAD-1807-1D88C48FBE7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7C73A6-2C40-3EF3-99BE-1B0DEFF917AE}"/>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2134151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E9722-9772-8CE2-EB17-01A3BD67E26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15FA512-DCBA-7E22-0B1C-D721CB64D09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93125FB-FF7B-78E6-66D8-12A209B9F6D6}"/>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5" name="Espaço Reservado para Rodapé 4">
            <a:extLst>
              <a:ext uri="{FF2B5EF4-FFF2-40B4-BE49-F238E27FC236}">
                <a16:creationId xmlns:a16="http://schemas.microsoft.com/office/drawing/2014/main" id="{6854036F-FA98-F4A5-7183-BF2A47D22CA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A9E4D1A-BFCE-912B-53FA-CB5ACB21D604}"/>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211127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3AC7A-7FF1-338A-EDC6-1D136FE6202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2778DE8-CB7F-B9B5-E84A-22235F03C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72549E5-B23F-C67D-A0C6-19CA1B70A3E0}"/>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5" name="Espaço Reservado para Rodapé 4">
            <a:extLst>
              <a:ext uri="{FF2B5EF4-FFF2-40B4-BE49-F238E27FC236}">
                <a16:creationId xmlns:a16="http://schemas.microsoft.com/office/drawing/2014/main" id="{EE4FC3A6-9282-BF5E-6536-31CBD143DC3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3EC9E2C-56DD-81D9-C61B-B641039DA6D4}"/>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258300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5B8B2-B02D-166A-9F13-AB8E7FD64AF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3F102D3-8C74-1661-2C1F-F733BD0D2A8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CE72539-B77F-CCF4-C286-EA699602977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5BC8ADB-B027-B25B-9F4F-D678DD2A111C}"/>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6" name="Espaço Reservado para Rodapé 5">
            <a:extLst>
              <a:ext uri="{FF2B5EF4-FFF2-40B4-BE49-F238E27FC236}">
                <a16:creationId xmlns:a16="http://schemas.microsoft.com/office/drawing/2014/main" id="{F4EBB7B6-988C-0344-8305-63BD628BE11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87D31CA-5282-E6C8-5ADA-28F20FB1FB65}"/>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347092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F11A1-DAAD-10BB-2D9E-281E0EC5C5E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F3DEB20-25D9-212B-E2AD-AE46FF509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217A764-44A7-4D9F-6880-7EE19C9BE3C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939850F-2FEB-AE5E-C6B7-9F1753F26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3153101-5B42-AF17-C0E6-EC87B1CB536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7D4BD29-FD73-A5BA-2F39-DEA83956256E}"/>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8" name="Espaço Reservado para Rodapé 7">
            <a:extLst>
              <a:ext uri="{FF2B5EF4-FFF2-40B4-BE49-F238E27FC236}">
                <a16:creationId xmlns:a16="http://schemas.microsoft.com/office/drawing/2014/main" id="{DE2D4CA6-344B-C65E-DD5F-B804EF491C6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01974BA7-398F-25D4-3783-C1D7D6BB0AA5}"/>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416910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D3997-9207-7EF9-926B-6760F5706B4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CB4F7D65-588F-64F6-BD97-CEBC7FF63AB7}"/>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4" name="Espaço Reservado para Rodapé 3">
            <a:extLst>
              <a:ext uri="{FF2B5EF4-FFF2-40B4-BE49-F238E27FC236}">
                <a16:creationId xmlns:a16="http://schemas.microsoft.com/office/drawing/2014/main" id="{7168775C-F0C8-038E-7199-B7A1DDCEC6C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43C229C-DFA0-2C5A-740B-12AB7554D1B4}"/>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254500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2B6CA80-EE15-8E4E-3175-1F6999D64390}"/>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3" name="Espaço Reservado para Rodapé 2">
            <a:extLst>
              <a:ext uri="{FF2B5EF4-FFF2-40B4-BE49-F238E27FC236}">
                <a16:creationId xmlns:a16="http://schemas.microsoft.com/office/drawing/2014/main" id="{D5FDC7F6-03B9-C3C4-9B3E-C250E0B0280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9A04D86-1167-FDBA-4335-E376BBBE0724}"/>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332597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EB9F3-3E57-F42F-652E-AC61C28BCAF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B9AB641-469E-FFAF-1D11-85E28EAD7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102F772-307A-762B-3381-6DD525C0D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15CD2DB-F9C9-79B1-D2E3-A7C92C7C1FEE}"/>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6" name="Espaço Reservado para Rodapé 5">
            <a:extLst>
              <a:ext uri="{FF2B5EF4-FFF2-40B4-BE49-F238E27FC236}">
                <a16:creationId xmlns:a16="http://schemas.microsoft.com/office/drawing/2014/main" id="{A7FF5D21-63DF-25CD-30F4-66CB0B5E814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6BD7D60-8E0C-49FD-5054-56C90D1F8CC7}"/>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227465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B57C-9A39-1FF5-6036-DF32A213230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D003EED-05C7-0C9A-C03A-719C1F903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ECB1B98-56F0-5376-6495-5BD5A2B35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6DCA7E5-82DE-1A6C-178D-5ED54AB4656B}"/>
              </a:ext>
            </a:extLst>
          </p:cNvPr>
          <p:cNvSpPr>
            <a:spLocks noGrp="1"/>
          </p:cNvSpPr>
          <p:nvPr>
            <p:ph type="dt" sz="half" idx="10"/>
          </p:nvPr>
        </p:nvSpPr>
        <p:spPr/>
        <p:txBody>
          <a:bodyPr/>
          <a:lstStyle/>
          <a:p>
            <a:fld id="{B5A343ED-4132-4DD2-B30F-10BAC7365EC5}" type="datetimeFigureOut">
              <a:rPr lang="pt-BR" smtClean="0"/>
              <a:t>29/10/2023</a:t>
            </a:fld>
            <a:endParaRPr lang="pt-BR"/>
          </a:p>
        </p:txBody>
      </p:sp>
      <p:sp>
        <p:nvSpPr>
          <p:cNvPr id="6" name="Espaço Reservado para Rodapé 5">
            <a:extLst>
              <a:ext uri="{FF2B5EF4-FFF2-40B4-BE49-F238E27FC236}">
                <a16:creationId xmlns:a16="http://schemas.microsoft.com/office/drawing/2014/main" id="{386FC1DB-0661-516E-FF09-584C16C2826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8A84011-6960-0BB4-F395-F1B9EB6CBB12}"/>
              </a:ext>
            </a:extLst>
          </p:cNvPr>
          <p:cNvSpPr>
            <a:spLocks noGrp="1"/>
          </p:cNvSpPr>
          <p:nvPr>
            <p:ph type="sldNum" sz="quarter" idx="12"/>
          </p:nvPr>
        </p:nvSpPr>
        <p:spPr/>
        <p:txBody>
          <a:bodyPr/>
          <a:lstStyle/>
          <a:p>
            <a:fld id="{DC8D093F-08C6-4EB4-A004-E7B34CE377BF}" type="slidenum">
              <a:rPr lang="pt-BR" smtClean="0"/>
              <a:t>‹nº›</a:t>
            </a:fld>
            <a:endParaRPr lang="pt-BR"/>
          </a:p>
        </p:txBody>
      </p:sp>
    </p:spTree>
    <p:extLst>
      <p:ext uri="{BB962C8B-B14F-4D97-AF65-F5344CB8AC3E}">
        <p14:creationId xmlns:p14="http://schemas.microsoft.com/office/powerpoint/2010/main" val="231168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50CE91F-2201-0536-E6A8-C6F629E37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6A5CD39-36D0-ECC1-C42E-8673AC2E3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3F9ECD6-0526-7A03-1104-994A229F4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343ED-4132-4DD2-B30F-10BAC7365EC5}" type="datetimeFigureOut">
              <a:rPr lang="pt-BR" smtClean="0"/>
              <a:t>29/10/2023</a:t>
            </a:fld>
            <a:endParaRPr lang="pt-BR"/>
          </a:p>
        </p:txBody>
      </p:sp>
      <p:sp>
        <p:nvSpPr>
          <p:cNvPr id="5" name="Espaço Reservado para Rodapé 4">
            <a:extLst>
              <a:ext uri="{FF2B5EF4-FFF2-40B4-BE49-F238E27FC236}">
                <a16:creationId xmlns:a16="http://schemas.microsoft.com/office/drawing/2014/main" id="{25C0777E-AD64-541F-D730-4D8325350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0BE6DC1-6876-BF9A-BA1F-95CFFFF4C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D093F-08C6-4EB4-A004-E7B34CE377BF}" type="slidenum">
              <a:rPr lang="pt-BR" smtClean="0"/>
              <a:t>‹nº›</a:t>
            </a:fld>
            <a:endParaRPr lang="pt-BR"/>
          </a:p>
        </p:txBody>
      </p:sp>
    </p:spTree>
    <p:extLst>
      <p:ext uri="{BB962C8B-B14F-4D97-AF65-F5344CB8AC3E}">
        <p14:creationId xmlns:p14="http://schemas.microsoft.com/office/powerpoint/2010/main" val="847371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Desenho de personagem de desenho animado&#10;&#10;Descrição gerada automaticamente com confiança média">
            <a:extLst>
              <a:ext uri="{FF2B5EF4-FFF2-40B4-BE49-F238E27FC236}">
                <a16:creationId xmlns:a16="http://schemas.microsoft.com/office/drawing/2014/main" id="{36D97211-3842-A8AC-3350-DB51EFFDE915}"/>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r="6666"/>
          <a:stretch/>
        </p:blipFill>
        <p:spPr>
          <a:xfrm>
            <a:off x="0" y="-1"/>
            <a:ext cx="12191980" cy="6857999"/>
          </a:xfrm>
          <a:prstGeom prst="rect">
            <a:avLst/>
          </a:prstGeom>
        </p:spPr>
      </p:pic>
      <p:sp>
        <p:nvSpPr>
          <p:cNvPr id="2" name="Título 1">
            <a:extLst>
              <a:ext uri="{FF2B5EF4-FFF2-40B4-BE49-F238E27FC236}">
                <a16:creationId xmlns:a16="http://schemas.microsoft.com/office/drawing/2014/main" id="{7D6CA50C-1A88-4B3F-A34F-FE199F4205A2}"/>
              </a:ext>
            </a:extLst>
          </p:cNvPr>
          <p:cNvSpPr>
            <a:spLocks noGrp="1"/>
          </p:cNvSpPr>
          <p:nvPr>
            <p:ph type="ctrTitle"/>
          </p:nvPr>
        </p:nvSpPr>
        <p:spPr>
          <a:xfrm>
            <a:off x="1589314" y="528480"/>
            <a:ext cx="9144000" cy="2900518"/>
          </a:xfrm>
        </p:spPr>
        <p:txBody>
          <a:bodyPr rtlCol="0">
            <a:normAutofit/>
          </a:bodyPr>
          <a:lstStyle/>
          <a:p>
            <a:pPr rtl="0"/>
            <a:r>
              <a:rPr lang="pt-BR" dirty="0">
                <a:solidFill>
                  <a:srgbClr val="FFFFFF"/>
                </a:solidFill>
                <a:latin typeface="Algerian" panose="04020705040A02060702" pitchFamily="82" charset="0"/>
              </a:rPr>
              <a:t>Movimento Negro</a:t>
            </a:r>
          </a:p>
        </p:txBody>
      </p:sp>
      <p:sp>
        <p:nvSpPr>
          <p:cNvPr id="3" name="Subtítulo 2">
            <a:extLst>
              <a:ext uri="{FF2B5EF4-FFF2-40B4-BE49-F238E27FC236}">
                <a16:creationId xmlns:a16="http://schemas.microsoft.com/office/drawing/2014/main" id="{C9CC2D51-705E-403A-AC0E-9157DC5513A8}"/>
              </a:ext>
            </a:extLst>
          </p:cNvPr>
          <p:cNvSpPr>
            <a:spLocks noGrp="1"/>
          </p:cNvSpPr>
          <p:nvPr>
            <p:ph type="subTitle" idx="1"/>
          </p:nvPr>
        </p:nvSpPr>
        <p:spPr>
          <a:xfrm>
            <a:off x="1524000" y="4159404"/>
            <a:ext cx="9144000" cy="1098395"/>
          </a:xfrm>
        </p:spPr>
        <p:txBody>
          <a:bodyPr rtlCol="0">
            <a:normAutofit fontScale="92500" lnSpcReduction="20000"/>
          </a:bodyPr>
          <a:lstStyle/>
          <a:p>
            <a:pPr rtl="0"/>
            <a:r>
              <a:rPr lang="pt-BR" dirty="0">
                <a:solidFill>
                  <a:srgbClr val="FFFFFF"/>
                </a:solidFill>
              </a:rPr>
              <a:t>CEFET-RJ</a:t>
            </a:r>
          </a:p>
          <a:p>
            <a:pPr rtl="0"/>
            <a:r>
              <a:rPr lang="pt-BR" dirty="0">
                <a:solidFill>
                  <a:srgbClr val="FFFFFF"/>
                </a:solidFill>
              </a:rPr>
              <a:t>2º ano</a:t>
            </a:r>
          </a:p>
          <a:p>
            <a:pPr rtl="0"/>
            <a:r>
              <a:rPr lang="pt-BR" dirty="0">
                <a:solidFill>
                  <a:srgbClr val="FFFFFF"/>
                </a:solidFill>
              </a:rPr>
              <a:t>Sociologia</a:t>
            </a:r>
          </a:p>
        </p:txBody>
      </p:sp>
    </p:spTree>
    <p:extLst>
      <p:ext uri="{BB962C8B-B14F-4D97-AF65-F5344CB8AC3E}">
        <p14:creationId xmlns:p14="http://schemas.microsoft.com/office/powerpoint/2010/main" val="27458289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Espaço Reservado para Conteúdo 3">
            <a:extLst>
              <a:ext uri="{FF2B5EF4-FFF2-40B4-BE49-F238E27FC236}">
                <a16:creationId xmlns:a16="http://schemas.microsoft.com/office/drawing/2014/main" id="{2BEE7D7D-581F-3FA9-B8F4-9D249786230F}"/>
              </a:ext>
              <a:ext uri="{C183D7F6-B498-43B3-948B-1728B52AA6E4}">
                <adec:decorative xmlns:adec="http://schemas.microsoft.com/office/drawing/2017/decorative" val="0"/>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rcRect r="6649"/>
          <a:stretch/>
        </p:blipFill>
        <p:spPr>
          <a:xfrm>
            <a:off x="20" y="1"/>
            <a:ext cx="12191980" cy="6857999"/>
          </a:xfrm>
          <a:prstGeom prst="rect">
            <a:avLst/>
          </a:prstGeom>
        </p:spPr>
      </p:pic>
      <p:sp>
        <p:nvSpPr>
          <p:cNvPr id="5" name="CaixaDeTexto 4">
            <a:extLst>
              <a:ext uri="{FF2B5EF4-FFF2-40B4-BE49-F238E27FC236}">
                <a16:creationId xmlns:a16="http://schemas.microsoft.com/office/drawing/2014/main" id="{7C011ADA-C6F7-F729-2578-0A2B59AC7BDE}"/>
              </a:ext>
            </a:extLst>
          </p:cNvPr>
          <p:cNvSpPr txBox="1"/>
          <p:nvPr/>
        </p:nvSpPr>
        <p:spPr>
          <a:xfrm>
            <a:off x="4505498" y="1878677"/>
            <a:ext cx="3713561" cy="2550698"/>
          </a:xfrm>
          <a:prstGeom prst="rect">
            <a:avLst/>
          </a:prstGeom>
          <a:noFill/>
        </p:spPr>
        <p:txBody>
          <a:bodyPr wrap="square" rtlCol="0">
            <a:spAutoFit/>
          </a:bodyPr>
          <a:lstStyle/>
          <a:p>
            <a:pPr>
              <a:lnSpc>
                <a:spcPct val="150000"/>
              </a:lnSpc>
            </a:pPr>
            <a:r>
              <a:rPr lang="pt-BR" dirty="0">
                <a:solidFill>
                  <a:schemeClr val="bg1"/>
                </a:solidFill>
                <a:latin typeface="Aharoni" panose="02010803020104030203" pitchFamily="2" charset="-79"/>
                <a:cs typeface="Aharoni" panose="02010803020104030203" pitchFamily="2" charset="-79"/>
              </a:rPr>
              <a:t>Integrantes :</a:t>
            </a:r>
          </a:p>
          <a:p>
            <a:pPr marL="285750" indent="-285750">
              <a:lnSpc>
                <a:spcPct val="150000"/>
              </a:lnSpc>
              <a:buFont typeface="Arial" panose="020B0604020202020204" pitchFamily="34" charset="0"/>
              <a:buChar char="•"/>
            </a:pPr>
            <a:r>
              <a:rPr lang="pt-BR" dirty="0">
                <a:solidFill>
                  <a:schemeClr val="bg1"/>
                </a:solidFill>
                <a:latin typeface="Aharoni" panose="02010803020104030203" pitchFamily="2" charset="-79"/>
                <a:cs typeface="Aharoni" panose="02010803020104030203" pitchFamily="2" charset="-79"/>
              </a:rPr>
              <a:t>João Gabriel M. Pacheco</a:t>
            </a:r>
          </a:p>
          <a:p>
            <a:pPr marL="285750" indent="-285750">
              <a:lnSpc>
                <a:spcPct val="150000"/>
              </a:lnSpc>
              <a:buFont typeface="Arial" panose="020B0604020202020204" pitchFamily="34" charset="0"/>
              <a:buChar char="•"/>
            </a:pPr>
            <a:r>
              <a:rPr lang="pt-BR" dirty="0">
                <a:solidFill>
                  <a:schemeClr val="bg1"/>
                </a:solidFill>
                <a:latin typeface="Aharoni" panose="02010803020104030203" pitchFamily="2" charset="-79"/>
                <a:cs typeface="Aharoni" panose="02010803020104030203" pitchFamily="2" charset="-79"/>
              </a:rPr>
              <a:t>Brenda Rafael </a:t>
            </a:r>
            <a:r>
              <a:rPr lang="pt-BR" dirty="0" err="1">
                <a:solidFill>
                  <a:schemeClr val="bg1"/>
                </a:solidFill>
                <a:latin typeface="Aharoni" panose="02010803020104030203" pitchFamily="2" charset="-79"/>
                <a:cs typeface="Aharoni" panose="02010803020104030203" pitchFamily="2" charset="-79"/>
              </a:rPr>
              <a:t>Manolova</a:t>
            </a:r>
            <a:endParaRPr lang="pt-BR" dirty="0">
              <a:solidFill>
                <a:schemeClr val="bg1"/>
              </a:solidFill>
              <a:latin typeface="Aharoni" panose="02010803020104030203" pitchFamily="2" charset="-79"/>
              <a:cs typeface="Aharoni" panose="02010803020104030203" pitchFamily="2" charset="-79"/>
            </a:endParaRPr>
          </a:p>
          <a:p>
            <a:pPr marL="285750" indent="-285750">
              <a:lnSpc>
                <a:spcPct val="150000"/>
              </a:lnSpc>
              <a:buFont typeface="Arial" panose="020B0604020202020204" pitchFamily="34" charset="0"/>
              <a:buChar char="•"/>
            </a:pPr>
            <a:r>
              <a:rPr lang="pt-BR" dirty="0">
                <a:solidFill>
                  <a:schemeClr val="bg1"/>
                </a:solidFill>
                <a:latin typeface="Aharoni" panose="02010803020104030203" pitchFamily="2" charset="-79"/>
                <a:cs typeface="Aharoni" panose="02010803020104030203" pitchFamily="2" charset="-79"/>
              </a:rPr>
              <a:t>Daniel Ouverney</a:t>
            </a:r>
          </a:p>
          <a:p>
            <a:pPr marL="285750" indent="-285750">
              <a:lnSpc>
                <a:spcPct val="150000"/>
              </a:lnSpc>
              <a:buFont typeface="Arial" panose="020B0604020202020204" pitchFamily="34" charset="0"/>
              <a:buChar char="•"/>
            </a:pPr>
            <a:r>
              <a:rPr lang="pt-BR" dirty="0" err="1">
                <a:solidFill>
                  <a:schemeClr val="bg1"/>
                </a:solidFill>
                <a:latin typeface="Aharoni" panose="02010803020104030203" pitchFamily="2" charset="-79"/>
                <a:cs typeface="Aharoni" panose="02010803020104030203" pitchFamily="2" charset="-79"/>
              </a:rPr>
              <a:t>Nicolly</a:t>
            </a:r>
            <a:r>
              <a:rPr lang="pt-BR" dirty="0">
                <a:solidFill>
                  <a:schemeClr val="bg1"/>
                </a:solidFill>
                <a:latin typeface="Aharoni" panose="02010803020104030203" pitchFamily="2" charset="-79"/>
                <a:cs typeface="Aharoni" panose="02010803020104030203" pitchFamily="2" charset="-79"/>
              </a:rPr>
              <a:t> Boy</a:t>
            </a:r>
          </a:p>
          <a:p>
            <a:pPr marL="285750" indent="-285750">
              <a:lnSpc>
                <a:spcPct val="150000"/>
              </a:lnSpc>
              <a:buFont typeface="Arial" panose="020B0604020202020204" pitchFamily="34" charset="0"/>
              <a:buChar char="•"/>
            </a:pPr>
            <a:r>
              <a:rPr lang="pt-BR" dirty="0">
                <a:solidFill>
                  <a:schemeClr val="bg1"/>
                </a:solidFill>
                <a:latin typeface="Aharoni" panose="02010803020104030203" pitchFamily="2" charset="-79"/>
                <a:cs typeface="Aharoni" panose="02010803020104030203" pitchFamily="2" charset="-79"/>
              </a:rPr>
              <a:t>Lis Velloso </a:t>
            </a:r>
          </a:p>
        </p:txBody>
      </p:sp>
    </p:spTree>
    <p:extLst>
      <p:ext uri="{BB962C8B-B14F-4D97-AF65-F5344CB8AC3E}">
        <p14:creationId xmlns:p14="http://schemas.microsoft.com/office/powerpoint/2010/main" val="285658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Desenho de uma árvore&#10;&#10;Descrição gerada automaticamente">
            <a:extLst>
              <a:ext uri="{FF2B5EF4-FFF2-40B4-BE49-F238E27FC236}">
                <a16:creationId xmlns:a16="http://schemas.microsoft.com/office/drawing/2014/main" id="{23977E63-5C34-6920-B1F3-AD00B4CA982B}"/>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05493" y="0"/>
            <a:ext cx="6411686" cy="6812529"/>
          </a:xfrm>
          <a:prstGeom prst="rect">
            <a:avLst/>
          </a:prstGeom>
        </p:spPr>
      </p:pic>
      <p:sp>
        <p:nvSpPr>
          <p:cNvPr id="13" name="Retângulo 12">
            <a:extLst>
              <a:ext uri="{FF2B5EF4-FFF2-40B4-BE49-F238E27FC236}">
                <a16:creationId xmlns:a16="http://schemas.microsoft.com/office/drawing/2014/main" id="{35908594-DFE4-690B-069E-80D4C315B4AE}"/>
              </a:ext>
            </a:extLst>
          </p:cNvPr>
          <p:cNvSpPr/>
          <p:nvPr/>
        </p:nvSpPr>
        <p:spPr>
          <a:xfrm>
            <a:off x="6450677" y="0"/>
            <a:ext cx="5741324" cy="6858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Forma Livre: Forma 15">
            <a:extLst>
              <a:ext uri="{FF2B5EF4-FFF2-40B4-BE49-F238E27FC236}">
                <a16:creationId xmlns:a16="http://schemas.microsoft.com/office/drawing/2014/main" id="{0DE28A05-A968-3F7B-0ABB-30C6530796B1}"/>
              </a:ext>
            </a:extLst>
          </p:cNvPr>
          <p:cNvSpPr/>
          <p:nvPr/>
        </p:nvSpPr>
        <p:spPr>
          <a:xfrm>
            <a:off x="6374885" y="-1"/>
            <a:ext cx="459669" cy="6858000"/>
          </a:xfrm>
          <a:custGeom>
            <a:avLst/>
            <a:gdLst>
              <a:gd name="connsiteX0" fmla="*/ 9290 w 459669"/>
              <a:gd name="connsiteY0" fmla="*/ 504325 h 7391759"/>
              <a:gd name="connsiteX1" fmla="*/ 183857 w 459669"/>
              <a:gd name="connsiteY1" fmla="*/ 520951 h 7391759"/>
              <a:gd name="connsiteX2" fmla="*/ 217108 w 459669"/>
              <a:gd name="connsiteY2" fmla="*/ 612391 h 7391759"/>
              <a:gd name="connsiteX3" fmla="*/ 200483 w 459669"/>
              <a:gd name="connsiteY3" fmla="*/ 678893 h 7391759"/>
              <a:gd name="connsiteX4" fmla="*/ 225421 w 459669"/>
              <a:gd name="connsiteY4" fmla="*/ 770333 h 7391759"/>
              <a:gd name="connsiteX5" fmla="*/ 233734 w 459669"/>
              <a:gd name="connsiteY5" fmla="*/ 811896 h 7391759"/>
              <a:gd name="connsiteX6" fmla="*/ 200483 w 459669"/>
              <a:gd name="connsiteY6" fmla="*/ 944900 h 7391759"/>
              <a:gd name="connsiteX7" fmla="*/ 225421 w 459669"/>
              <a:gd name="connsiteY7" fmla="*/ 1086216 h 7391759"/>
              <a:gd name="connsiteX8" fmla="*/ 250359 w 459669"/>
              <a:gd name="connsiteY8" fmla="*/ 1219220 h 7391759"/>
              <a:gd name="connsiteX9" fmla="*/ 258672 w 459669"/>
              <a:gd name="connsiteY9" fmla="*/ 1343911 h 7391759"/>
              <a:gd name="connsiteX10" fmla="*/ 266984 w 459669"/>
              <a:gd name="connsiteY10" fmla="*/ 1443663 h 7391759"/>
              <a:gd name="connsiteX11" fmla="*/ 250359 w 459669"/>
              <a:gd name="connsiteY11" fmla="*/ 1560042 h 7391759"/>
              <a:gd name="connsiteX12" fmla="*/ 291923 w 459669"/>
              <a:gd name="connsiteY12" fmla="*/ 1693045 h 7391759"/>
              <a:gd name="connsiteX13" fmla="*/ 283610 w 459669"/>
              <a:gd name="connsiteY13" fmla="*/ 1751234 h 7391759"/>
              <a:gd name="connsiteX14" fmla="*/ 275297 w 459669"/>
              <a:gd name="connsiteY14" fmla="*/ 1792798 h 7391759"/>
              <a:gd name="connsiteX15" fmla="*/ 308548 w 459669"/>
              <a:gd name="connsiteY15" fmla="*/ 1842674 h 7391759"/>
              <a:gd name="connsiteX16" fmla="*/ 258672 w 459669"/>
              <a:gd name="connsiteY16" fmla="*/ 1934114 h 7391759"/>
              <a:gd name="connsiteX17" fmla="*/ 217108 w 459669"/>
              <a:gd name="connsiteY17" fmla="*/ 2000616 h 7391759"/>
              <a:gd name="connsiteX18" fmla="*/ 233734 w 459669"/>
              <a:gd name="connsiteY18" fmla="*/ 2067118 h 7391759"/>
              <a:gd name="connsiteX19" fmla="*/ 233734 w 459669"/>
              <a:gd name="connsiteY19" fmla="*/ 2407940 h 7391759"/>
              <a:gd name="connsiteX20" fmla="*/ 250359 w 459669"/>
              <a:gd name="connsiteY20" fmla="*/ 2441191 h 7391759"/>
              <a:gd name="connsiteX21" fmla="*/ 233734 w 459669"/>
              <a:gd name="connsiteY21" fmla="*/ 2549256 h 7391759"/>
              <a:gd name="connsiteX22" fmla="*/ 283610 w 459669"/>
              <a:gd name="connsiteY22" fmla="*/ 2682260 h 7391759"/>
              <a:gd name="connsiteX23" fmla="*/ 325174 w 459669"/>
              <a:gd name="connsiteY23" fmla="*/ 2890078 h 7391759"/>
              <a:gd name="connsiteX24" fmla="*/ 366737 w 459669"/>
              <a:gd name="connsiteY24" fmla="*/ 3006456 h 7391759"/>
              <a:gd name="connsiteX25" fmla="*/ 375050 w 459669"/>
              <a:gd name="connsiteY25" fmla="*/ 3048020 h 7391759"/>
              <a:gd name="connsiteX26" fmla="*/ 358424 w 459669"/>
              <a:gd name="connsiteY26" fmla="*/ 3147773 h 7391759"/>
              <a:gd name="connsiteX27" fmla="*/ 316861 w 459669"/>
              <a:gd name="connsiteY27" fmla="*/ 3264151 h 7391759"/>
              <a:gd name="connsiteX28" fmla="*/ 308548 w 459669"/>
              <a:gd name="connsiteY28" fmla="*/ 3338965 h 7391759"/>
              <a:gd name="connsiteX29" fmla="*/ 325174 w 459669"/>
              <a:gd name="connsiteY29" fmla="*/ 3397154 h 7391759"/>
              <a:gd name="connsiteX30" fmla="*/ 217108 w 459669"/>
              <a:gd name="connsiteY30" fmla="*/ 3580034 h 7391759"/>
              <a:gd name="connsiteX31" fmla="*/ 316861 w 459669"/>
              <a:gd name="connsiteY31" fmla="*/ 3713038 h 7391759"/>
              <a:gd name="connsiteX32" fmla="*/ 158919 w 459669"/>
              <a:gd name="connsiteY32" fmla="*/ 3929169 h 7391759"/>
              <a:gd name="connsiteX33" fmla="*/ 175544 w 459669"/>
              <a:gd name="connsiteY33" fmla="*/ 3962420 h 7391759"/>
              <a:gd name="connsiteX34" fmla="*/ 242046 w 459669"/>
              <a:gd name="connsiteY34" fmla="*/ 4070485 h 7391759"/>
              <a:gd name="connsiteX35" fmla="*/ 275297 w 459669"/>
              <a:gd name="connsiteY35" fmla="*/ 4153613 h 7391759"/>
              <a:gd name="connsiteX36" fmla="*/ 266984 w 459669"/>
              <a:gd name="connsiteY36" fmla="*/ 4261678 h 7391759"/>
              <a:gd name="connsiteX37" fmla="*/ 233734 w 459669"/>
              <a:gd name="connsiteY37" fmla="*/ 4344805 h 7391759"/>
              <a:gd name="connsiteX38" fmla="*/ 433239 w 459669"/>
              <a:gd name="connsiteY38" fmla="*/ 4544311 h 7391759"/>
              <a:gd name="connsiteX39" fmla="*/ 441552 w 459669"/>
              <a:gd name="connsiteY39" fmla="*/ 4569249 h 7391759"/>
              <a:gd name="connsiteX40" fmla="*/ 383363 w 459669"/>
              <a:gd name="connsiteY40" fmla="*/ 4752129 h 7391759"/>
              <a:gd name="connsiteX41" fmla="*/ 408301 w 459669"/>
              <a:gd name="connsiteY41" fmla="*/ 4984885 h 7391759"/>
              <a:gd name="connsiteX42" fmla="*/ 449864 w 459669"/>
              <a:gd name="connsiteY42" fmla="*/ 5051387 h 7391759"/>
              <a:gd name="connsiteX43" fmla="*/ 458177 w 459669"/>
              <a:gd name="connsiteY43" fmla="*/ 5126202 h 7391759"/>
              <a:gd name="connsiteX44" fmla="*/ 350112 w 459669"/>
              <a:gd name="connsiteY44" fmla="*/ 5300769 h 7391759"/>
              <a:gd name="connsiteX45" fmla="*/ 375050 w 459669"/>
              <a:gd name="connsiteY45" fmla="*/ 5425460 h 7391759"/>
              <a:gd name="connsiteX46" fmla="*/ 399988 w 459669"/>
              <a:gd name="connsiteY46" fmla="*/ 5533525 h 7391759"/>
              <a:gd name="connsiteX47" fmla="*/ 375050 w 459669"/>
              <a:gd name="connsiteY47" fmla="*/ 5624965 h 7391759"/>
              <a:gd name="connsiteX48" fmla="*/ 275297 w 459669"/>
              <a:gd name="connsiteY48" fmla="*/ 5749656 h 7391759"/>
              <a:gd name="connsiteX49" fmla="*/ 258672 w 459669"/>
              <a:gd name="connsiteY49" fmla="*/ 5782907 h 7391759"/>
              <a:gd name="connsiteX50" fmla="*/ 300235 w 459669"/>
              <a:gd name="connsiteY50" fmla="*/ 5915911 h 7391759"/>
              <a:gd name="connsiteX51" fmla="*/ 308548 w 459669"/>
              <a:gd name="connsiteY51" fmla="*/ 5999038 h 7391759"/>
              <a:gd name="connsiteX52" fmla="*/ 300235 w 459669"/>
              <a:gd name="connsiteY52" fmla="*/ 6107103 h 7391759"/>
              <a:gd name="connsiteX53" fmla="*/ 283610 w 459669"/>
              <a:gd name="connsiteY53" fmla="*/ 6173605 h 7391759"/>
              <a:gd name="connsiteX54" fmla="*/ 333486 w 459669"/>
              <a:gd name="connsiteY54" fmla="*/ 6248420 h 7391759"/>
              <a:gd name="connsiteX55" fmla="*/ 341799 w 459669"/>
              <a:gd name="connsiteY55" fmla="*/ 6439613 h 7391759"/>
              <a:gd name="connsiteX56" fmla="*/ 358424 w 459669"/>
              <a:gd name="connsiteY56" fmla="*/ 6464551 h 7391759"/>
              <a:gd name="connsiteX57" fmla="*/ 325174 w 459669"/>
              <a:gd name="connsiteY57" fmla="*/ 6431300 h 7391759"/>
              <a:gd name="connsiteX58" fmla="*/ 316861 w 459669"/>
              <a:gd name="connsiteY58" fmla="*/ 6489489 h 7391759"/>
              <a:gd name="connsiteX59" fmla="*/ 308548 w 459669"/>
              <a:gd name="connsiteY59" fmla="*/ 6614180 h 7391759"/>
              <a:gd name="connsiteX60" fmla="*/ 300235 w 459669"/>
              <a:gd name="connsiteY60" fmla="*/ 6655743 h 7391759"/>
              <a:gd name="connsiteX61" fmla="*/ 275297 w 459669"/>
              <a:gd name="connsiteY61" fmla="*/ 6697307 h 7391759"/>
              <a:gd name="connsiteX62" fmla="*/ 250359 w 459669"/>
              <a:gd name="connsiteY62" fmla="*/ 6780434 h 7391759"/>
              <a:gd name="connsiteX63" fmla="*/ 283610 w 459669"/>
              <a:gd name="connsiteY63" fmla="*/ 6896813 h 7391759"/>
              <a:gd name="connsiteX64" fmla="*/ 258672 w 459669"/>
              <a:gd name="connsiteY64" fmla="*/ 7038129 h 7391759"/>
              <a:gd name="connsiteX65" fmla="*/ 242046 w 459669"/>
              <a:gd name="connsiteY65" fmla="*/ 7054754 h 7391759"/>
              <a:gd name="connsiteX66" fmla="*/ 233734 w 459669"/>
              <a:gd name="connsiteY66" fmla="*/ 7088005 h 7391759"/>
              <a:gd name="connsiteX67" fmla="*/ 283610 w 459669"/>
              <a:gd name="connsiteY67" fmla="*/ 7237634 h 7391759"/>
              <a:gd name="connsiteX68" fmla="*/ 250359 w 459669"/>
              <a:gd name="connsiteY68" fmla="*/ 7295823 h 7391759"/>
              <a:gd name="connsiteX69" fmla="*/ 225421 w 459669"/>
              <a:gd name="connsiteY69" fmla="*/ 7304136 h 7391759"/>
              <a:gd name="connsiteX70" fmla="*/ 125668 w 459669"/>
              <a:gd name="connsiteY70" fmla="*/ 7312449 h 7391759"/>
              <a:gd name="connsiteX71" fmla="*/ 100730 w 459669"/>
              <a:gd name="connsiteY71" fmla="*/ 7370638 h 7391759"/>
              <a:gd name="connsiteX72" fmla="*/ 84104 w 459669"/>
              <a:gd name="connsiteY72" fmla="*/ 7387263 h 7391759"/>
              <a:gd name="connsiteX73" fmla="*/ 25915 w 459669"/>
              <a:gd name="connsiteY73" fmla="*/ 7370638 h 7391759"/>
              <a:gd name="connsiteX74" fmla="*/ 9290 w 459669"/>
              <a:gd name="connsiteY74" fmla="*/ 504325 h 739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59669" h="7391759">
                <a:moveTo>
                  <a:pt x="9290" y="504325"/>
                </a:moveTo>
                <a:cubicBezTo>
                  <a:pt x="35614" y="-637289"/>
                  <a:pt x="125668" y="515409"/>
                  <a:pt x="183857" y="520951"/>
                </a:cubicBezTo>
                <a:cubicBezTo>
                  <a:pt x="194941" y="551431"/>
                  <a:pt x="213713" y="580137"/>
                  <a:pt x="217108" y="612391"/>
                </a:cubicBezTo>
                <a:cubicBezTo>
                  <a:pt x="219500" y="635115"/>
                  <a:pt x="200483" y="678893"/>
                  <a:pt x="200483" y="678893"/>
                </a:cubicBezTo>
                <a:cubicBezTo>
                  <a:pt x="208796" y="709373"/>
                  <a:pt x="217758" y="739683"/>
                  <a:pt x="225421" y="770333"/>
                </a:cubicBezTo>
                <a:cubicBezTo>
                  <a:pt x="228848" y="784040"/>
                  <a:pt x="234615" y="797795"/>
                  <a:pt x="233734" y="811896"/>
                </a:cubicBezTo>
                <a:cubicBezTo>
                  <a:pt x="229446" y="880497"/>
                  <a:pt x="221385" y="892644"/>
                  <a:pt x="200483" y="944900"/>
                </a:cubicBezTo>
                <a:cubicBezTo>
                  <a:pt x="208796" y="992005"/>
                  <a:pt x="209219" y="1041210"/>
                  <a:pt x="225421" y="1086216"/>
                </a:cubicBezTo>
                <a:cubicBezTo>
                  <a:pt x="272501" y="1216994"/>
                  <a:pt x="299552" y="1088038"/>
                  <a:pt x="250359" y="1219220"/>
                </a:cubicBezTo>
                <a:cubicBezTo>
                  <a:pt x="235272" y="1309736"/>
                  <a:pt x="242290" y="1229239"/>
                  <a:pt x="258672" y="1343911"/>
                </a:cubicBezTo>
                <a:cubicBezTo>
                  <a:pt x="263391" y="1376942"/>
                  <a:pt x="264213" y="1410412"/>
                  <a:pt x="266984" y="1443663"/>
                </a:cubicBezTo>
                <a:cubicBezTo>
                  <a:pt x="261442" y="1482456"/>
                  <a:pt x="250359" y="1520855"/>
                  <a:pt x="250359" y="1560042"/>
                </a:cubicBezTo>
                <a:cubicBezTo>
                  <a:pt x="250359" y="1571970"/>
                  <a:pt x="291679" y="1692314"/>
                  <a:pt x="291923" y="1693045"/>
                </a:cubicBezTo>
                <a:cubicBezTo>
                  <a:pt x="289152" y="1712441"/>
                  <a:pt x="286831" y="1731907"/>
                  <a:pt x="283610" y="1751234"/>
                </a:cubicBezTo>
                <a:cubicBezTo>
                  <a:pt x="281287" y="1765171"/>
                  <a:pt x="271579" y="1779167"/>
                  <a:pt x="275297" y="1792798"/>
                </a:cubicBezTo>
                <a:cubicBezTo>
                  <a:pt x="280554" y="1812075"/>
                  <a:pt x="297464" y="1826049"/>
                  <a:pt x="308548" y="1842674"/>
                </a:cubicBezTo>
                <a:cubicBezTo>
                  <a:pt x="291923" y="1873154"/>
                  <a:pt x="276068" y="1904067"/>
                  <a:pt x="258672" y="1934114"/>
                </a:cubicBezTo>
                <a:cubicBezTo>
                  <a:pt x="245575" y="1956737"/>
                  <a:pt x="221925" y="1974923"/>
                  <a:pt x="217108" y="2000616"/>
                </a:cubicBezTo>
                <a:cubicBezTo>
                  <a:pt x="212897" y="2023074"/>
                  <a:pt x="228192" y="2044951"/>
                  <a:pt x="233734" y="2067118"/>
                </a:cubicBezTo>
                <a:cubicBezTo>
                  <a:pt x="202876" y="2437398"/>
                  <a:pt x="158033" y="2271678"/>
                  <a:pt x="233734" y="2407940"/>
                </a:cubicBezTo>
                <a:cubicBezTo>
                  <a:pt x="239752" y="2418772"/>
                  <a:pt x="244817" y="2430107"/>
                  <a:pt x="250359" y="2441191"/>
                </a:cubicBezTo>
                <a:cubicBezTo>
                  <a:pt x="244817" y="2477213"/>
                  <a:pt x="228754" y="2513152"/>
                  <a:pt x="233734" y="2549256"/>
                </a:cubicBezTo>
                <a:cubicBezTo>
                  <a:pt x="240204" y="2596161"/>
                  <a:pt x="274324" y="2635830"/>
                  <a:pt x="283610" y="2682260"/>
                </a:cubicBezTo>
                <a:cubicBezTo>
                  <a:pt x="297465" y="2751533"/>
                  <a:pt x="307628" y="2821647"/>
                  <a:pt x="325174" y="2890078"/>
                </a:cubicBezTo>
                <a:cubicBezTo>
                  <a:pt x="335405" y="2929980"/>
                  <a:pt x="354333" y="2967176"/>
                  <a:pt x="366737" y="3006456"/>
                </a:cubicBezTo>
                <a:cubicBezTo>
                  <a:pt x="370992" y="3019929"/>
                  <a:pt x="372279" y="3034165"/>
                  <a:pt x="375050" y="3048020"/>
                </a:cubicBezTo>
                <a:cubicBezTo>
                  <a:pt x="369508" y="3081271"/>
                  <a:pt x="365737" y="3114866"/>
                  <a:pt x="358424" y="3147773"/>
                </a:cubicBezTo>
                <a:cubicBezTo>
                  <a:pt x="354040" y="3167503"/>
                  <a:pt x="321302" y="3252308"/>
                  <a:pt x="316861" y="3264151"/>
                </a:cubicBezTo>
                <a:cubicBezTo>
                  <a:pt x="314090" y="3289089"/>
                  <a:pt x="306983" y="3313922"/>
                  <a:pt x="308548" y="3338965"/>
                </a:cubicBezTo>
                <a:cubicBezTo>
                  <a:pt x="309806" y="3359098"/>
                  <a:pt x="328949" y="3377338"/>
                  <a:pt x="325174" y="3397154"/>
                </a:cubicBezTo>
                <a:cubicBezTo>
                  <a:pt x="307354" y="3490710"/>
                  <a:pt x="272620" y="3516592"/>
                  <a:pt x="217108" y="3580034"/>
                </a:cubicBezTo>
                <a:cubicBezTo>
                  <a:pt x="244294" y="3607220"/>
                  <a:pt x="321769" y="3678684"/>
                  <a:pt x="316861" y="3713038"/>
                </a:cubicBezTo>
                <a:cubicBezTo>
                  <a:pt x="309020" y="3767926"/>
                  <a:pt x="202201" y="3880477"/>
                  <a:pt x="158919" y="3929169"/>
                </a:cubicBezTo>
                <a:cubicBezTo>
                  <a:pt x="164461" y="3940253"/>
                  <a:pt x="169261" y="3951739"/>
                  <a:pt x="175544" y="3962420"/>
                </a:cubicBezTo>
                <a:cubicBezTo>
                  <a:pt x="196989" y="3998876"/>
                  <a:pt x="222481" y="4032986"/>
                  <a:pt x="242046" y="4070485"/>
                </a:cubicBezTo>
                <a:cubicBezTo>
                  <a:pt x="255851" y="4096944"/>
                  <a:pt x="264213" y="4125904"/>
                  <a:pt x="275297" y="4153613"/>
                </a:cubicBezTo>
                <a:cubicBezTo>
                  <a:pt x="272526" y="4189635"/>
                  <a:pt x="274659" y="4226374"/>
                  <a:pt x="266984" y="4261678"/>
                </a:cubicBezTo>
                <a:cubicBezTo>
                  <a:pt x="260644" y="4290840"/>
                  <a:pt x="227023" y="4315726"/>
                  <a:pt x="233734" y="4344805"/>
                </a:cubicBezTo>
                <a:cubicBezTo>
                  <a:pt x="262938" y="4471352"/>
                  <a:pt x="337788" y="4489767"/>
                  <a:pt x="433239" y="4544311"/>
                </a:cubicBezTo>
                <a:cubicBezTo>
                  <a:pt x="436010" y="4552624"/>
                  <a:pt x="442884" y="4560589"/>
                  <a:pt x="441552" y="4569249"/>
                </a:cubicBezTo>
                <a:cubicBezTo>
                  <a:pt x="438218" y="4590922"/>
                  <a:pt x="387385" y="4740062"/>
                  <a:pt x="383363" y="4752129"/>
                </a:cubicBezTo>
                <a:cubicBezTo>
                  <a:pt x="372643" y="4859327"/>
                  <a:pt x="364098" y="4857185"/>
                  <a:pt x="408301" y="4984885"/>
                </a:cubicBezTo>
                <a:cubicBezTo>
                  <a:pt x="416852" y="5009588"/>
                  <a:pt x="436010" y="5029220"/>
                  <a:pt x="449864" y="5051387"/>
                </a:cubicBezTo>
                <a:cubicBezTo>
                  <a:pt x="452635" y="5076325"/>
                  <a:pt x="463620" y="5101708"/>
                  <a:pt x="458177" y="5126202"/>
                </a:cubicBezTo>
                <a:cubicBezTo>
                  <a:pt x="452080" y="5153640"/>
                  <a:pt x="355570" y="5292581"/>
                  <a:pt x="350112" y="5300769"/>
                </a:cubicBezTo>
                <a:cubicBezTo>
                  <a:pt x="358425" y="5342333"/>
                  <a:pt x="365232" y="5384226"/>
                  <a:pt x="375050" y="5425460"/>
                </a:cubicBezTo>
                <a:cubicBezTo>
                  <a:pt x="407652" y="5562391"/>
                  <a:pt x="378261" y="5381438"/>
                  <a:pt x="399988" y="5533525"/>
                </a:cubicBezTo>
                <a:cubicBezTo>
                  <a:pt x="391675" y="5564005"/>
                  <a:pt x="390838" y="5597599"/>
                  <a:pt x="375050" y="5624965"/>
                </a:cubicBezTo>
                <a:cubicBezTo>
                  <a:pt x="348451" y="5671070"/>
                  <a:pt x="306871" y="5706805"/>
                  <a:pt x="275297" y="5749656"/>
                </a:cubicBezTo>
                <a:cubicBezTo>
                  <a:pt x="267946" y="5759632"/>
                  <a:pt x="264214" y="5771823"/>
                  <a:pt x="258672" y="5782907"/>
                </a:cubicBezTo>
                <a:cubicBezTo>
                  <a:pt x="269314" y="5814834"/>
                  <a:pt x="295239" y="5890933"/>
                  <a:pt x="300235" y="5915911"/>
                </a:cubicBezTo>
                <a:cubicBezTo>
                  <a:pt x="305696" y="5943217"/>
                  <a:pt x="305777" y="5971329"/>
                  <a:pt x="308548" y="5999038"/>
                </a:cubicBezTo>
                <a:cubicBezTo>
                  <a:pt x="305777" y="6035060"/>
                  <a:pt x="305344" y="6071338"/>
                  <a:pt x="300235" y="6107103"/>
                </a:cubicBezTo>
                <a:cubicBezTo>
                  <a:pt x="297004" y="6129723"/>
                  <a:pt x="281857" y="6150823"/>
                  <a:pt x="283610" y="6173605"/>
                </a:cubicBezTo>
                <a:cubicBezTo>
                  <a:pt x="284526" y="6185516"/>
                  <a:pt x="325564" y="6237858"/>
                  <a:pt x="333486" y="6248420"/>
                </a:cubicBezTo>
                <a:cubicBezTo>
                  <a:pt x="336257" y="6312151"/>
                  <a:pt x="334487" y="6376242"/>
                  <a:pt x="341799" y="6439613"/>
                </a:cubicBezTo>
                <a:cubicBezTo>
                  <a:pt x="342944" y="6449538"/>
                  <a:pt x="367360" y="6469019"/>
                  <a:pt x="358424" y="6464551"/>
                </a:cubicBezTo>
                <a:cubicBezTo>
                  <a:pt x="344405" y="6457541"/>
                  <a:pt x="336257" y="6442384"/>
                  <a:pt x="325174" y="6431300"/>
                </a:cubicBezTo>
                <a:cubicBezTo>
                  <a:pt x="322403" y="6450696"/>
                  <a:pt x="318635" y="6469976"/>
                  <a:pt x="316861" y="6489489"/>
                </a:cubicBezTo>
                <a:cubicBezTo>
                  <a:pt x="313090" y="6530974"/>
                  <a:pt x="312693" y="6572731"/>
                  <a:pt x="308548" y="6614180"/>
                </a:cubicBezTo>
                <a:cubicBezTo>
                  <a:pt x="307142" y="6628239"/>
                  <a:pt x="305482" y="6642625"/>
                  <a:pt x="300235" y="6655743"/>
                </a:cubicBezTo>
                <a:cubicBezTo>
                  <a:pt x="294234" y="6670744"/>
                  <a:pt x="282523" y="6682856"/>
                  <a:pt x="275297" y="6697307"/>
                </a:cubicBezTo>
                <a:cubicBezTo>
                  <a:pt x="257071" y="6733760"/>
                  <a:pt x="258146" y="6741499"/>
                  <a:pt x="250359" y="6780434"/>
                </a:cubicBezTo>
                <a:cubicBezTo>
                  <a:pt x="261443" y="6819227"/>
                  <a:pt x="279155" y="6856714"/>
                  <a:pt x="283610" y="6896813"/>
                </a:cubicBezTo>
                <a:cubicBezTo>
                  <a:pt x="289203" y="6947154"/>
                  <a:pt x="286358" y="6996601"/>
                  <a:pt x="258672" y="7038129"/>
                </a:cubicBezTo>
                <a:cubicBezTo>
                  <a:pt x="254325" y="7044650"/>
                  <a:pt x="247588" y="7049212"/>
                  <a:pt x="242046" y="7054754"/>
                </a:cubicBezTo>
                <a:cubicBezTo>
                  <a:pt x="239275" y="7065838"/>
                  <a:pt x="232974" y="7076606"/>
                  <a:pt x="233734" y="7088005"/>
                </a:cubicBezTo>
                <a:cubicBezTo>
                  <a:pt x="239571" y="7175552"/>
                  <a:pt x="245650" y="7171204"/>
                  <a:pt x="283610" y="7237634"/>
                </a:cubicBezTo>
                <a:cubicBezTo>
                  <a:pt x="272526" y="7257030"/>
                  <a:pt x="265070" y="7279011"/>
                  <a:pt x="250359" y="7295823"/>
                </a:cubicBezTo>
                <a:cubicBezTo>
                  <a:pt x="244589" y="7302417"/>
                  <a:pt x="234106" y="7302978"/>
                  <a:pt x="225421" y="7304136"/>
                </a:cubicBezTo>
                <a:cubicBezTo>
                  <a:pt x="192347" y="7308546"/>
                  <a:pt x="158919" y="7309678"/>
                  <a:pt x="125668" y="7312449"/>
                </a:cubicBezTo>
                <a:cubicBezTo>
                  <a:pt x="117355" y="7331845"/>
                  <a:pt x="110978" y="7352191"/>
                  <a:pt x="100730" y="7370638"/>
                </a:cubicBezTo>
                <a:cubicBezTo>
                  <a:pt x="96924" y="7377489"/>
                  <a:pt x="91893" y="7386397"/>
                  <a:pt x="84104" y="7387263"/>
                </a:cubicBezTo>
                <a:cubicBezTo>
                  <a:pt x="23172" y="7394033"/>
                  <a:pt x="25915" y="7396356"/>
                  <a:pt x="25915" y="7370638"/>
                </a:cubicBezTo>
                <a:cubicBezTo>
                  <a:pt x="20373" y="5073554"/>
                  <a:pt x="-17034" y="1645939"/>
                  <a:pt x="9290" y="504325"/>
                </a:cubicBezTo>
                <a:close/>
              </a:path>
            </a:pathLst>
          </a:custGeom>
          <a:solidFill>
            <a:srgbClr val="F4ECE1"/>
          </a:solidFill>
          <a:ln>
            <a:solidFill>
              <a:srgbClr val="F6E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a:extLst>
              <a:ext uri="{FF2B5EF4-FFF2-40B4-BE49-F238E27FC236}">
                <a16:creationId xmlns:a16="http://schemas.microsoft.com/office/drawing/2014/main" id="{753DE280-9DFF-FE1B-A7CD-F717C008AA55}"/>
              </a:ext>
            </a:extLst>
          </p:cNvPr>
          <p:cNvSpPr txBox="1"/>
          <p:nvPr/>
        </p:nvSpPr>
        <p:spPr>
          <a:xfrm>
            <a:off x="7805651" y="128848"/>
            <a:ext cx="3657599" cy="369332"/>
          </a:xfrm>
          <a:prstGeom prst="rect">
            <a:avLst/>
          </a:prstGeom>
          <a:noFill/>
        </p:spPr>
        <p:txBody>
          <a:bodyPr wrap="square" rtlCol="0">
            <a:spAutoFit/>
          </a:bodyPr>
          <a:lstStyle/>
          <a:p>
            <a:r>
              <a:rPr lang="pt-BR" u="sng" dirty="0">
                <a:solidFill>
                  <a:schemeClr val="bg1"/>
                </a:solidFill>
                <a:latin typeface="Algerian" panose="04020705040A02060702" pitchFamily="82" charset="0"/>
              </a:rPr>
              <a:t>Origem e Contexto Histórico</a:t>
            </a:r>
          </a:p>
        </p:txBody>
      </p:sp>
      <p:sp>
        <p:nvSpPr>
          <p:cNvPr id="22" name="CaixaDeTexto 21">
            <a:extLst>
              <a:ext uri="{FF2B5EF4-FFF2-40B4-BE49-F238E27FC236}">
                <a16:creationId xmlns:a16="http://schemas.microsoft.com/office/drawing/2014/main" id="{701D80FB-4D88-7B8B-EE20-7EB5EEA90150}"/>
              </a:ext>
            </a:extLst>
          </p:cNvPr>
          <p:cNvSpPr txBox="1"/>
          <p:nvPr/>
        </p:nvSpPr>
        <p:spPr>
          <a:xfrm>
            <a:off x="7041917" y="567783"/>
            <a:ext cx="5150083" cy="6165149"/>
          </a:xfrm>
          <a:prstGeom prst="rect">
            <a:avLst/>
          </a:prstGeom>
          <a:noFill/>
        </p:spPr>
        <p:txBody>
          <a:bodyPr wrap="square" rtlCol="0">
            <a:spAutoFit/>
          </a:bodyPr>
          <a:lstStyle/>
          <a:p>
            <a:pPr>
              <a:lnSpc>
                <a:spcPct val="150000"/>
              </a:lnSpc>
            </a:pPr>
            <a:r>
              <a:rPr lang="pt-BR" sz="1100" dirty="0">
                <a:solidFill>
                  <a:schemeClr val="bg1"/>
                </a:solidFill>
                <a:latin typeface="Aharoni" panose="02010803020104030203" pitchFamily="2" charset="-79"/>
                <a:cs typeface="Aharoni" panose="02010803020104030203" pitchFamily="2" charset="-79"/>
              </a:rPr>
              <a:t>-&gt; O movimento negro tem suas raízes na era da escravidão, quando os milhares de africanos foram trazidos como </a:t>
            </a:r>
          </a:p>
          <a:p>
            <a:pPr>
              <a:lnSpc>
                <a:spcPct val="150000"/>
              </a:lnSpc>
            </a:pPr>
            <a:r>
              <a:rPr lang="pt-BR" sz="1100" dirty="0">
                <a:solidFill>
                  <a:schemeClr val="bg1"/>
                </a:solidFill>
                <a:latin typeface="Aharoni" panose="02010803020104030203" pitchFamily="2" charset="-79"/>
                <a:cs typeface="Aharoni" panose="02010803020104030203" pitchFamily="2" charset="-79"/>
              </a:rPr>
              <a:t>escravizados para as Américas.</a:t>
            </a:r>
          </a:p>
          <a:p>
            <a:pPr>
              <a:lnSpc>
                <a:spcPct val="150000"/>
              </a:lnSpc>
            </a:pPr>
            <a:endParaRPr lang="pt-BR" sz="1100" dirty="0">
              <a:solidFill>
                <a:schemeClr val="bg1"/>
              </a:solidFill>
              <a:latin typeface="Aharoni" panose="02010803020104030203" pitchFamily="2" charset="-79"/>
              <a:cs typeface="Aharoni" panose="02010803020104030203" pitchFamily="2" charset="-79"/>
            </a:endParaRPr>
          </a:p>
          <a:p>
            <a:pPr>
              <a:lnSpc>
                <a:spcPct val="150000"/>
              </a:lnSpc>
            </a:pPr>
            <a:r>
              <a:rPr lang="pt-BR" sz="1100" dirty="0">
                <a:solidFill>
                  <a:schemeClr val="bg1"/>
                </a:solidFill>
                <a:latin typeface="Aharoni" panose="02010803020104030203" pitchFamily="2" charset="-79"/>
                <a:cs typeface="Aharoni" panose="02010803020104030203" pitchFamily="2" charset="-79"/>
              </a:rPr>
              <a:t>-&gt; E por mais que a abolição da escravidão no século XIX tenha acontecido, a igualdade não foi automaticamente alcançada,</a:t>
            </a:r>
          </a:p>
          <a:p>
            <a:pPr>
              <a:lnSpc>
                <a:spcPct val="150000"/>
              </a:lnSpc>
            </a:pPr>
            <a:r>
              <a:rPr lang="pt-BR" sz="1100" dirty="0">
                <a:solidFill>
                  <a:schemeClr val="bg1"/>
                </a:solidFill>
                <a:latin typeface="Aharoni" panose="02010803020104030203" pitchFamily="2" charset="-79"/>
                <a:cs typeface="Aharoni" panose="02010803020104030203" pitchFamily="2" charset="-79"/>
              </a:rPr>
              <a:t>o que acabou acarretando em períodos de </a:t>
            </a:r>
            <a:r>
              <a:rPr lang="pt-BR" sz="1100" dirty="0" err="1">
                <a:solidFill>
                  <a:schemeClr val="bg1"/>
                </a:solidFill>
                <a:latin typeface="Aharoni" panose="02010803020104030203" pitchFamily="2" charset="-79"/>
                <a:cs typeface="Aharoni" panose="02010803020104030203" pitchFamily="2" charset="-79"/>
              </a:rPr>
              <a:t>segregração</a:t>
            </a:r>
            <a:r>
              <a:rPr lang="pt-BR" sz="1100" dirty="0">
                <a:solidFill>
                  <a:schemeClr val="bg1"/>
                </a:solidFill>
                <a:latin typeface="Aharoni" panose="02010803020104030203" pitchFamily="2" charset="-79"/>
                <a:cs typeface="Aharoni" panose="02010803020104030203" pitchFamily="2" charset="-79"/>
              </a:rPr>
              <a:t> racial, como as leis Jim Crow nos EUA.</a:t>
            </a:r>
          </a:p>
          <a:p>
            <a:pPr>
              <a:lnSpc>
                <a:spcPct val="150000"/>
              </a:lnSpc>
            </a:pPr>
            <a:endParaRPr lang="pt-BR" sz="1100" dirty="0">
              <a:solidFill>
                <a:schemeClr val="bg1"/>
              </a:solidFill>
              <a:latin typeface="Aharoni" panose="02010803020104030203" pitchFamily="2" charset="-79"/>
              <a:cs typeface="Aharoni" panose="02010803020104030203" pitchFamily="2" charset="-79"/>
            </a:endParaRPr>
          </a:p>
          <a:p>
            <a:pPr>
              <a:lnSpc>
                <a:spcPct val="150000"/>
              </a:lnSpc>
            </a:pPr>
            <a:r>
              <a:rPr lang="pt-BR" sz="1100" dirty="0">
                <a:solidFill>
                  <a:schemeClr val="bg1"/>
                </a:solidFill>
                <a:latin typeface="Aharoni" panose="02010803020104030203" pitchFamily="2" charset="-79"/>
                <a:cs typeface="Aharoni" panose="02010803020104030203" pitchFamily="2" charset="-79"/>
              </a:rPr>
              <a:t>-&gt; Essas leis de Jim Crow promoviam a segregação racial e a discriminação sistemática contra os afro-americanos. E o termo</a:t>
            </a:r>
          </a:p>
          <a:p>
            <a:pPr>
              <a:lnSpc>
                <a:spcPct val="150000"/>
              </a:lnSpc>
            </a:pPr>
            <a:r>
              <a:rPr lang="pt-BR" sz="1100" dirty="0">
                <a:solidFill>
                  <a:schemeClr val="bg1"/>
                </a:solidFill>
                <a:latin typeface="Aharoni" panose="02010803020104030203" pitchFamily="2" charset="-79"/>
                <a:cs typeface="Aharoni" panose="02010803020104030203" pitchFamily="2" charset="-79"/>
              </a:rPr>
              <a:t>"Jim Crow" era uma expressão pejorativa que se referia a pessoas negras.</a:t>
            </a:r>
          </a:p>
          <a:p>
            <a:pPr>
              <a:lnSpc>
                <a:spcPct val="150000"/>
              </a:lnSpc>
            </a:pPr>
            <a:endParaRPr lang="pt-BR" sz="1100" dirty="0">
              <a:solidFill>
                <a:schemeClr val="bg1"/>
              </a:solidFill>
              <a:latin typeface="Aharoni" panose="02010803020104030203" pitchFamily="2" charset="-79"/>
              <a:cs typeface="Aharoni" panose="02010803020104030203" pitchFamily="2" charset="-79"/>
            </a:endParaRPr>
          </a:p>
          <a:p>
            <a:pPr>
              <a:lnSpc>
                <a:spcPct val="150000"/>
              </a:lnSpc>
            </a:pPr>
            <a:r>
              <a:rPr lang="pt-BR" sz="1100" dirty="0">
                <a:solidFill>
                  <a:schemeClr val="bg1"/>
                </a:solidFill>
                <a:latin typeface="Aharoni" panose="02010803020104030203" pitchFamily="2" charset="-79"/>
                <a:cs typeface="Aharoni" panose="02010803020104030203" pitchFamily="2" charset="-79"/>
              </a:rPr>
              <a:t>-&gt; Tivemos também o pan-africanismo, que buscava a solidariedade global entre comunidades africanas e afrodescendentes,</a:t>
            </a:r>
          </a:p>
          <a:p>
            <a:pPr>
              <a:lnSpc>
                <a:spcPct val="150000"/>
              </a:lnSpc>
            </a:pPr>
            <a:r>
              <a:rPr lang="pt-BR" sz="1100" dirty="0">
                <a:solidFill>
                  <a:schemeClr val="bg1"/>
                </a:solidFill>
                <a:latin typeface="Aharoni" panose="02010803020104030203" pitchFamily="2" charset="-79"/>
                <a:cs typeface="Aharoni" panose="02010803020104030203" pitchFamily="2" charset="-79"/>
              </a:rPr>
              <a:t>promovendo a valorização da identidade africana.</a:t>
            </a:r>
          </a:p>
          <a:p>
            <a:pPr>
              <a:lnSpc>
                <a:spcPct val="150000"/>
              </a:lnSpc>
            </a:pPr>
            <a:endParaRPr lang="pt-BR" sz="1100" dirty="0">
              <a:solidFill>
                <a:schemeClr val="bg1"/>
              </a:solidFill>
              <a:latin typeface="Aharoni" panose="02010803020104030203" pitchFamily="2" charset="-79"/>
              <a:cs typeface="Aharoni" panose="02010803020104030203" pitchFamily="2" charset="-79"/>
            </a:endParaRPr>
          </a:p>
          <a:p>
            <a:pPr>
              <a:lnSpc>
                <a:spcPct val="150000"/>
              </a:lnSpc>
            </a:pPr>
            <a:r>
              <a:rPr lang="pt-BR" sz="1100" dirty="0">
                <a:solidFill>
                  <a:schemeClr val="bg1"/>
                </a:solidFill>
                <a:latin typeface="Aharoni" panose="02010803020104030203" pitchFamily="2" charset="-79"/>
                <a:cs typeface="Aharoni" panose="02010803020104030203" pitchFamily="2" charset="-79"/>
              </a:rPr>
              <a:t>-&gt; E em décadas recentes tivemos o Black Lives Matter que destaca a persistência dos desafios, incluindo brutalidade policial</a:t>
            </a:r>
          </a:p>
          <a:p>
            <a:pPr>
              <a:lnSpc>
                <a:spcPct val="150000"/>
              </a:lnSpc>
            </a:pPr>
            <a:r>
              <a:rPr lang="pt-BR" sz="1100" dirty="0">
                <a:solidFill>
                  <a:schemeClr val="bg1"/>
                </a:solidFill>
                <a:latin typeface="Aharoni" panose="02010803020104030203" pitchFamily="2" charset="-79"/>
                <a:cs typeface="Aharoni" panose="02010803020104030203" pitchFamily="2" charset="-79"/>
              </a:rPr>
              <a:t>e desigualdade econômica.</a:t>
            </a:r>
          </a:p>
          <a:p>
            <a:pPr>
              <a:lnSpc>
                <a:spcPct val="150000"/>
              </a:lnSpc>
            </a:pPr>
            <a:endParaRPr lang="pt-BR" sz="1100" dirty="0">
              <a:solidFill>
                <a:schemeClr val="bg1"/>
              </a:solidFill>
              <a:latin typeface="Aharoni" panose="02010803020104030203" pitchFamily="2" charset="-79"/>
              <a:cs typeface="Aharoni" panose="02010803020104030203" pitchFamily="2" charset="-79"/>
            </a:endParaRPr>
          </a:p>
          <a:p>
            <a:pPr>
              <a:lnSpc>
                <a:spcPct val="150000"/>
              </a:lnSpc>
            </a:pPr>
            <a:r>
              <a:rPr lang="pt-BR" sz="1100" dirty="0">
                <a:solidFill>
                  <a:schemeClr val="bg1"/>
                </a:solidFill>
                <a:latin typeface="Aharoni" panose="02010803020104030203" pitchFamily="2" charset="-79"/>
                <a:cs typeface="Aharoni" panose="02010803020104030203" pitchFamily="2" charset="-79"/>
              </a:rPr>
              <a:t>-&gt; Com isso, podemos perceber que o movimento negro é uma grande narrativa, </a:t>
            </a:r>
            <a:r>
              <a:rPr lang="pt-BR" sz="1100" dirty="0" err="1">
                <a:solidFill>
                  <a:schemeClr val="bg1"/>
                </a:solidFill>
                <a:latin typeface="Aharoni" panose="02010803020104030203" pitchFamily="2" charset="-79"/>
                <a:cs typeface="Aharoni" panose="02010803020104030203" pitchFamily="2" charset="-79"/>
              </a:rPr>
              <a:t>construida</a:t>
            </a:r>
            <a:r>
              <a:rPr lang="pt-BR" sz="1100" dirty="0">
                <a:solidFill>
                  <a:schemeClr val="bg1"/>
                </a:solidFill>
                <a:latin typeface="Aharoni" panose="02010803020104030203" pitchFamily="2" charset="-79"/>
                <a:cs typeface="Aharoni" panose="02010803020104030203" pitchFamily="2" charset="-79"/>
              </a:rPr>
              <a:t> por séculos de luta e resiliência</a:t>
            </a:r>
          </a:p>
          <a:p>
            <a:pPr>
              <a:lnSpc>
                <a:spcPct val="150000"/>
              </a:lnSpc>
            </a:pPr>
            <a:r>
              <a:rPr lang="pt-BR" sz="1100" dirty="0">
                <a:solidFill>
                  <a:schemeClr val="bg1"/>
                </a:solidFill>
                <a:latin typeface="Aharoni" panose="02010803020104030203" pitchFamily="2" charset="-79"/>
                <a:cs typeface="Aharoni" panose="02010803020104030203" pitchFamily="2" charset="-79"/>
              </a:rPr>
              <a:t>na busca por dignidade e igualdade.</a:t>
            </a:r>
          </a:p>
        </p:txBody>
      </p:sp>
    </p:spTree>
    <p:extLst>
      <p:ext uri="{BB962C8B-B14F-4D97-AF65-F5344CB8AC3E}">
        <p14:creationId xmlns:p14="http://schemas.microsoft.com/office/powerpoint/2010/main" val="370111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D4D4D"/>
        </a:solidFill>
        <a:effectLst/>
      </p:bgPr>
    </p:bg>
    <p:spTree>
      <p:nvGrpSpPr>
        <p:cNvPr id="1" name=""/>
        <p:cNvGrpSpPr/>
        <p:nvPr/>
      </p:nvGrpSpPr>
      <p:grpSpPr>
        <a:xfrm>
          <a:off x="0" y="0"/>
          <a:ext cx="0" cy="0"/>
          <a:chOff x="0" y="0"/>
          <a:chExt cx="0" cy="0"/>
        </a:xfrm>
      </p:grpSpPr>
      <p:pic>
        <p:nvPicPr>
          <p:cNvPr id="7" name="Imagem 6" descr="Foto preta e branca de homem de terno e gravata&#10;&#10;Descrição gerada automaticamente">
            <a:extLst>
              <a:ext uri="{FF2B5EF4-FFF2-40B4-BE49-F238E27FC236}">
                <a16:creationId xmlns:a16="http://schemas.microsoft.com/office/drawing/2014/main" id="{FB236D8A-01FE-1D85-684A-F2BDBAD12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29000"/>
            <a:ext cx="4936784" cy="3429000"/>
          </a:xfrm>
          <a:prstGeom prst="rect">
            <a:avLst/>
          </a:prstGeom>
          <a:ln>
            <a:noFill/>
          </a:ln>
          <a:effectLst>
            <a:softEdge rad="112500"/>
          </a:effectLst>
        </p:spPr>
      </p:pic>
      <p:pic>
        <p:nvPicPr>
          <p:cNvPr id="11" name="Imagem 10" descr="Foto em preto e branco de homem com a mão no rosto&#10;&#10;Descrição gerada automaticamente">
            <a:extLst>
              <a:ext uri="{FF2B5EF4-FFF2-40B4-BE49-F238E27FC236}">
                <a16:creationId xmlns:a16="http://schemas.microsoft.com/office/drawing/2014/main" id="{5389D77B-8A91-5FD6-C3FE-07D731D06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936783" cy="3075709"/>
          </a:xfrm>
          <a:prstGeom prst="rect">
            <a:avLst/>
          </a:prstGeom>
          <a:ln>
            <a:noFill/>
          </a:ln>
          <a:effectLst>
            <a:softEdge rad="112500"/>
          </a:effectLst>
        </p:spPr>
      </p:pic>
      <p:sp>
        <p:nvSpPr>
          <p:cNvPr id="12" name="Retângulo 11">
            <a:extLst>
              <a:ext uri="{FF2B5EF4-FFF2-40B4-BE49-F238E27FC236}">
                <a16:creationId xmlns:a16="http://schemas.microsoft.com/office/drawing/2014/main" id="{C5EEB1BA-F2E6-FF0F-B8CC-AF8B3088CA35}"/>
              </a:ext>
            </a:extLst>
          </p:cNvPr>
          <p:cNvSpPr/>
          <p:nvPr/>
        </p:nvSpPr>
        <p:spPr>
          <a:xfrm>
            <a:off x="5010539" y="0"/>
            <a:ext cx="7181461" cy="685800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Forma Livre: Forma 12">
            <a:extLst>
              <a:ext uri="{FF2B5EF4-FFF2-40B4-BE49-F238E27FC236}">
                <a16:creationId xmlns:a16="http://schemas.microsoft.com/office/drawing/2014/main" id="{F8663960-3DF0-B391-CA96-83763DDEBFF9}"/>
              </a:ext>
            </a:extLst>
          </p:cNvPr>
          <p:cNvSpPr/>
          <p:nvPr/>
        </p:nvSpPr>
        <p:spPr>
          <a:xfrm>
            <a:off x="4936784" y="0"/>
            <a:ext cx="459669" cy="6858000"/>
          </a:xfrm>
          <a:custGeom>
            <a:avLst/>
            <a:gdLst>
              <a:gd name="connsiteX0" fmla="*/ 9290 w 459669"/>
              <a:gd name="connsiteY0" fmla="*/ 504325 h 7391759"/>
              <a:gd name="connsiteX1" fmla="*/ 183857 w 459669"/>
              <a:gd name="connsiteY1" fmla="*/ 520951 h 7391759"/>
              <a:gd name="connsiteX2" fmla="*/ 217108 w 459669"/>
              <a:gd name="connsiteY2" fmla="*/ 612391 h 7391759"/>
              <a:gd name="connsiteX3" fmla="*/ 200483 w 459669"/>
              <a:gd name="connsiteY3" fmla="*/ 678893 h 7391759"/>
              <a:gd name="connsiteX4" fmla="*/ 225421 w 459669"/>
              <a:gd name="connsiteY4" fmla="*/ 770333 h 7391759"/>
              <a:gd name="connsiteX5" fmla="*/ 233734 w 459669"/>
              <a:gd name="connsiteY5" fmla="*/ 811896 h 7391759"/>
              <a:gd name="connsiteX6" fmla="*/ 200483 w 459669"/>
              <a:gd name="connsiteY6" fmla="*/ 944900 h 7391759"/>
              <a:gd name="connsiteX7" fmla="*/ 225421 w 459669"/>
              <a:gd name="connsiteY7" fmla="*/ 1086216 h 7391759"/>
              <a:gd name="connsiteX8" fmla="*/ 250359 w 459669"/>
              <a:gd name="connsiteY8" fmla="*/ 1219220 h 7391759"/>
              <a:gd name="connsiteX9" fmla="*/ 258672 w 459669"/>
              <a:gd name="connsiteY9" fmla="*/ 1343911 h 7391759"/>
              <a:gd name="connsiteX10" fmla="*/ 266984 w 459669"/>
              <a:gd name="connsiteY10" fmla="*/ 1443663 h 7391759"/>
              <a:gd name="connsiteX11" fmla="*/ 250359 w 459669"/>
              <a:gd name="connsiteY11" fmla="*/ 1560042 h 7391759"/>
              <a:gd name="connsiteX12" fmla="*/ 291923 w 459669"/>
              <a:gd name="connsiteY12" fmla="*/ 1693045 h 7391759"/>
              <a:gd name="connsiteX13" fmla="*/ 283610 w 459669"/>
              <a:gd name="connsiteY13" fmla="*/ 1751234 h 7391759"/>
              <a:gd name="connsiteX14" fmla="*/ 275297 w 459669"/>
              <a:gd name="connsiteY14" fmla="*/ 1792798 h 7391759"/>
              <a:gd name="connsiteX15" fmla="*/ 308548 w 459669"/>
              <a:gd name="connsiteY15" fmla="*/ 1842674 h 7391759"/>
              <a:gd name="connsiteX16" fmla="*/ 258672 w 459669"/>
              <a:gd name="connsiteY16" fmla="*/ 1934114 h 7391759"/>
              <a:gd name="connsiteX17" fmla="*/ 217108 w 459669"/>
              <a:gd name="connsiteY17" fmla="*/ 2000616 h 7391759"/>
              <a:gd name="connsiteX18" fmla="*/ 233734 w 459669"/>
              <a:gd name="connsiteY18" fmla="*/ 2067118 h 7391759"/>
              <a:gd name="connsiteX19" fmla="*/ 233734 w 459669"/>
              <a:gd name="connsiteY19" fmla="*/ 2407940 h 7391759"/>
              <a:gd name="connsiteX20" fmla="*/ 250359 w 459669"/>
              <a:gd name="connsiteY20" fmla="*/ 2441191 h 7391759"/>
              <a:gd name="connsiteX21" fmla="*/ 233734 w 459669"/>
              <a:gd name="connsiteY21" fmla="*/ 2549256 h 7391759"/>
              <a:gd name="connsiteX22" fmla="*/ 283610 w 459669"/>
              <a:gd name="connsiteY22" fmla="*/ 2682260 h 7391759"/>
              <a:gd name="connsiteX23" fmla="*/ 325174 w 459669"/>
              <a:gd name="connsiteY23" fmla="*/ 2890078 h 7391759"/>
              <a:gd name="connsiteX24" fmla="*/ 366737 w 459669"/>
              <a:gd name="connsiteY24" fmla="*/ 3006456 h 7391759"/>
              <a:gd name="connsiteX25" fmla="*/ 375050 w 459669"/>
              <a:gd name="connsiteY25" fmla="*/ 3048020 h 7391759"/>
              <a:gd name="connsiteX26" fmla="*/ 358424 w 459669"/>
              <a:gd name="connsiteY26" fmla="*/ 3147773 h 7391759"/>
              <a:gd name="connsiteX27" fmla="*/ 316861 w 459669"/>
              <a:gd name="connsiteY27" fmla="*/ 3264151 h 7391759"/>
              <a:gd name="connsiteX28" fmla="*/ 308548 w 459669"/>
              <a:gd name="connsiteY28" fmla="*/ 3338965 h 7391759"/>
              <a:gd name="connsiteX29" fmla="*/ 325174 w 459669"/>
              <a:gd name="connsiteY29" fmla="*/ 3397154 h 7391759"/>
              <a:gd name="connsiteX30" fmla="*/ 217108 w 459669"/>
              <a:gd name="connsiteY30" fmla="*/ 3580034 h 7391759"/>
              <a:gd name="connsiteX31" fmla="*/ 316861 w 459669"/>
              <a:gd name="connsiteY31" fmla="*/ 3713038 h 7391759"/>
              <a:gd name="connsiteX32" fmla="*/ 158919 w 459669"/>
              <a:gd name="connsiteY32" fmla="*/ 3929169 h 7391759"/>
              <a:gd name="connsiteX33" fmla="*/ 175544 w 459669"/>
              <a:gd name="connsiteY33" fmla="*/ 3962420 h 7391759"/>
              <a:gd name="connsiteX34" fmla="*/ 242046 w 459669"/>
              <a:gd name="connsiteY34" fmla="*/ 4070485 h 7391759"/>
              <a:gd name="connsiteX35" fmla="*/ 275297 w 459669"/>
              <a:gd name="connsiteY35" fmla="*/ 4153613 h 7391759"/>
              <a:gd name="connsiteX36" fmla="*/ 266984 w 459669"/>
              <a:gd name="connsiteY36" fmla="*/ 4261678 h 7391759"/>
              <a:gd name="connsiteX37" fmla="*/ 233734 w 459669"/>
              <a:gd name="connsiteY37" fmla="*/ 4344805 h 7391759"/>
              <a:gd name="connsiteX38" fmla="*/ 433239 w 459669"/>
              <a:gd name="connsiteY38" fmla="*/ 4544311 h 7391759"/>
              <a:gd name="connsiteX39" fmla="*/ 441552 w 459669"/>
              <a:gd name="connsiteY39" fmla="*/ 4569249 h 7391759"/>
              <a:gd name="connsiteX40" fmla="*/ 383363 w 459669"/>
              <a:gd name="connsiteY40" fmla="*/ 4752129 h 7391759"/>
              <a:gd name="connsiteX41" fmla="*/ 408301 w 459669"/>
              <a:gd name="connsiteY41" fmla="*/ 4984885 h 7391759"/>
              <a:gd name="connsiteX42" fmla="*/ 449864 w 459669"/>
              <a:gd name="connsiteY42" fmla="*/ 5051387 h 7391759"/>
              <a:gd name="connsiteX43" fmla="*/ 458177 w 459669"/>
              <a:gd name="connsiteY43" fmla="*/ 5126202 h 7391759"/>
              <a:gd name="connsiteX44" fmla="*/ 350112 w 459669"/>
              <a:gd name="connsiteY44" fmla="*/ 5300769 h 7391759"/>
              <a:gd name="connsiteX45" fmla="*/ 375050 w 459669"/>
              <a:gd name="connsiteY45" fmla="*/ 5425460 h 7391759"/>
              <a:gd name="connsiteX46" fmla="*/ 399988 w 459669"/>
              <a:gd name="connsiteY46" fmla="*/ 5533525 h 7391759"/>
              <a:gd name="connsiteX47" fmla="*/ 375050 w 459669"/>
              <a:gd name="connsiteY47" fmla="*/ 5624965 h 7391759"/>
              <a:gd name="connsiteX48" fmla="*/ 275297 w 459669"/>
              <a:gd name="connsiteY48" fmla="*/ 5749656 h 7391759"/>
              <a:gd name="connsiteX49" fmla="*/ 258672 w 459669"/>
              <a:gd name="connsiteY49" fmla="*/ 5782907 h 7391759"/>
              <a:gd name="connsiteX50" fmla="*/ 300235 w 459669"/>
              <a:gd name="connsiteY50" fmla="*/ 5915911 h 7391759"/>
              <a:gd name="connsiteX51" fmla="*/ 308548 w 459669"/>
              <a:gd name="connsiteY51" fmla="*/ 5999038 h 7391759"/>
              <a:gd name="connsiteX52" fmla="*/ 300235 w 459669"/>
              <a:gd name="connsiteY52" fmla="*/ 6107103 h 7391759"/>
              <a:gd name="connsiteX53" fmla="*/ 283610 w 459669"/>
              <a:gd name="connsiteY53" fmla="*/ 6173605 h 7391759"/>
              <a:gd name="connsiteX54" fmla="*/ 333486 w 459669"/>
              <a:gd name="connsiteY54" fmla="*/ 6248420 h 7391759"/>
              <a:gd name="connsiteX55" fmla="*/ 341799 w 459669"/>
              <a:gd name="connsiteY55" fmla="*/ 6439613 h 7391759"/>
              <a:gd name="connsiteX56" fmla="*/ 358424 w 459669"/>
              <a:gd name="connsiteY56" fmla="*/ 6464551 h 7391759"/>
              <a:gd name="connsiteX57" fmla="*/ 325174 w 459669"/>
              <a:gd name="connsiteY57" fmla="*/ 6431300 h 7391759"/>
              <a:gd name="connsiteX58" fmla="*/ 316861 w 459669"/>
              <a:gd name="connsiteY58" fmla="*/ 6489489 h 7391759"/>
              <a:gd name="connsiteX59" fmla="*/ 308548 w 459669"/>
              <a:gd name="connsiteY59" fmla="*/ 6614180 h 7391759"/>
              <a:gd name="connsiteX60" fmla="*/ 300235 w 459669"/>
              <a:gd name="connsiteY60" fmla="*/ 6655743 h 7391759"/>
              <a:gd name="connsiteX61" fmla="*/ 275297 w 459669"/>
              <a:gd name="connsiteY61" fmla="*/ 6697307 h 7391759"/>
              <a:gd name="connsiteX62" fmla="*/ 250359 w 459669"/>
              <a:gd name="connsiteY62" fmla="*/ 6780434 h 7391759"/>
              <a:gd name="connsiteX63" fmla="*/ 283610 w 459669"/>
              <a:gd name="connsiteY63" fmla="*/ 6896813 h 7391759"/>
              <a:gd name="connsiteX64" fmla="*/ 258672 w 459669"/>
              <a:gd name="connsiteY64" fmla="*/ 7038129 h 7391759"/>
              <a:gd name="connsiteX65" fmla="*/ 242046 w 459669"/>
              <a:gd name="connsiteY65" fmla="*/ 7054754 h 7391759"/>
              <a:gd name="connsiteX66" fmla="*/ 233734 w 459669"/>
              <a:gd name="connsiteY66" fmla="*/ 7088005 h 7391759"/>
              <a:gd name="connsiteX67" fmla="*/ 283610 w 459669"/>
              <a:gd name="connsiteY67" fmla="*/ 7237634 h 7391759"/>
              <a:gd name="connsiteX68" fmla="*/ 250359 w 459669"/>
              <a:gd name="connsiteY68" fmla="*/ 7295823 h 7391759"/>
              <a:gd name="connsiteX69" fmla="*/ 225421 w 459669"/>
              <a:gd name="connsiteY69" fmla="*/ 7304136 h 7391759"/>
              <a:gd name="connsiteX70" fmla="*/ 125668 w 459669"/>
              <a:gd name="connsiteY70" fmla="*/ 7312449 h 7391759"/>
              <a:gd name="connsiteX71" fmla="*/ 100730 w 459669"/>
              <a:gd name="connsiteY71" fmla="*/ 7370638 h 7391759"/>
              <a:gd name="connsiteX72" fmla="*/ 84104 w 459669"/>
              <a:gd name="connsiteY72" fmla="*/ 7387263 h 7391759"/>
              <a:gd name="connsiteX73" fmla="*/ 25915 w 459669"/>
              <a:gd name="connsiteY73" fmla="*/ 7370638 h 7391759"/>
              <a:gd name="connsiteX74" fmla="*/ 9290 w 459669"/>
              <a:gd name="connsiteY74" fmla="*/ 504325 h 739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59669" h="7391759">
                <a:moveTo>
                  <a:pt x="9290" y="504325"/>
                </a:moveTo>
                <a:cubicBezTo>
                  <a:pt x="35614" y="-637289"/>
                  <a:pt x="125668" y="515409"/>
                  <a:pt x="183857" y="520951"/>
                </a:cubicBezTo>
                <a:cubicBezTo>
                  <a:pt x="194941" y="551431"/>
                  <a:pt x="213713" y="580137"/>
                  <a:pt x="217108" y="612391"/>
                </a:cubicBezTo>
                <a:cubicBezTo>
                  <a:pt x="219500" y="635115"/>
                  <a:pt x="200483" y="678893"/>
                  <a:pt x="200483" y="678893"/>
                </a:cubicBezTo>
                <a:cubicBezTo>
                  <a:pt x="208796" y="709373"/>
                  <a:pt x="217758" y="739683"/>
                  <a:pt x="225421" y="770333"/>
                </a:cubicBezTo>
                <a:cubicBezTo>
                  <a:pt x="228848" y="784040"/>
                  <a:pt x="234615" y="797795"/>
                  <a:pt x="233734" y="811896"/>
                </a:cubicBezTo>
                <a:cubicBezTo>
                  <a:pt x="229446" y="880497"/>
                  <a:pt x="221385" y="892644"/>
                  <a:pt x="200483" y="944900"/>
                </a:cubicBezTo>
                <a:cubicBezTo>
                  <a:pt x="208796" y="992005"/>
                  <a:pt x="209219" y="1041210"/>
                  <a:pt x="225421" y="1086216"/>
                </a:cubicBezTo>
                <a:cubicBezTo>
                  <a:pt x="272501" y="1216994"/>
                  <a:pt x="299552" y="1088038"/>
                  <a:pt x="250359" y="1219220"/>
                </a:cubicBezTo>
                <a:cubicBezTo>
                  <a:pt x="235272" y="1309736"/>
                  <a:pt x="242290" y="1229239"/>
                  <a:pt x="258672" y="1343911"/>
                </a:cubicBezTo>
                <a:cubicBezTo>
                  <a:pt x="263391" y="1376942"/>
                  <a:pt x="264213" y="1410412"/>
                  <a:pt x="266984" y="1443663"/>
                </a:cubicBezTo>
                <a:cubicBezTo>
                  <a:pt x="261442" y="1482456"/>
                  <a:pt x="250359" y="1520855"/>
                  <a:pt x="250359" y="1560042"/>
                </a:cubicBezTo>
                <a:cubicBezTo>
                  <a:pt x="250359" y="1571970"/>
                  <a:pt x="291679" y="1692314"/>
                  <a:pt x="291923" y="1693045"/>
                </a:cubicBezTo>
                <a:cubicBezTo>
                  <a:pt x="289152" y="1712441"/>
                  <a:pt x="286831" y="1731907"/>
                  <a:pt x="283610" y="1751234"/>
                </a:cubicBezTo>
                <a:cubicBezTo>
                  <a:pt x="281287" y="1765171"/>
                  <a:pt x="271579" y="1779167"/>
                  <a:pt x="275297" y="1792798"/>
                </a:cubicBezTo>
                <a:cubicBezTo>
                  <a:pt x="280554" y="1812075"/>
                  <a:pt x="297464" y="1826049"/>
                  <a:pt x="308548" y="1842674"/>
                </a:cubicBezTo>
                <a:cubicBezTo>
                  <a:pt x="291923" y="1873154"/>
                  <a:pt x="276068" y="1904067"/>
                  <a:pt x="258672" y="1934114"/>
                </a:cubicBezTo>
                <a:cubicBezTo>
                  <a:pt x="245575" y="1956737"/>
                  <a:pt x="221925" y="1974923"/>
                  <a:pt x="217108" y="2000616"/>
                </a:cubicBezTo>
                <a:cubicBezTo>
                  <a:pt x="212897" y="2023074"/>
                  <a:pt x="228192" y="2044951"/>
                  <a:pt x="233734" y="2067118"/>
                </a:cubicBezTo>
                <a:cubicBezTo>
                  <a:pt x="202876" y="2437398"/>
                  <a:pt x="158033" y="2271678"/>
                  <a:pt x="233734" y="2407940"/>
                </a:cubicBezTo>
                <a:cubicBezTo>
                  <a:pt x="239752" y="2418772"/>
                  <a:pt x="244817" y="2430107"/>
                  <a:pt x="250359" y="2441191"/>
                </a:cubicBezTo>
                <a:cubicBezTo>
                  <a:pt x="244817" y="2477213"/>
                  <a:pt x="228754" y="2513152"/>
                  <a:pt x="233734" y="2549256"/>
                </a:cubicBezTo>
                <a:cubicBezTo>
                  <a:pt x="240204" y="2596161"/>
                  <a:pt x="274324" y="2635830"/>
                  <a:pt x="283610" y="2682260"/>
                </a:cubicBezTo>
                <a:cubicBezTo>
                  <a:pt x="297465" y="2751533"/>
                  <a:pt x="307628" y="2821647"/>
                  <a:pt x="325174" y="2890078"/>
                </a:cubicBezTo>
                <a:cubicBezTo>
                  <a:pt x="335405" y="2929980"/>
                  <a:pt x="354333" y="2967176"/>
                  <a:pt x="366737" y="3006456"/>
                </a:cubicBezTo>
                <a:cubicBezTo>
                  <a:pt x="370992" y="3019929"/>
                  <a:pt x="372279" y="3034165"/>
                  <a:pt x="375050" y="3048020"/>
                </a:cubicBezTo>
                <a:cubicBezTo>
                  <a:pt x="369508" y="3081271"/>
                  <a:pt x="365737" y="3114866"/>
                  <a:pt x="358424" y="3147773"/>
                </a:cubicBezTo>
                <a:cubicBezTo>
                  <a:pt x="354040" y="3167503"/>
                  <a:pt x="321302" y="3252308"/>
                  <a:pt x="316861" y="3264151"/>
                </a:cubicBezTo>
                <a:cubicBezTo>
                  <a:pt x="314090" y="3289089"/>
                  <a:pt x="306983" y="3313922"/>
                  <a:pt x="308548" y="3338965"/>
                </a:cubicBezTo>
                <a:cubicBezTo>
                  <a:pt x="309806" y="3359098"/>
                  <a:pt x="328949" y="3377338"/>
                  <a:pt x="325174" y="3397154"/>
                </a:cubicBezTo>
                <a:cubicBezTo>
                  <a:pt x="307354" y="3490710"/>
                  <a:pt x="272620" y="3516592"/>
                  <a:pt x="217108" y="3580034"/>
                </a:cubicBezTo>
                <a:cubicBezTo>
                  <a:pt x="244294" y="3607220"/>
                  <a:pt x="321769" y="3678684"/>
                  <a:pt x="316861" y="3713038"/>
                </a:cubicBezTo>
                <a:cubicBezTo>
                  <a:pt x="309020" y="3767926"/>
                  <a:pt x="202201" y="3880477"/>
                  <a:pt x="158919" y="3929169"/>
                </a:cubicBezTo>
                <a:cubicBezTo>
                  <a:pt x="164461" y="3940253"/>
                  <a:pt x="169261" y="3951739"/>
                  <a:pt x="175544" y="3962420"/>
                </a:cubicBezTo>
                <a:cubicBezTo>
                  <a:pt x="196989" y="3998876"/>
                  <a:pt x="222481" y="4032986"/>
                  <a:pt x="242046" y="4070485"/>
                </a:cubicBezTo>
                <a:cubicBezTo>
                  <a:pt x="255851" y="4096944"/>
                  <a:pt x="264213" y="4125904"/>
                  <a:pt x="275297" y="4153613"/>
                </a:cubicBezTo>
                <a:cubicBezTo>
                  <a:pt x="272526" y="4189635"/>
                  <a:pt x="274659" y="4226374"/>
                  <a:pt x="266984" y="4261678"/>
                </a:cubicBezTo>
                <a:cubicBezTo>
                  <a:pt x="260644" y="4290840"/>
                  <a:pt x="227023" y="4315726"/>
                  <a:pt x="233734" y="4344805"/>
                </a:cubicBezTo>
                <a:cubicBezTo>
                  <a:pt x="262938" y="4471352"/>
                  <a:pt x="337788" y="4489767"/>
                  <a:pt x="433239" y="4544311"/>
                </a:cubicBezTo>
                <a:cubicBezTo>
                  <a:pt x="436010" y="4552624"/>
                  <a:pt x="442884" y="4560589"/>
                  <a:pt x="441552" y="4569249"/>
                </a:cubicBezTo>
                <a:cubicBezTo>
                  <a:pt x="438218" y="4590922"/>
                  <a:pt x="387385" y="4740062"/>
                  <a:pt x="383363" y="4752129"/>
                </a:cubicBezTo>
                <a:cubicBezTo>
                  <a:pt x="372643" y="4859327"/>
                  <a:pt x="364098" y="4857185"/>
                  <a:pt x="408301" y="4984885"/>
                </a:cubicBezTo>
                <a:cubicBezTo>
                  <a:pt x="416852" y="5009588"/>
                  <a:pt x="436010" y="5029220"/>
                  <a:pt x="449864" y="5051387"/>
                </a:cubicBezTo>
                <a:cubicBezTo>
                  <a:pt x="452635" y="5076325"/>
                  <a:pt x="463620" y="5101708"/>
                  <a:pt x="458177" y="5126202"/>
                </a:cubicBezTo>
                <a:cubicBezTo>
                  <a:pt x="452080" y="5153640"/>
                  <a:pt x="355570" y="5292581"/>
                  <a:pt x="350112" y="5300769"/>
                </a:cubicBezTo>
                <a:cubicBezTo>
                  <a:pt x="358425" y="5342333"/>
                  <a:pt x="365232" y="5384226"/>
                  <a:pt x="375050" y="5425460"/>
                </a:cubicBezTo>
                <a:cubicBezTo>
                  <a:pt x="407652" y="5562391"/>
                  <a:pt x="378261" y="5381438"/>
                  <a:pt x="399988" y="5533525"/>
                </a:cubicBezTo>
                <a:cubicBezTo>
                  <a:pt x="391675" y="5564005"/>
                  <a:pt x="390838" y="5597599"/>
                  <a:pt x="375050" y="5624965"/>
                </a:cubicBezTo>
                <a:cubicBezTo>
                  <a:pt x="348451" y="5671070"/>
                  <a:pt x="306871" y="5706805"/>
                  <a:pt x="275297" y="5749656"/>
                </a:cubicBezTo>
                <a:cubicBezTo>
                  <a:pt x="267946" y="5759632"/>
                  <a:pt x="264214" y="5771823"/>
                  <a:pt x="258672" y="5782907"/>
                </a:cubicBezTo>
                <a:cubicBezTo>
                  <a:pt x="269314" y="5814834"/>
                  <a:pt x="295239" y="5890933"/>
                  <a:pt x="300235" y="5915911"/>
                </a:cubicBezTo>
                <a:cubicBezTo>
                  <a:pt x="305696" y="5943217"/>
                  <a:pt x="305777" y="5971329"/>
                  <a:pt x="308548" y="5999038"/>
                </a:cubicBezTo>
                <a:cubicBezTo>
                  <a:pt x="305777" y="6035060"/>
                  <a:pt x="305344" y="6071338"/>
                  <a:pt x="300235" y="6107103"/>
                </a:cubicBezTo>
                <a:cubicBezTo>
                  <a:pt x="297004" y="6129723"/>
                  <a:pt x="281857" y="6150823"/>
                  <a:pt x="283610" y="6173605"/>
                </a:cubicBezTo>
                <a:cubicBezTo>
                  <a:pt x="284526" y="6185516"/>
                  <a:pt x="325564" y="6237858"/>
                  <a:pt x="333486" y="6248420"/>
                </a:cubicBezTo>
                <a:cubicBezTo>
                  <a:pt x="336257" y="6312151"/>
                  <a:pt x="334487" y="6376242"/>
                  <a:pt x="341799" y="6439613"/>
                </a:cubicBezTo>
                <a:cubicBezTo>
                  <a:pt x="342944" y="6449538"/>
                  <a:pt x="367360" y="6469019"/>
                  <a:pt x="358424" y="6464551"/>
                </a:cubicBezTo>
                <a:cubicBezTo>
                  <a:pt x="344405" y="6457541"/>
                  <a:pt x="336257" y="6442384"/>
                  <a:pt x="325174" y="6431300"/>
                </a:cubicBezTo>
                <a:cubicBezTo>
                  <a:pt x="322403" y="6450696"/>
                  <a:pt x="318635" y="6469976"/>
                  <a:pt x="316861" y="6489489"/>
                </a:cubicBezTo>
                <a:cubicBezTo>
                  <a:pt x="313090" y="6530974"/>
                  <a:pt x="312693" y="6572731"/>
                  <a:pt x="308548" y="6614180"/>
                </a:cubicBezTo>
                <a:cubicBezTo>
                  <a:pt x="307142" y="6628239"/>
                  <a:pt x="305482" y="6642625"/>
                  <a:pt x="300235" y="6655743"/>
                </a:cubicBezTo>
                <a:cubicBezTo>
                  <a:pt x="294234" y="6670744"/>
                  <a:pt x="282523" y="6682856"/>
                  <a:pt x="275297" y="6697307"/>
                </a:cubicBezTo>
                <a:cubicBezTo>
                  <a:pt x="257071" y="6733760"/>
                  <a:pt x="258146" y="6741499"/>
                  <a:pt x="250359" y="6780434"/>
                </a:cubicBezTo>
                <a:cubicBezTo>
                  <a:pt x="261443" y="6819227"/>
                  <a:pt x="279155" y="6856714"/>
                  <a:pt x="283610" y="6896813"/>
                </a:cubicBezTo>
                <a:cubicBezTo>
                  <a:pt x="289203" y="6947154"/>
                  <a:pt x="286358" y="6996601"/>
                  <a:pt x="258672" y="7038129"/>
                </a:cubicBezTo>
                <a:cubicBezTo>
                  <a:pt x="254325" y="7044650"/>
                  <a:pt x="247588" y="7049212"/>
                  <a:pt x="242046" y="7054754"/>
                </a:cubicBezTo>
                <a:cubicBezTo>
                  <a:pt x="239275" y="7065838"/>
                  <a:pt x="232974" y="7076606"/>
                  <a:pt x="233734" y="7088005"/>
                </a:cubicBezTo>
                <a:cubicBezTo>
                  <a:pt x="239571" y="7175552"/>
                  <a:pt x="245650" y="7171204"/>
                  <a:pt x="283610" y="7237634"/>
                </a:cubicBezTo>
                <a:cubicBezTo>
                  <a:pt x="272526" y="7257030"/>
                  <a:pt x="265070" y="7279011"/>
                  <a:pt x="250359" y="7295823"/>
                </a:cubicBezTo>
                <a:cubicBezTo>
                  <a:pt x="244589" y="7302417"/>
                  <a:pt x="234106" y="7302978"/>
                  <a:pt x="225421" y="7304136"/>
                </a:cubicBezTo>
                <a:cubicBezTo>
                  <a:pt x="192347" y="7308546"/>
                  <a:pt x="158919" y="7309678"/>
                  <a:pt x="125668" y="7312449"/>
                </a:cubicBezTo>
                <a:cubicBezTo>
                  <a:pt x="117355" y="7331845"/>
                  <a:pt x="110978" y="7352191"/>
                  <a:pt x="100730" y="7370638"/>
                </a:cubicBezTo>
                <a:cubicBezTo>
                  <a:pt x="96924" y="7377489"/>
                  <a:pt x="91893" y="7386397"/>
                  <a:pt x="84104" y="7387263"/>
                </a:cubicBezTo>
                <a:cubicBezTo>
                  <a:pt x="23172" y="7394033"/>
                  <a:pt x="25915" y="7396356"/>
                  <a:pt x="25915" y="7370638"/>
                </a:cubicBezTo>
                <a:cubicBezTo>
                  <a:pt x="20373" y="5073554"/>
                  <a:pt x="-17034" y="1645939"/>
                  <a:pt x="9290" y="504325"/>
                </a:cubicBezTo>
                <a:close/>
              </a:path>
            </a:pathLst>
          </a:custGeom>
          <a:solidFill>
            <a:srgbClr val="4D4D4D"/>
          </a:solidFill>
          <a:ln>
            <a:solidFill>
              <a:srgbClr val="4D4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11A44803-2332-5BC2-0AFD-6C32EF5BE54F}"/>
              </a:ext>
            </a:extLst>
          </p:cNvPr>
          <p:cNvSpPr txBox="1"/>
          <p:nvPr/>
        </p:nvSpPr>
        <p:spPr>
          <a:xfrm>
            <a:off x="6676703" y="120132"/>
            <a:ext cx="3849131" cy="461665"/>
          </a:xfrm>
          <a:prstGeom prst="rect">
            <a:avLst/>
          </a:prstGeom>
          <a:noFill/>
        </p:spPr>
        <p:txBody>
          <a:bodyPr wrap="none" rtlCol="0">
            <a:spAutoFit/>
          </a:bodyPr>
          <a:lstStyle/>
          <a:p>
            <a:r>
              <a:rPr lang="pt-BR" sz="2400" u="sng" dirty="0">
                <a:effectLst/>
                <a:latin typeface="Algerian" panose="04020705040A02060702" pitchFamily="82" charset="0"/>
                <a:ea typeface="Calibri" panose="020F0502020204030204" pitchFamily="34" charset="0"/>
                <a:cs typeface="Times New Roman" panose="02020603050405020304" pitchFamily="18" charset="0"/>
              </a:rPr>
              <a:t>Martin Luther King Jr. </a:t>
            </a:r>
            <a:endParaRPr lang="pt-BR" sz="2400" u="sng" dirty="0">
              <a:latin typeface="Algerian" panose="04020705040A02060702" pitchFamily="82" charset="0"/>
            </a:endParaRPr>
          </a:p>
        </p:txBody>
      </p:sp>
      <p:sp>
        <p:nvSpPr>
          <p:cNvPr id="15" name="CaixaDeTexto 14">
            <a:extLst>
              <a:ext uri="{FF2B5EF4-FFF2-40B4-BE49-F238E27FC236}">
                <a16:creationId xmlns:a16="http://schemas.microsoft.com/office/drawing/2014/main" id="{638994DB-6767-9805-72A1-D3B9CAB05CBF}"/>
              </a:ext>
            </a:extLst>
          </p:cNvPr>
          <p:cNvSpPr txBox="1"/>
          <p:nvPr/>
        </p:nvSpPr>
        <p:spPr>
          <a:xfrm>
            <a:off x="6074477" y="682721"/>
            <a:ext cx="5846590" cy="6114494"/>
          </a:xfrm>
          <a:prstGeom prst="rect">
            <a:avLst/>
          </a:prstGeom>
          <a:noFill/>
        </p:spPr>
        <p:txBody>
          <a:bodyPr wrap="square" rtlCol="0">
            <a:spAutoFit/>
          </a:bodyPr>
          <a:lstStyle/>
          <a:p>
            <a:pPr algn="just">
              <a:lnSpc>
                <a:spcPct val="150000"/>
              </a:lnSpc>
              <a:spcAft>
                <a:spcPts val="800"/>
              </a:spcAft>
            </a:pPr>
            <a:r>
              <a:rPr lang="pt-BR" sz="1600" kern="100" dirty="0">
                <a:effectLst/>
                <a:latin typeface="Aharoni" panose="02010803020104030203" pitchFamily="2" charset="-79"/>
                <a:ea typeface="Calibri" panose="020F0502020204030204" pitchFamily="34" charset="0"/>
                <a:cs typeface="Aharoni" panose="02010803020104030203" pitchFamily="2" charset="-79"/>
              </a:rPr>
              <a:t>Martin Luther King Jr. foi um grande líder pacifista. Lutou incessantemente pelos princípios de liberdade e igualdade, e pelos direitos civis na América. Pelo combate pacífico contra o preconceito racial, ganhou o Prêmio Nobel da Paz. Mas a trajetória de um dos mais importantes e respeitados líderes políticos negros foi breve. Luther King foi assassinado no dia 4 de abril de 1968, aos 39 anos, por um branco segregacionista.  </a:t>
            </a:r>
          </a:p>
          <a:p>
            <a:pPr algn="just">
              <a:lnSpc>
                <a:spcPct val="150000"/>
              </a:lnSpc>
              <a:spcAft>
                <a:spcPts val="800"/>
              </a:spcAft>
            </a:pPr>
            <a:r>
              <a:rPr lang="pt-BR" sz="1600" kern="100" dirty="0">
                <a:effectLst/>
                <a:latin typeface="Aharoni" panose="02010803020104030203" pitchFamily="2" charset="-79"/>
                <a:ea typeface="Calibri" panose="020F0502020204030204" pitchFamily="34" charset="0"/>
                <a:cs typeface="Aharoni" panose="02010803020104030203" pitchFamily="2" charset="-79"/>
              </a:rPr>
              <a:t>A luta de Luther King pelos direitos civis nos Estados Unidos teve início no episódio conhecido como Milagre de Montgomery, em 1955. Então presidente da Associação de Melhoramento de Montgomery, liderou, junto com os demais membros da comunidade, um boicote às empresas de ônibus da cidade, após um ato discriminatório a uma passageira negra.  </a:t>
            </a:r>
          </a:p>
          <a:p>
            <a:endParaRPr lang="pt-BR"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687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D4D4D"/>
        </a:solidFill>
        <a:effectLst/>
      </p:bgPr>
    </p:bg>
    <p:spTree>
      <p:nvGrpSpPr>
        <p:cNvPr id="1" name=""/>
        <p:cNvGrpSpPr/>
        <p:nvPr/>
      </p:nvGrpSpPr>
      <p:grpSpPr>
        <a:xfrm>
          <a:off x="0" y="0"/>
          <a:ext cx="0" cy="0"/>
          <a:chOff x="0" y="0"/>
          <a:chExt cx="0" cy="0"/>
        </a:xfrm>
      </p:grpSpPr>
      <p:pic>
        <p:nvPicPr>
          <p:cNvPr id="7" name="Imagem 6" descr="Foto preta e branca de homem de terno e gravata&#10;&#10;Descrição gerada automaticamente">
            <a:extLst>
              <a:ext uri="{FF2B5EF4-FFF2-40B4-BE49-F238E27FC236}">
                <a16:creationId xmlns:a16="http://schemas.microsoft.com/office/drawing/2014/main" id="{FB236D8A-01FE-1D85-684A-F2BDBAD12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429000"/>
            <a:ext cx="4936784" cy="3429000"/>
          </a:xfrm>
          <a:prstGeom prst="rect">
            <a:avLst/>
          </a:prstGeom>
          <a:ln>
            <a:noFill/>
          </a:ln>
          <a:effectLst>
            <a:softEdge rad="112500"/>
          </a:effectLst>
        </p:spPr>
      </p:pic>
      <p:pic>
        <p:nvPicPr>
          <p:cNvPr id="11" name="Imagem 10" descr="Foto em preto e branco de homem com a mão no rosto&#10;&#10;Descrição gerada automaticamente">
            <a:extLst>
              <a:ext uri="{FF2B5EF4-FFF2-40B4-BE49-F238E27FC236}">
                <a16:creationId xmlns:a16="http://schemas.microsoft.com/office/drawing/2014/main" id="{5389D77B-8A91-5FD6-C3FE-07D731D06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936783" cy="3075709"/>
          </a:xfrm>
          <a:prstGeom prst="rect">
            <a:avLst/>
          </a:prstGeom>
          <a:ln>
            <a:noFill/>
          </a:ln>
          <a:effectLst>
            <a:softEdge rad="112500"/>
          </a:effectLst>
        </p:spPr>
      </p:pic>
      <p:sp>
        <p:nvSpPr>
          <p:cNvPr id="12" name="Retângulo 11">
            <a:extLst>
              <a:ext uri="{FF2B5EF4-FFF2-40B4-BE49-F238E27FC236}">
                <a16:creationId xmlns:a16="http://schemas.microsoft.com/office/drawing/2014/main" id="{C5EEB1BA-F2E6-FF0F-B8CC-AF8B3088CA35}"/>
              </a:ext>
            </a:extLst>
          </p:cNvPr>
          <p:cNvSpPr/>
          <p:nvPr/>
        </p:nvSpPr>
        <p:spPr>
          <a:xfrm>
            <a:off x="5010539" y="0"/>
            <a:ext cx="7181461" cy="685800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Forma Livre: Forma 12">
            <a:extLst>
              <a:ext uri="{FF2B5EF4-FFF2-40B4-BE49-F238E27FC236}">
                <a16:creationId xmlns:a16="http://schemas.microsoft.com/office/drawing/2014/main" id="{F8663960-3DF0-B391-CA96-83763DDEBFF9}"/>
              </a:ext>
            </a:extLst>
          </p:cNvPr>
          <p:cNvSpPr/>
          <p:nvPr/>
        </p:nvSpPr>
        <p:spPr>
          <a:xfrm>
            <a:off x="4936784" y="0"/>
            <a:ext cx="459669" cy="6858000"/>
          </a:xfrm>
          <a:custGeom>
            <a:avLst/>
            <a:gdLst>
              <a:gd name="connsiteX0" fmla="*/ 9290 w 459669"/>
              <a:gd name="connsiteY0" fmla="*/ 504325 h 7391759"/>
              <a:gd name="connsiteX1" fmla="*/ 183857 w 459669"/>
              <a:gd name="connsiteY1" fmla="*/ 520951 h 7391759"/>
              <a:gd name="connsiteX2" fmla="*/ 217108 w 459669"/>
              <a:gd name="connsiteY2" fmla="*/ 612391 h 7391759"/>
              <a:gd name="connsiteX3" fmla="*/ 200483 w 459669"/>
              <a:gd name="connsiteY3" fmla="*/ 678893 h 7391759"/>
              <a:gd name="connsiteX4" fmla="*/ 225421 w 459669"/>
              <a:gd name="connsiteY4" fmla="*/ 770333 h 7391759"/>
              <a:gd name="connsiteX5" fmla="*/ 233734 w 459669"/>
              <a:gd name="connsiteY5" fmla="*/ 811896 h 7391759"/>
              <a:gd name="connsiteX6" fmla="*/ 200483 w 459669"/>
              <a:gd name="connsiteY6" fmla="*/ 944900 h 7391759"/>
              <a:gd name="connsiteX7" fmla="*/ 225421 w 459669"/>
              <a:gd name="connsiteY7" fmla="*/ 1086216 h 7391759"/>
              <a:gd name="connsiteX8" fmla="*/ 250359 w 459669"/>
              <a:gd name="connsiteY8" fmla="*/ 1219220 h 7391759"/>
              <a:gd name="connsiteX9" fmla="*/ 258672 w 459669"/>
              <a:gd name="connsiteY9" fmla="*/ 1343911 h 7391759"/>
              <a:gd name="connsiteX10" fmla="*/ 266984 w 459669"/>
              <a:gd name="connsiteY10" fmla="*/ 1443663 h 7391759"/>
              <a:gd name="connsiteX11" fmla="*/ 250359 w 459669"/>
              <a:gd name="connsiteY11" fmla="*/ 1560042 h 7391759"/>
              <a:gd name="connsiteX12" fmla="*/ 291923 w 459669"/>
              <a:gd name="connsiteY12" fmla="*/ 1693045 h 7391759"/>
              <a:gd name="connsiteX13" fmla="*/ 283610 w 459669"/>
              <a:gd name="connsiteY13" fmla="*/ 1751234 h 7391759"/>
              <a:gd name="connsiteX14" fmla="*/ 275297 w 459669"/>
              <a:gd name="connsiteY14" fmla="*/ 1792798 h 7391759"/>
              <a:gd name="connsiteX15" fmla="*/ 308548 w 459669"/>
              <a:gd name="connsiteY15" fmla="*/ 1842674 h 7391759"/>
              <a:gd name="connsiteX16" fmla="*/ 258672 w 459669"/>
              <a:gd name="connsiteY16" fmla="*/ 1934114 h 7391759"/>
              <a:gd name="connsiteX17" fmla="*/ 217108 w 459669"/>
              <a:gd name="connsiteY17" fmla="*/ 2000616 h 7391759"/>
              <a:gd name="connsiteX18" fmla="*/ 233734 w 459669"/>
              <a:gd name="connsiteY18" fmla="*/ 2067118 h 7391759"/>
              <a:gd name="connsiteX19" fmla="*/ 233734 w 459669"/>
              <a:gd name="connsiteY19" fmla="*/ 2407940 h 7391759"/>
              <a:gd name="connsiteX20" fmla="*/ 250359 w 459669"/>
              <a:gd name="connsiteY20" fmla="*/ 2441191 h 7391759"/>
              <a:gd name="connsiteX21" fmla="*/ 233734 w 459669"/>
              <a:gd name="connsiteY21" fmla="*/ 2549256 h 7391759"/>
              <a:gd name="connsiteX22" fmla="*/ 283610 w 459669"/>
              <a:gd name="connsiteY22" fmla="*/ 2682260 h 7391759"/>
              <a:gd name="connsiteX23" fmla="*/ 325174 w 459669"/>
              <a:gd name="connsiteY23" fmla="*/ 2890078 h 7391759"/>
              <a:gd name="connsiteX24" fmla="*/ 366737 w 459669"/>
              <a:gd name="connsiteY24" fmla="*/ 3006456 h 7391759"/>
              <a:gd name="connsiteX25" fmla="*/ 375050 w 459669"/>
              <a:gd name="connsiteY25" fmla="*/ 3048020 h 7391759"/>
              <a:gd name="connsiteX26" fmla="*/ 358424 w 459669"/>
              <a:gd name="connsiteY26" fmla="*/ 3147773 h 7391759"/>
              <a:gd name="connsiteX27" fmla="*/ 316861 w 459669"/>
              <a:gd name="connsiteY27" fmla="*/ 3264151 h 7391759"/>
              <a:gd name="connsiteX28" fmla="*/ 308548 w 459669"/>
              <a:gd name="connsiteY28" fmla="*/ 3338965 h 7391759"/>
              <a:gd name="connsiteX29" fmla="*/ 325174 w 459669"/>
              <a:gd name="connsiteY29" fmla="*/ 3397154 h 7391759"/>
              <a:gd name="connsiteX30" fmla="*/ 217108 w 459669"/>
              <a:gd name="connsiteY30" fmla="*/ 3580034 h 7391759"/>
              <a:gd name="connsiteX31" fmla="*/ 316861 w 459669"/>
              <a:gd name="connsiteY31" fmla="*/ 3713038 h 7391759"/>
              <a:gd name="connsiteX32" fmla="*/ 158919 w 459669"/>
              <a:gd name="connsiteY32" fmla="*/ 3929169 h 7391759"/>
              <a:gd name="connsiteX33" fmla="*/ 175544 w 459669"/>
              <a:gd name="connsiteY33" fmla="*/ 3962420 h 7391759"/>
              <a:gd name="connsiteX34" fmla="*/ 242046 w 459669"/>
              <a:gd name="connsiteY34" fmla="*/ 4070485 h 7391759"/>
              <a:gd name="connsiteX35" fmla="*/ 275297 w 459669"/>
              <a:gd name="connsiteY35" fmla="*/ 4153613 h 7391759"/>
              <a:gd name="connsiteX36" fmla="*/ 266984 w 459669"/>
              <a:gd name="connsiteY36" fmla="*/ 4261678 h 7391759"/>
              <a:gd name="connsiteX37" fmla="*/ 233734 w 459669"/>
              <a:gd name="connsiteY37" fmla="*/ 4344805 h 7391759"/>
              <a:gd name="connsiteX38" fmla="*/ 433239 w 459669"/>
              <a:gd name="connsiteY38" fmla="*/ 4544311 h 7391759"/>
              <a:gd name="connsiteX39" fmla="*/ 441552 w 459669"/>
              <a:gd name="connsiteY39" fmla="*/ 4569249 h 7391759"/>
              <a:gd name="connsiteX40" fmla="*/ 383363 w 459669"/>
              <a:gd name="connsiteY40" fmla="*/ 4752129 h 7391759"/>
              <a:gd name="connsiteX41" fmla="*/ 408301 w 459669"/>
              <a:gd name="connsiteY41" fmla="*/ 4984885 h 7391759"/>
              <a:gd name="connsiteX42" fmla="*/ 449864 w 459669"/>
              <a:gd name="connsiteY42" fmla="*/ 5051387 h 7391759"/>
              <a:gd name="connsiteX43" fmla="*/ 458177 w 459669"/>
              <a:gd name="connsiteY43" fmla="*/ 5126202 h 7391759"/>
              <a:gd name="connsiteX44" fmla="*/ 350112 w 459669"/>
              <a:gd name="connsiteY44" fmla="*/ 5300769 h 7391759"/>
              <a:gd name="connsiteX45" fmla="*/ 375050 w 459669"/>
              <a:gd name="connsiteY45" fmla="*/ 5425460 h 7391759"/>
              <a:gd name="connsiteX46" fmla="*/ 399988 w 459669"/>
              <a:gd name="connsiteY46" fmla="*/ 5533525 h 7391759"/>
              <a:gd name="connsiteX47" fmla="*/ 375050 w 459669"/>
              <a:gd name="connsiteY47" fmla="*/ 5624965 h 7391759"/>
              <a:gd name="connsiteX48" fmla="*/ 275297 w 459669"/>
              <a:gd name="connsiteY48" fmla="*/ 5749656 h 7391759"/>
              <a:gd name="connsiteX49" fmla="*/ 258672 w 459669"/>
              <a:gd name="connsiteY49" fmla="*/ 5782907 h 7391759"/>
              <a:gd name="connsiteX50" fmla="*/ 300235 w 459669"/>
              <a:gd name="connsiteY50" fmla="*/ 5915911 h 7391759"/>
              <a:gd name="connsiteX51" fmla="*/ 308548 w 459669"/>
              <a:gd name="connsiteY51" fmla="*/ 5999038 h 7391759"/>
              <a:gd name="connsiteX52" fmla="*/ 300235 w 459669"/>
              <a:gd name="connsiteY52" fmla="*/ 6107103 h 7391759"/>
              <a:gd name="connsiteX53" fmla="*/ 283610 w 459669"/>
              <a:gd name="connsiteY53" fmla="*/ 6173605 h 7391759"/>
              <a:gd name="connsiteX54" fmla="*/ 333486 w 459669"/>
              <a:gd name="connsiteY54" fmla="*/ 6248420 h 7391759"/>
              <a:gd name="connsiteX55" fmla="*/ 341799 w 459669"/>
              <a:gd name="connsiteY55" fmla="*/ 6439613 h 7391759"/>
              <a:gd name="connsiteX56" fmla="*/ 358424 w 459669"/>
              <a:gd name="connsiteY56" fmla="*/ 6464551 h 7391759"/>
              <a:gd name="connsiteX57" fmla="*/ 325174 w 459669"/>
              <a:gd name="connsiteY57" fmla="*/ 6431300 h 7391759"/>
              <a:gd name="connsiteX58" fmla="*/ 316861 w 459669"/>
              <a:gd name="connsiteY58" fmla="*/ 6489489 h 7391759"/>
              <a:gd name="connsiteX59" fmla="*/ 308548 w 459669"/>
              <a:gd name="connsiteY59" fmla="*/ 6614180 h 7391759"/>
              <a:gd name="connsiteX60" fmla="*/ 300235 w 459669"/>
              <a:gd name="connsiteY60" fmla="*/ 6655743 h 7391759"/>
              <a:gd name="connsiteX61" fmla="*/ 275297 w 459669"/>
              <a:gd name="connsiteY61" fmla="*/ 6697307 h 7391759"/>
              <a:gd name="connsiteX62" fmla="*/ 250359 w 459669"/>
              <a:gd name="connsiteY62" fmla="*/ 6780434 h 7391759"/>
              <a:gd name="connsiteX63" fmla="*/ 283610 w 459669"/>
              <a:gd name="connsiteY63" fmla="*/ 6896813 h 7391759"/>
              <a:gd name="connsiteX64" fmla="*/ 258672 w 459669"/>
              <a:gd name="connsiteY64" fmla="*/ 7038129 h 7391759"/>
              <a:gd name="connsiteX65" fmla="*/ 242046 w 459669"/>
              <a:gd name="connsiteY65" fmla="*/ 7054754 h 7391759"/>
              <a:gd name="connsiteX66" fmla="*/ 233734 w 459669"/>
              <a:gd name="connsiteY66" fmla="*/ 7088005 h 7391759"/>
              <a:gd name="connsiteX67" fmla="*/ 283610 w 459669"/>
              <a:gd name="connsiteY67" fmla="*/ 7237634 h 7391759"/>
              <a:gd name="connsiteX68" fmla="*/ 250359 w 459669"/>
              <a:gd name="connsiteY68" fmla="*/ 7295823 h 7391759"/>
              <a:gd name="connsiteX69" fmla="*/ 225421 w 459669"/>
              <a:gd name="connsiteY69" fmla="*/ 7304136 h 7391759"/>
              <a:gd name="connsiteX70" fmla="*/ 125668 w 459669"/>
              <a:gd name="connsiteY70" fmla="*/ 7312449 h 7391759"/>
              <a:gd name="connsiteX71" fmla="*/ 100730 w 459669"/>
              <a:gd name="connsiteY71" fmla="*/ 7370638 h 7391759"/>
              <a:gd name="connsiteX72" fmla="*/ 84104 w 459669"/>
              <a:gd name="connsiteY72" fmla="*/ 7387263 h 7391759"/>
              <a:gd name="connsiteX73" fmla="*/ 25915 w 459669"/>
              <a:gd name="connsiteY73" fmla="*/ 7370638 h 7391759"/>
              <a:gd name="connsiteX74" fmla="*/ 9290 w 459669"/>
              <a:gd name="connsiteY74" fmla="*/ 504325 h 739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59669" h="7391759">
                <a:moveTo>
                  <a:pt x="9290" y="504325"/>
                </a:moveTo>
                <a:cubicBezTo>
                  <a:pt x="35614" y="-637289"/>
                  <a:pt x="125668" y="515409"/>
                  <a:pt x="183857" y="520951"/>
                </a:cubicBezTo>
                <a:cubicBezTo>
                  <a:pt x="194941" y="551431"/>
                  <a:pt x="213713" y="580137"/>
                  <a:pt x="217108" y="612391"/>
                </a:cubicBezTo>
                <a:cubicBezTo>
                  <a:pt x="219500" y="635115"/>
                  <a:pt x="200483" y="678893"/>
                  <a:pt x="200483" y="678893"/>
                </a:cubicBezTo>
                <a:cubicBezTo>
                  <a:pt x="208796" y="709373"/>
                  <a:pt x="217758" y="739683"/>
                  <a:pt x="225421" y="770333"/>
                </a:cubicBezTo>
                <a:cubicBezTo>
                  <a:pt x="228848" y="784040"/>
                  <a:pt x="234615" y="797795"/>
                  <a:pt x="233734" y="811896"/>
                </a:cubicBezTo>
                <a:cubicBezTo>
                  <a:pt x="229446" y="880497"/>
                  <a:pt x="221385" y="892644"/>
                  <a:pt x="200483" y="944900"/>
                </a:cubicBezTo>
                <a:cubicBezTo>
                  <a:pt x="208796" y="992005"/>
                  <a:pt x="209219" y="1041210"/>
                  <a:pt x="225421" y="1086216"/>
                </a:cubicBezTo>
                <a:cubicBezTo>
                  <a:pt x="272501" y="1216994"/>
                  <a:pt x="299552" y="1088038"/>
                  <a:pt x="250359" y="1219220"/>
                </a:cubicBezTo>
                <a:cubicBezTo>
                  <a:pt x="235272" y="1309736"/>
                  <a:pt x="242290" y="1229239"/>
                  <a:pt x="258672" y="1343911"/>
                </a:cubicBezTo>
                <a:cubicBezTo>
                  <a:pt x="263391" y="1376942"/>
                  <a:pt x="264213" y="1410412"/>
                  <a:pt x="266984" y="1443663"/>
                </a:cubicBezTo>
                <a:cubicBezTo>
                  <a:pt x="261442" y="1482456"/>
                  <a:pt x="250359" y="1520855"/>
                  <a:pt x="250359" y="1560042"/>
                </a:cubicBezTo>
                <a:cubicBezTo>
                  <a:pt x="250359" y="1571970"/>
                  <a:pt x="291679" y="1692314"/>
                  <a:pt x="291923" y="1693045"/>
                </a:cubicBezTo>
                <a:cubicBezTo>
                  <a:pt x="289152" y="1712441"/>
                  <a:pt x="286831" y="1731907"/>
                  <a:pt x="283610" y="1751234"/>
                </a:cubicBezTo>
                <a:cubicBezTo>
                  <a:pt x="281287" y="1765171"/>
                  <a:pt x="271579" y="1779167"/>
                  <a:pt x="275297" y="1792798"/>
                </a:cubicBezTo>
                <a:cubicBezTo>
                  <a:pt x="280554" y="1812075"/>
                  <a:pt x="297464" y="1826049"/>
                  <a:pt x="308548" y="1842674"/>
                </a:cubicBezTo>
                <a:cubicBezTo>
                  <a:pt x="291923" y="1873154"/>
                  <a:pt x="276068" y="1904067"/>
                  <a:pt x="258672" y="1934114"/>
                </a:cubicBezTo>
                <a:cubicBezTo>
                  <a:pt x="245575" y="1956737"/>
                  <a:pt x="221925" y="1974923"/>
                  <a:pt x="217108" y="2000616"/>
                </a:cubicBezTo>
                <a:cubicBezTo>
                  <a:pt x="212897" y="2023074"/>
                  <a:pt x="228192" y="2044951"/>
                  <a:pt x="233734" y="2067118"/>
                </a:cubicBezTo>
                <a:cubicBezTo>
                  <a:pt x="202876" y="2437398"/>
                  <a:pt x="158033" y="2271678"/>
                  <a:pt x="233734" y="2407940"/>
                </a:cubicBezTo>
                <a:cubicBezTo>
                  <a:pt x="239752" y="2418772"/>
                  <a:pt x="244817" y="2430107"/>
                  <a:pt x="250359" y="2441191"/>
                </a:cubicBezTo>
                <a:cubicBezTo>
                  <a:pt x="244817" y="2477213"/>
                  <a:pt x="228754" y="2513152"/>
                  <a:pt x="233734" y="2549256"/>
                </a:cubicBezTo>
                <a:cubicBezTo>
                  <a:pt x="240204" y="2596161"/>
                  <a:pt x="274324" y="2635830"/>
                  <a:pt x="283610" y="2682260"/>
                </a:cubicBezTo>
                <a:cubicBezTo>
                  <a:pt x="297465" y="2751533"/>
                  <a:pt x="307628" y="2821647"/>
                  <a:pt x="325174" y="2890078"/>
                </a:cubicBezTo>
                <a:cubicBezTo>
                  <a:pt x="335405" y="2929980"/>
                  <a:pt x="354333" y="2967176"/>
                  <a:pt x="366737" y="3006456"/>
                </a:cubicBezTo>
                <a:cubicBezTo>
                  <a:pt x="370992" y="3019929"/>
                  <a:pt x="372279" y="3034165"/>
                  <a:pt x="375050" y="3048020"/>
                </a:cubicBezTo>
                <a:cubicBezTo>
                  <a:pt x="369508" y="3081271"/>
                  <a:pt x="365737" y="3114866"/>
                  <a:pt x="358424" y="3147773"/>
                </a:cubicBezTo>
                <a:cubicBezTo>
                  <a:pt x="354040" y="3167503"/>
                  <a:pt x="321302" y="3252308"/>
                  <a:pt x="316861" y="3264151"/>
                </a:cubicBezTo>
                <a:cubicBezTo>
                  <a:pt x="314090" y="3289089"/>
                  <a:pt x="306983" y="3313922"/>
                  <a:pt x="308548" y="3338965"/>
                </a:cubicBezTo>
                <a:cubicBezTo>
                  <a:pt x="309806" y="3359098"/>
                  <a:pt x="328949" y="3377338"/>
                  <a:pt x="325174" y="3397154"/>
                </a:cubicBezTo>
                <a:cubicBezTo>
                  <a:pt x="307354" y="3490710"/>
                  <a:pt x="272620" y="3516592"/>
                  <a:pt x="217108" y="3580034"/>
                </a:cubicBezTo>
                <a:cubicBezTo>
                  <a:pt x="244294" y="3607220"/>
                  <a:pt x="321769" y="3678684"/>
                  <a:pt x="316861" y="3713038"/>
                </a:cubicBezTo>
                <a:cubicBezTo>
                  <a:pt x="309020" y="3767926"/>
                  <a:pt x="202201" y="3880477"/>
                  <a:pt x="158919" y="3929169"/>
                </a:cubicBezTo>
                <a:cubicBezTo>
                  <a:pt x="164461" y="3940253"/>
                  <a:pt x="169261" y="3951739"/>
                  <a:pt x="175544" y="3962420"/>
                </a:cubicBezTo>
                <a:cubicBezTo>
                  <a:pt x="196989" y="3998876"/>
                  <a:pt x="222481" y="4032986"/>
                  <a:pt x="242046" y="4070485"/>
                </a:cubicBezTo>
                <a:cubicBezTo>
                  <a:pt x="255851" y="4096944"/>
                  <a:pt x="264213" y="4125904"/>
                  <a:pt x="275297" y="4153613"/>
                </a:cubicBezTo>
                <a:cubicBezTo>
                  <a:pt x="272526" y="4189635"/>
                  <a:pt x="274659" y="4226374"/>
                  <a:pt x="266984" y="4261678"/>
                </a:cubicBezTo>
                <a:cubicBezTo>
                  <a:pt x="260644" y="4290840"/>
                  <a:pt x="227023" y="4315726"/>
                  <a:pt x="233734" y="4344805"/>
                </a:cubicBezTo>
                <a:cubicBezTo>
                  <a:pt x="262938" y="4471352"/>
                  <a:pt x="337788" y="4489767"/>
                  <a:pt x="433239" y="4544311"/>
                </a:cubicBezTo>
                <a:cubicBezTo>
                  <a:pt x="436010" y="4552624"/>
                  <a:pt x="442884" y="4560589"/>
                  <a:pt x="441552" y="4569249"/>
                </a:cubicBezTo>
                <a:cubicBezTo>
                  <a:pt x="438218" y="4590922"/>
                  <a:pt x="387385" y="4740062"/>
                  <a:pt x="383363" y="4752129"/>
                </a:cubicBezTo>
                <a:cubicBezTo>
                  <a:pt x="372643" y="4859327"/>
                  <a:pt x="364098" y="4857185"/>
                  <a:pt x="408301" y="4984885"/>
                </a:cubicBezTo>
                <a:cubicBezTo>
                  <a:pt x="416852" y="5009588"/>
                  <a:pt x="436010" y="5029220"/>
                  <a:pt x="449864" y="5051387"/>
                </a:cubicBezTo>
                <a:cubicBezTo>
                  <a:pt x="452635" y="5076325"/>
                  <a:pt x="463620" y="5101708"/>
                  <a:pt x="458177" y="5126202"/>
                </a:cubicBezTo>
                <a:cubicBezTo>
                  <a:pt x="452080" y="5153640"/>
                  <a:pt x="355570" y="5292581"/>
                  <a:pt x="350112" y="5300769"/>
                </a:cubicBezTo>
                <a:cubicBezTo>
                  <a:pt x="358425" y="5342333"/>
                  <a:pt x="365232" y="5384226"/>
                  <a:pt x="375050" y="5425460"/>
                </a:cubicBezTo>
                <a:cubicBezTo>
                  <a:pt x="407652" y="5562391"/>
                  <a:pt x="378261" y="5381438"/>
                  <a:pt x="399988" y="5533525"/>
                </a:cubicBezTo>
                <a:cubicBezTo>
                  <a:pt x="391675" y="5564005"/>
                  <a:pt x="390838" y="5597599"/>
                  <a:pt x="375050" y="5624965"/>
                </a:cubicBezTo>
                <a:cubicBezTo>
                  <a:pt x="348451" y="5671070"/>
                  <a:pt x="306871" y="5706805"/>
                  <a:pt x="275297" y="5749656"/>
                </a:cubicBezTo>
                <a:cubicBezTo>
                  <a:pt x="267946" y="5759632"/>
                  <a:pt x="264214" y="5771823"/>
                  <a:pt x="258672" y="5782907"/>
                </a:cubicBezTo>
                <a:cubicBezTo>
                  <a:pt x="269314" y="5814834"/>
                  <a:pt x="295239" y="5890933"/>
                  <a:pt x="300235" y="5915911"/>
                </a:cubicBezTo>
                <a:cubicBezTo>
                  <a:pt x="305696" y="5943217"/>
                  <a:pt x="305777" y="5971329"/>
                  <a:pt x="308548" y="5999038"/>
                </a:cubicBezTo>
                <a:cubicBezTo>
                  <a:pt x="305777" y="6035060"/>
                  <a:pt x="305344" y="6071338"/>
                  <a:pt x="300235" y="6107103"/>
                </a:cubicBezTo>
                <a:cubicBezTo>
                  <a:pt x="297004" y="6129723"/>
                  <a:pt x="281857" y="6150823"/>
                  <a:pt x="283610" y="6173605"/>
                </a:cubicBezTo>
                <a:cubicBezTo>
                  <a:pt x="284526" y="6185516"/>
                  <a:pt x="325564" y="6237858"/>
                  <a:pt x="333486" y="6248420"/>
                </a:cubicBezTo>
                <a:cubicBezTo>
                  <a:pt x="336257" y="6312151"/>
                  <a:pt x="334487" y="6376242"/>
                  <a:pt x="341799" y="6439613"/>
                </a:cubicBezTo>
                <a:cubicBezTo>
                  <a:pt x="342944" y="6449538"/>
                  <a:pt x="367360" y="6469019"/>
                  <a:pt x="358424" y="6464551"/>
                </a:cubicBezTo>
                <a:cubicBezTo>
                  <a:pt x="344405" y="6457541"/>
                  <a:pt x="336257" y="6442384"/>
                  <a:pt x="325174" y="6431300"/>
                </a:cubicBezTo>
                <a:cubicBezTo>
                  <a:pt x="322403" y="6450696"/>
                  <a:pt x="318635" y="6469976"/>
                  <a:pt x="316861" y="6489489"/>
                </a:cubicBezTo>
                <a:cubicBezTo>
                  <a:pt x="313090" y="6530974"/>
                  <a:pt x="312693" y="6572731"/>
                  <a:pt x="308548" y="6614180"/>
                </a:cubicBezTo>
                <a:cubicBezTo>
                  <a:pt x="307142" y="6628239"/>
                  <a:pt x="305482" y="6642625"/>
                  <a:pt x="300235" y="6655743"/>
                </a:cubicBezTo>
                <a:cubicBezTo>
                  <a:pt x="294234" y="6670744"/>
                  <a:pt x="282523" y="6682856"/>
                  <a:pt x="275297" y="6697307"/>
                </a:cubicBezTo>
                <a:cubicBezTo>
                  <a:pt x="257071" y="6733760"/>
                  <a:pt x="258146" y="6741499"/>
                  <a:pt x="250359" y="6780434"/>
                </a:cubicBezTo>
                <a:cubicBezTo>
                  <a:pt x="261443" y="6819227"/>
                  <a:pt x="279155" y="6856714"/>
                  <a:pt x="283610" y="6896813"/>
                </a:cubicBezTo>
                <a:cubicBezTo>
                  <a:pt x="289203" y="6947154"/>
                  <a:pt x="286358" y="6996601"/>
                  <a:pt x="258672" y="7038129"/>
                </a:cubicBezTo>
                <a:cubicBezTo>
                  <a:pt x="254325" y="7044650"/>
                  <a:pt x="247588" y="7049212"/>
                  <a:pt x="242046" y="7054754"/>
                </a:cubicBezTo>
                <a:cubicBezTo>
                  <a:pt x="239275" y="7065838"/>
                  <a:pt x="232974" y="7076606"/>
                  <a:pt x="233734" y="7088005"/>
                </a:cubicBezTo>
                <a:cubicBezTo>
                  <a:pt x="239571" y="7175552"/>
                  <a:pt x="245650" y="7171204"/>
                  <a:pt x="283610" y="7237634"/>
                </a:cubicBezTo>
                <a:cubicBezTo>
                  <a:pt x="272526" y="7257030"/>
                  <a:pt x="265070" y="7279011"/>
                  <a:pt x="250359" y="7295823"/>
                </a:cubicBezTo>
                <a:cubicBezTo>
                  <a:pt x="244589" y="7302417"/>
                  <a:pt x="234106" y="7302978"/>
                  <a:pt x="225421" y="7304136"/>
                </a:cubicBezTo>
                <a:cubicBezTo>
                  <a:pt x="192347" y="7308546"/>
                  <a:pt x="158919" y="7309678"/>
                  <a:pt x="125668" y="7312449"/>
                </a:cubicBezTo>
                <a:cubicBezTo>
                  <a:pt x="117355" y="7331845"/>
                  <a:pt x="110978" y="7352191"/>
                  <a:pt x="100730" y="7370638"/>
                </a:cubicBezTo>
                <a:cubicBezTo>
                  <a:pt x="96924" y="7377489"/>
                  <a:pt x="91893" y="7386397"/>
                  <a:pt x="84104" y="7387263"/>
                </a:cubicBezTo>
                <a:cubicBezTo>
                  <a:pt x="23172" y="7394033"/>
                  <a:pt x="25915" y="7396356"/>
                  <a:pt x="25915" y="7370638"/>
                </a:cubicBezTo>
                <a:cubicBezTo>
                  <a:pt x="20373" y="5073554"/>
                  <a:pt x="-17034" y="1645939"/>
                  <a:pt x="9290" y="504325"/>
                </a:cubicBezTo>
                <a:close/>
              </a:path>
            </a:pathLst>
          </a:custGeom>
          <a:solidFill>
            <a:srgbClr val="4D4D4D"/>
          </a:solidFill>
          <a:ln>
            <a:solidFill>
              <a:srgbClr val="4D4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11A44803-2332-5BC2-0AFD-6C32EF5BE54F}"/>
              </a:ext>
            </a:extLst>
          </p:cNvPr>
          <p:cNvSpPr txBox="1"/>
          <p:nvPr/>
        </p:nvSpPr>
        <p:spPr>
          <a:xfrm>
            <a:off x="6718266" y="120132"/>
            <a:ext cx="4275529" cy="463012"/>
          </a:xfrm>
          <a:prstGeom prst="rect">
            <a:avLst/>
          </a:prstGeom>
          <a:noFill/>
        </p:spPr>
        <p:txBody>
          <a:bodyPr wrap="none" rtlCol="0">
            <a:spAutoFit/>
          </a:bodyPr>
          <a:lstStyle/>
          <a:p>
            <a:pPr>
              <a:lnSpc>
                <a:spcPct val="107000"/>
              </a:lnSpc>
              <a:spcAft>
                <a:spcPts val="800"/>
              </a:spcAft>
            </a:pPr>
            <a:r>
              <a:rPr lang="pt-BR" sz="2400" u="sng" kern="100" dirty="0">
                <a:effectLst/>
                <a:latin typeface="Algerian" panose="04020705040A02060702" pitchFamily="82" charset="0"/>
                <a:ea typeface="Calibri" panose="020F0502020204030204" pitchFamily="34" charset="0"/>
                <a:cs typeface="Times New Roman" panose="02020603050405020304" pitchFamily="18" charset="0"/>
              </a:rPr>
              <a:t>Movimento de Luther King</a:t>
            </a:r>
          </a:p>
        </p:txBody>
      </p:sp>
      <p:sp>
        <p:nvSpPr>
          <p:cNvPr id="15" name="CaixaDeTexto 14">
            <a:extLst>
              <a:ext uri="{FF2B5EF4-FFF2-40B4-BE49-F238E27FC236}">
                <a16:creationId xmlns:a16="http://schemas.microsoft.com/office/drawing/2014/main" id="{638994DB-6767-9805-72A1-D3B9CAB05CBF}"/>
              </a:ext>
            </a:extLst>
          </p:cNvPr>
          <p:cNvSpPr txBox="1"/>
          <p:nvPr/>
        </p:nvSpPr>
        <p:spPr>
          <a:xfrm>
            <a:off x="5907797" y="824213"/>
            <a:ext cx="6220472" cy="6114494"/>
          </a:xfrm>
          <a:prstGeom prst="rect">
            <a:avLst/>
          </a:prstGeom>
          <a:noFill/>
        </p:spPr>
        <p:txBody>
          <a:bodyPr wrap="square" rtlCol="0">
            <a:spAutoFit/>
          </a:bodyPr>
          <a:lstStyle/>
          <a:p>
            <a:pPr>
              <a:lnSpc>
                <a:spcPct val="150000"/>
              </a:lnSpc>
              <a:spcAft>
                <a:spcPts val="800"/>
              </a:spcAft>
            </a:pPr>
            <a:r>
              <a:rPr lang="pt-BR" sz="1600" kern="100" dirty="0">
                <a:effectLst/>
                <a:latin typeface="Aharoni" panose="02010803020104030203" pitchFamily="2" charset="-79"/>
                <a:ea typeface="Calibri" panose="020F0502020204030204" pitchFamily="34" charset="0"/>
                <a:cs typeface="Aharoni" panose="02010803020104030203" pitchFamily="2" charset="-79"/>
              </a:rPr>
              <a:t>A passageira, Rosa Parks, que se recusou a ceder o lugar para um branco, foi presa por desacato às leis segregacionistas. O episódio colocou a questão racial em debate nacional e gerou um movimento, que durou um ano, para pressionar o Estado a abolir este tipo de segregação. A reivindicação foi acatada pela Suprema Corte Americana, que determinou o fim da discriminação nos transportes públicos.  </a:t>
            </a:r>
          </a:p>
          <a:p>
            <a:pPr>
              <a:lnSpc>
                <a:spcPct val="150000"/>
              </a:lnSpc>
              <a:spcAft>
                <a:spcPts val="800"/>
              </a:spcAft>
            </a:pPr>
            <a:r>
              <a:rPr lang="pt-BR" sz="1600" kern="100" dirty="0">
                <a:effectLst/>
                <a:latin typeface="Aharoni" panose="02010803020104030203" pitchFamily="2" charset="-79"/>
                <a:ea typeface="Calibri" panose="020F0502020204030204" pitchFamily="34" charset="0"/>
                <a:cs typeface="Aharoni" panose="02010803020104030203" pitchFamily="2" charset="-79"/>
              </a:rPr>
              <a:t>King liderou uma série de protestos em diversas cidades norte-americanas contra a segregação racial em espaços públicos e pelos direitos civis do negro. Em 1960, os negros conquistaram o direito de acesso a bibliotecas, parques e lanchonetes. Na década de 60, a questão racial era apenas uma parte da luta de classes nos EUA, além das greves e da luta dos trabalhadores, e da participação dos EUA em golpes e conflitos militares no mundo inteiro.  </a:t>
            </a:r>
          </a:p>
          <a:p>
            <a:endParaRPr lang="pt-BR"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6240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0F0A"/>
        </a:solidFill>
        <a:effectLst/>
      </p:bgPr>
    </p:bg>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C5EEB1BA-F2E6-FF0F-B8CC-AF8B3088CA35}"/>
              </a:ext>
            </a:extLst>
          </p:cNvPr>
          <p:cNvSpPr/>
          <p:nvPr/>
        </p:nvSpPr>
        <p:spPr>
          <a:xfrm>
            <a:off x="5128953" y="0"/>
            <a:ext cx="7063047" cy="685800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Forma Livre: Forma 12">
            <a:extLst>
              <a:ext uri="{FF2B5EF4-FFF2-40B4-BE49-F238E27FC236}">
                <a16:creationId xmlns:a16="http://schemas.microsoft.com/office/drawing/2014/main" id="{F8663960-3DF0-B391-CA96-83763DDEBFF9}"/>
              </a:ext>
            </a:extLst>
          </p:cNvPr>
          <p:cNvSpPr/>
          <p:nvPr/>
        </p:nvSpPr>
        <p:spPr>
          <a:xfrm>
            <a:off x="5070764" y="0"/>
            <a:ext cx="325689" cy="6858000"/>
          </a:xfrm>
          <a:custGeom>
            <a:avLst/>
            <a:gdLst>
              <a:gd name="connsiteX0" fmla="*/ 9290 w 459669"/>
              <a:gd name="connsiteY0" fmla="*/ 504325 h 7391759"/>
              <a:gd name="connsiteX1" fmla="*/ 183857 w 459669"/>
              <a:gd name="connsiteY1" fmla="*/ 520951 h 7391759"/>
              <a:gd name="connsiteX2" fmla="*/ 217108 w 459669"/>
              <a:gd name="connsiteY2" fmla="*/ 612391 h 7391759"/>
              <a:gd name="connsiteX3" fmla="*/ 200483 w 459669"/>
              <a:gd name="connsiteY3" fmla="*/ 678893 h 7391759"/>
              <a:gd name="connsiteX4" fmla="*/ 225421 w 459669"/>
              <a:gd name="connsiteY4" fmla="*/ 770333 h 7391759"/>
              <a:gd name="connsiteX5" fmla="*/ 233734 w 459669"/>
              <a:gd name="connsiteY5" fmla="*/ 811896 h 7391759"/>
              <a:gd name="connsiteX6" fmla="*/ 200483 w 459669"/>
              <a:gd name="connsiteY6" fmla="*/ 944900 h 7391759"/>
              <a:gd name="connsiteX7" fmla="*/ 225421 w 459669"/>
              <a:gd name="connsiteY7" fmla="*/ 1086216 h 7391759"/>
              <a:gd name="connsiteX8" fmla="*/ 250359 w 459669"/>
              <a:gd name="connsiteY8" fmla="*/ 1219220 h 7391759"/>
              <a:gd name="connsiteX9" fmla="*/ 258672 w 459669"/>
              <a:gd name="connsiteY9" fmla="*/ 1343911 h 7391759"/>
              <a:gd name="connsiteX10" fmla="*/ 266984 w 459669"/>
              <a:gd name="connsiteY10" fmla="*/ 1443663 h 7391759"/>
              <a:gd name="connsiteX11" fmla="*/ 250359 w 459669"/>
              <a:gd name="connsiteY11" fmla="*/ 1560042 h 7391759"/>
              <a:gd name="connsiteX12" fmla="*/ 291923 w 459669"/>
              <a:gd name="connsiteY12" fmla="*/ 1693045 h 7391759"/>
              <a:gd name="connsiteX13" fmla="*/ 283610 w 459669"/>
              <a:gd name="connsiteY13" fmla="*/ 1751234 h 7391759"/>
              <a:gd name="connsiteX14" fmla="*/ 275297 w 459669"/>
              <a:gd name="connsiteY14" fmla="*/ 1792798 h 7391759"/>
              <a:gd name="connsiteX15" fmla="*/ 308548 w 459669"/>
              <a:gd name="connsiteY15" fmla="*/ 1842674 h 7391759"/>
              <a:gd name="connsiteX16" fmla="*/ 258672 w 459669"/>
              <a:gd name="connsiteY16" fmla="*/ 1934114 h 7391759"/>
              <a:gd name="connsiteX17" fmla="*/ 217108 w 459669"/>
              <a:gd name="connsiteY17" fmla="*/ 2000616 h 7391759"/>
              <a:gd name="connsiteX18" fmla="*/ 233734 w 459669"/>
              <a:gd name="connsiteY18" fmla="*/ 2067118 h 7391759"/>
              <a:gd name="connsiteX19" fmla="*/ 233734 w 459669"/>
              <a:gd name="connsiteY19" fmla="*/ 2407940 h 7391759"/>
              <a:gd name="connsiteX20" fmla="*/ 250359 w 459669"/>
              <a:gd name="connsiteY20" fmla="*/ 2441191 h 7391759"/>
              <a:gd name="connsiteX21" fmla="*/ 233734 w 459669"/>
              <a:gd name="connsiteY21" fmla="*/ 2549256 h 7391759"/>
              <a:gd name="connsiteX22" fmla="*/ 283610 w 459669"/>
              <a:gd name="connsiteY22" fmla="*/ 2682260 h 7391759"/>
              <a:gd name="connsiteX23" fmla="*/ 325174 w 459669"/>
              <a:gd name="connsiteY23" fmla="*/ 2890078 h 7391759"/>
              <a:gd name="connsiteX24" fmla="*/ 366737 w 459669"/>
              <a:gd name="connsiteY24" fmla="*/ 3006456 h 7391759"/>
              <a:gd name="connsiteX25" fmla="*/ 375050 w 459669"/>
              <a:gd name="connsiteY25" fmla="*/ 3048020 h 7391759"/>
              <a:gd name="connsiteX26" fmla="*/ 358424 w 459669"/>
              <a:gd name="connsiteY26" fmla="*/ 3147773 h 7391759"/>
              <a:gd name="connsiteX27" fmla="*/ 316861 w 459669"/>
              <a:gd name="connsiteY27" fmla="*/ 3264151 h 7391759"/>
              <a:gd name="connsiteX28" fmla="*/ 308548 w 459669"/>
              <a:gd name="connsiteY28" fmla="*/ 3338965 h 7391759"/>
              <a:gd name="connsiteX29" fmla="*/ 325174 w 459669"/>
              <a:gd name="connsiteY29" fmla="*/ 3397154 h 7391759"/>
              <a:gd name="connsiteX30" fmla="*/ 217108 w 459669"/>
              <a:gd name="connsiteY30" fmla="*/ 3580034 h 7391759"/>
              <a:gd name="connsiteX31" fmla="*/ 316861 w 459669"/>
              <a:gd name="connsiteY31" fmla="*/ 3713038 h 7391759"/>
              <a:gd name="connsiteX32" fmla="*/ 158919 w 459669"/>
              <a:gd name="connsiteY32" fmla="*/ 3929169 h 7391759"/>
              <a:gd name="connsiteX33" fmla="*/ 175544 w 459669"/>
              <a:gd name="connsiteY33" fmla="*/ 3962420 h 7391759"/>
              <a:gd name="connsiteX34" fmla="*/ 242046 w 459669"/>
              <a:gd name="connsiteY34" fmla="*/ 4070485 h 7391759"/>
              <a:gd name="connsiteX35" fmla="*/ 275297 w 459669"/>
              <a:gd name="connsiteY35" fmla="*/ 4153613 h 7391759"/>
              <a:gd name="connsiteX36" fmla="*/ 266984 w 459669"/>
              <a:gd name="connsiteY36" fmla="*/ 4261678 h 7391759"/>
              <a:gd name="connsiteX37" fmla="*/ 233734 w 459669"/>
              <a:gd name="connsiteY37" fmla="*/ 4344805 h 7391759"/>
              <a:gd name="connsiteX38" fmla="*/ 433239 w 459669"/>
              <a:gd name="connsiteY38" fmla="*/ 4544311 h 7391759"/>
              <a:gd name="connsiteX39" fmla="*/ 441552 w 459669"/>
              <a:gd name="connsiteY39" fmla="*/ 4569249 h 7391759"/>
              <a:gd name="connsiteX40" fmla="*/ 383363 w 459669"/>
              <a:gd name="connsiteY40" fmla="*/ 4752129 h 7391759"/>
              <a:gd name="connsiteX41" fmla="*/ 408301 w 459669"/>
              <a:gd name="connsiteY41" fmla="*/ 4984885 h 7391759"/>
              <a:gd name="connsiteX42" fmla="*/ 449864 w 459669"/>
              <a:gd name="connsiteY42" fmla="*/ 5051387 h 7391759"/>
              <a:gd name="connsiteX43" fmla="*/ 458177 w 459669"/>
              <a:gd name="connsiteY43" fmla="*/ 5126202 h 7391759"/>
              <a:gd name="connsiteX44" fmla="*/ 350112 w 459669"/>
              <a:gd name="connsiteY44" fmla="*/ 5300769 h 7391759"/>
              <a:gd name="connsiteX45" fmla="*/ 375050 w 459669"/>
              <a:gd name="connsiteY45" fmla="*/ 5425460 h 7391759"/>
              <a:gd name="connsiteX46" fmla="*/ 399988 w 459669"/>
              <a:gd name="connsiteY46" fmla="*/ 5533525 h 7391759"/>
              <a:gd name="connsiteX47" fmla="*/ 375050 w 459669"/>
              <a:gd name="connsiteY47" fmla="*/ 5624965 h 7391759"/>
              <a:gd name="connsiteX48" fmla="*/ 275297 w 459669"/>
              <a:gd name="connsiteY48" fmla="*/ 5749656 h 7391759"/>
              <a:gd name="connsiteX49" fmla="*/ 258672 w 459669"/>
              <a:gd name="connsiteY49" fmla="*/ 5782907 h 7391759"/>
              <a:gd name="connsiteX50" fmla="*/ 300235 w 459669"/>
              <a:gd name="connsiteY50" fmla="*/ 5915911 h 7391759"/>
              <a:gd name="connsiteX51" fmla="*/ 308548 w 459669"/>
              <a:gd name="connsiteY51" fmla="*/ 5999038 h 7391759"/>
              <a:gd name="connsiteX52" fmla="*/ 300235 w 459669"/>
              <a:gd name="connsiteY52" fmla="*/ 6107103 h 7391759"/>
              <a:gd name="connsiteX53" fmla="*/ 283610 w 459669"/>
              <a:gd name="connsiteY53" fmla="*/ 6173605 h 7391759"/>
              <a:gd name="connsiteX54" fmla="*/ 333486 w 459669"/>
              <a:gd name="connsiteY54" fmla="*/ 6248420 h 7391759"/>
              <a:gd name="connsiteX55" fmla="*/ 341799 w 459669"/>
              <a:gd name="connsiteY55" fmla="*/ 6439613 h 7391759"/>
              <a:gd name="connsiteX56" fmla="*/ 358424 w 459669"/>
              <a:gd name="connsiteY56" fmla="*/ 6464551 h 7391759"/>
              <a:gd name="connsiteX57" fmla="*/ 325174 w 459669"/>
              <a:gd name="connsiteY57" fmla="*/ 6431300 h 7391759"/>
              <a:gd name="connsiteX58" fmla="*/ 316861 w 459669"/>
              <a:gd name="connsiteY58" fmla="*/ 6489489 h 7391759"/>
              <a:gd name="connsiteX59" fmla="*/ 308548 w 459669"/>
              <a:gd name="connsiteY59" fmla="*/ 6614180 h 7391759"/>
              <a:gd name="connsiteX60" fmla="*/ 300235 w 459669"/>
              <a:gd name="connsiteY60" fmla="*/ 6655743 h 7391759"/>
              <a:gd name="connsiteX61" fmla="*/ 275297 w 459669"/>
              <a:gd name="connsiteY61" fmla="*/ 6697307 h 7391759"/>
              <a:gd name="connsiteX62" fmla="*/ 250359 w 459669"/>
              <a:gd name="connsiteY62" fmla="*/ 6780434 h 7391759"/>
              <a:gd name="connsiteX63" fmla="*/ 283610 w 459669"/>
              <a:gd name="connsiteY63" fmla="*/ 6896813 h 7391759"/>
              <a:gd name="connsiteX64" fmla="*/ 258672 w 459669"/>
              <a:gd name="connsiteY64" fmla="*/ 7038129 h 7391759"/>
              <a:gd name="connsiteX65" fmla="*/ 242046 w 459669"/>
              <a:gd name="connsiteY65" fmla="*/ 7054754 h 7391759"/>
              <a:gd name="connsiteX66" fmla="*/ 233734 w 459669"/>
              <a:gd name="connsiteY66" fmla="*/ 7088005 h 7391759"/>
              <a:gd name="connsiteX67" fmla="*/ 283610 w 459669"/>
              <a:gd name="connsiteY67" fmla="*/ 7237634 h 7391759"/>
              <a:gd name="connsiteX68" fmla="*/ 250359 w 459669"/>
              <a:gd name="connsiteY68" fmla="*/ 7295823 h 7391759"/>
              <a:gd name="connsiteX69" fmla="*/ 225421 w 459669"/>
              <a:gd name="connsiteY69" fmla="*/ 7304136 h 7391759"/>
              <a:gd name="connsiteX70" fmla="*/ 125668 w 459669"/>
              <a:gd name="connsiteY70" fmla="*/ 7312449 h 7391759"/>
              <a:gd name="connsiteX71" fmla="*/ 100730 w 459669"/>
              <a:gd name="connsiteY71" fmla="*/ 7370638 h 7391759"/>
              <a:gd name="connsiteX72" fmla="*/ 84104 w 459669"/>
              <a:gd name="connsiteY72" fmla="*/ 7387263 h 7391759"/>
              <a:gd name="connsiteX73" fmla="*/ 25915 w 459669"/>
              <a:gd name="connsiteY73" fmla="*/ 7370638 h 7391759"/>
              <a:gd name="connsiteX74" fmla="*/ 9290 w 459669"/>
              <a:gd name="connsiteY74" fmla="*/ 504325 h 739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59669" h="7391759">
                <a:moveTo>
                  <a:pt x="9290" y="504325"/>
                </a:moveTo>
                <a:cubicBezTo>
                  <a:pt x="35614" y="-637289"/>
                  <a:pt x="125668" y="515409"/>
                  <a:pt x="183857" y="520951"/>
                </a:cubicBezTo>
                <a:cubicBezTo>
                  <a:pt x="194941" y="551431"/>
                  <a:pt x="213713" y="580137"/>
                  <a:pt x="217108" y="612391"/>
                </a:cubicBezTo>
                <a:cubicBezTo>
                  <a:pt x="219500" y="635115"/>
                  <a:pt x="200483" y="678893"/>
                  <a:pt x="200483" y="678893"/>
                </a:cubicBezTo>
                <a:cubicBezTo>
                  <a:pt x="208796" y="709373"/>
                  <a:pt x="217758" y="739683"/>
                  <a:pt x="225421" y="770333"/>
                </a:cubicBezTo>
                <a:cubicBezTo>
                  <a:pt x="228848" y="784040"/>
                  <a:pt x="234615" y="797795"/>
                  <a:pt x="233734" y="811896"/>
                </a:cubicBezTo>
                <a:cubicBezTo>
                  <a:pt x="229446" y="880497"/>
                  <a:pt x="221385" y="892644"/>
                  <a:pt x="200483" y="944900"/>
                </a:cubicBezTo>
                <a:cubicBezTo>
                  <a:pt x="208796" y="992005"/>
                  <a:pt x="209219" y="1041210"/>
                  <a:pt x="225421" y="1086216"/>
                </a:cubicBezTo>
                <a:cubicBezTo>
                  <a:pt x="272501" y="1216994"/>
                  <a:pt x="299552" y="1088038"/>
                  <a:pt x="250359" y="1219220"/>
                </a:cubicBezTo>
                <a:cubicBezTo>
                  <a:pt x="235272" y="1309736"/>
                  <a:pt x="242290" y="1229239"/>
                  <a:pt x="258672" y="1343911"/>
                </a:cubicBezTo>
                <a:cubicBezTo>
                  <a:pt x="263391" y="1376942"/>
                  <a:pt x="264213" y="1410412"/>
                  <a:pt x="266984" y="1443663"/>
                </a:cubicBezTo>
                <a:cubicBezTo>
                  <a:pt x="261442" y="1482456"/>
                  <a:pt x="250359" y="1520855"/>
                  <a:pt x="250359" y="1560042"/>
                </a:cubicBezTo>
                <a:cubicBezTo>
                  <a:pt x="250359" y="1571970"/>
                  <a:pt x="291679" y="1692314"/>
                  <a:pt x="291923" y="1693045"/>
                </a:cubicBezTo>
                <a:cubicBezTo>
                  <a:pt x="289152" y="1712441"/>
                  <a:pt x="286831" y="1731907"/>
                  <a:pt x="283610" y="1751234"/>
                </a:cubicBezTo>
                <a:cubicBezTo>
                  <a:pt x="281287" y="1765171"/>
                  <a:pt x="271579" y="1779167"/>
                  <a:pt x="275297" y="1792798"/>
                </a:cubicBezTo>
                <a:cubicBezTo>
                  <a:pt x="280554" y="1812075"/>
                  <a:pt x="297464" y="1826049"/>
                  <a:pt x="308548" y="1842674"/>
                </a:cubicBezTo>
                <a:cubicBezTo>
                  <a:pt x="291923" y="1873154"/>
                  <a:pt x="276068" y="1904067"/>
                  <a:pt x="258672" y="1934114"/>
                </a:cubicBezTo>
                <a:cubicBezTo>
                  <a:pt x="245575" y="1956737"/>
                  <a:pt x="221925" y="1974923"/>
                  <a:pt x="217108" y="2000616"/>
                </a:cubicBezTo>
                <a:cubicBezTo>
                  <a:pt x="212897" y="2023074"/>
                  <a:pt x="228192" y="2044951"/>
                  <a:pt x="233734" y="2067118"/>
                </a:cubicBezTo>
                <a:cubicBezTo>
                  <a:pt x="202876" y="2437398"/>
                  <a:pt x="158033" y="2271678"/>
                  <a:pt x="233734" y="2407940"/>
                </a:cubicBezTo>
                <a:cubicBezTo>
                  <a:pt x="239752" y="2418772"/>
                  <a:pt x="244817" y="2430107"/>
                  <a:pt x="250359" y="2441191"/>
                </a:cubicBezTo>
                <a:cubicBezTo>
                  <a:pt x="244817" y="2477213"/>
                  <a:pt x="228754" y="2513152"/>
                  <a:pt x="233734" y="2549256"/>
                </a:cubicBezTo>
                <a:cubicBezTo>
                  <a:pt x="240204" y="2596161"/>
                  <a:pt x="274324" y="2635830"/>
                  <a:pt x="283610" y="2682260"/>
                </a:cubicBezTo>
                <a:cubicBezTo>
                  <a:pt x="297465" y="2751533"/>
                  <a:pt x="307628" y="2821647"/>
                  <a:pt x="325174" y="2890078"/>
                </a:cubicBezTo>
                <a:cubicBezTo>
                  <a:pt x="335405" y="2929980"/>
                  <a:pt x="354333" y="2967176"/>
                  <a:pt x="366737" y="3006456"/>
                </a:cubicBezTo>
                <a:cubicBezTo>
                  <a:pt x="370992" y="3019929"/>
                  <a:pt x="372279" y="3034165"/>
                  <a:pt x="375050" y="3048020"/>
                </a:cubicBezTo>
                <a:cubicBezTo>
                  <a:pt x="369508" y="3081271"/>
                  <a:pt x="365737" y="3114866"/>
                  <a:pt x="358424" y="3147773"/>
                </a:cubicBezTo>
                <a:cubicBezTo>
                  <a:pt x="354040" y="3167503"/>
                  <a:pt x="321302" y="3252308"/>
                  <a:pt x="316861" y="3264151"/>
                </a:cubicBezTo>
                <a:cubicBezTo>
                  <a:pt x="314090" y="3289089"/>
                  <a:pt x="306983" y="3313922"/>
                  <a:pt x="308548" y="3338965"/>
                </a:cubicBezTo>
                <a:cubicBezTo>
                  <a:pt x="309806" y="3359098"/>
                  <a:pt x="328949" y="3377338"/>
                  <a:pt x="325174" y="3397154"/>
                </a:cubicBezTo>
                <a:cubicBezTo>
                  <a:pt x="307354" y="3490710"/>
                  <a:pt x="272620" y="3516592"/>
                  <a:pt x="217108" y="3580034"/>
                </a:cubicBezTo>
                <a:cubicBezTo>
                  <a:pt x="244294" y="3607220"/>
                  <a:pt x="321769" y="3678684"/>
                  <a:pt x="316861" y="3713038"/>
                </a:cubicBezTo>
                <a:cubicBezTo>
                  <a:pt x="309020" y="3767926"/>
                  <a:pt x="202201" y="3880477"/>
                  <a:pt x="158919" y="3929169"/>
                </a:cubicBezTo>
                <a:cubicBezTo>
                  <a:pt x="164461" y="3940253"/>
                  <a:pt x="169261" y="3951739"/>
                  <a:pt x="175544" y="3962420"/>
                </a:cubicBezTo>
                <a:cubicBezTo>
                  <a:pt x="196989" y="3998876"/>
                  <a:pt x="222481" y="4032986"/>
                  <a:pt x="242046" y="4070485"/>
                </a:cubicBezTo>
                <a:cubicBezTo>
                  <a:pt x="255851" y="4096944"/>
                  <a:pt x="264213" y="4125904"/>
                  <a:pt x="275297" y="4153613"/>
                </a:cubicBezTo>
                <a:cubicBezTo>
                  <a:pt x="272526" y="4189635"/>
                  <a:pt x="274659" y="4226374"/>
                  <a:pt x="266984" y="4261678"/>
                </a:cubicBezTo>
                <a:cubicBezTo>
                  <a:pt x="260644" y="4290840"/>
                  <a:pt x="227023" y="4315726"/>
                  <a:pt x="233734" y="4344805"/>
                </a:cubicBezTo>
                <a:cubicBezTo>
                  <a:pt x="262938" y="4471352"/>
                  <a:pt x="337788" y="4489767"/>
                  <a:pt x="433239" y="4544311"/>
                </a:cubicBezTo>
                <a:cubicBezTo>
                  <a:pt x="436010" y="4552624"/>
                  <a:pt x="442884" y="4560589"/>
                  <a:pt x="441552" y="4569249"/>
                </a:cubicBezTo>
                <a:cubicBezTo>
                  <a:pt x="438218" y="4590922"/>
                  <a:pt x="387385" y="4740062"/>
                  <a:pt x="383363" y="4752129"/>
                </a:cubicBezTo>
                <a:cubicBezTo>
                  <a:pt x="372643" y="4859327"/>
                  <a:pt x="364098" y="4857185"/>
                  <a:pt x="408301" y="4984885"/>
                </a:cubicBezTo>
                <a:cubicBezTo>
                  <a:pt x="416852" y="5009588"/>
                  <a:pt x="436010" y="5029220"/>
                  <a:pt x="449864" y="5051387"/>
                </a:cubicBezTo>
                <a:cubicBezTo>
                  <a:pt x="452635" y="5076325"/>
                  <a:pt x="463620" y="5101708"/>
                  <a:pt x="458177" y="5126202"/>
                </a:cubicBezTo>
                <a:cubicBezTo>
                  <a:pt x="452080" y="5153640"/>
                  <a:pt x="355570" y="5292581"/>
                  <a:pt x="350112" y="5300769"/>
                </a:cubicBezTo>
                <a:cubicBezTo>
                  <a:pt x="358425" y="5342333"/>
                  <a:pt x="365232" y="5384226"/>
                  <a:pt x="375050" y="5425460"/>
                </a:cubicBezTo>
                <a:cubicBezTo>
                  <a:pt x="407652" y="5562391"/>
                  <a:pt x="378261" y="5381438"/>
                  <a:pt x="399988" y="5533525"/>
                </a:cubicBezTo>
                <a:cubicBezTo>
                  <a:pt x="391675" y="5564005"/>
                  <a:pt x="390838" y="5597599"/>
                  <a:pt x="375050" y="5624965"/>
                </a:cubicBezTo>
                <a:cubicBezTo>
                  <a:pt x="348451" y="5671070"/>
                  <a:pt x="306871" y="5706805"/>
                  <a:pt x="275297" y="5749656"/>
                </a:cubicBezTo>
                <a:cubicBezTo>
                  <a:pt x="267946" y="5759632"/>
                  <a:pt x="264214" y="5771823"/>
                  <a:pt x="258672" y="5782907"/>
                </a:cubicBezTo>
                <a:cubicBezTo>
                  <a:pt x="269314" y="5814834"/>
                  <a:pt x="295239" y="5890933"/>
                  <a:pt x="300235" y="5915911"/>
                </a:cubicBezTo>
                <a:cubicBezTo>
                  <a:pt x="305696" y="5943217"/>
                  <a:pt x="305777" y="5971329"/>
                  <a:pt x="308548" y="5999038"/>
                </a:cubicBezTo>
                <a:cubicBezTo>
                  <a:pt x="305777" y="6035060"/>
                  <a:pt x="305344" y="6071338"/>
                  <a:pt x="300235" y="6107103"/>
                </a:cubicBezTo>
                <a:cubicBezTo>
                  <a:pt x="297004" y="6129723"/>
                  <a:pt x="281857" y="6150823"/>
                  <a:pt x="283610" y="6173605"/>
                </a:cubicBezTo>
                <a:cubicBezTo>
                  <a:pt x="284526" y="6185516"/>
                  <a:pt x="325564" y="6237858"/>
                  <a:pt x="333486" y="6248420"/>
                </a:cubicBezTo>
                <a:cubicBezTo>
                  <a:pt x="336257" y="6312151"/>
                  <a:pt x="334487" y="6376242"/>
                  <a:pt x="341799" y="6439613"/>
                </a:cubicBezTo>
                <a:cubicBezTo>
                  <a:pt x="342944" y="6449538"/>
                  <a:pt x="367360" y="6469019"/>
                  <a:pt x="358424" y="6464551"/>
                </a:cubicBezTo>
                <a:cubicBezTo>
                  <a:pt x="344405" y="6457541"/>
                  <a:pt x="336257" y="6442384"/>
                  <a:pt x="325174" y="6431300"/>
                </a:cubicBezTo>
                <a:cubicBezTo>
                  <a:pt x="322403" y="6450696"/>
                  <a:pt x="318635" y="6469976"/>
                  <a:pt x="316861" y="6489489"/>
                </a:cubicBezTo>
                <a:cubicBezTo>
                  <a:pt x="313090" y="6530974"/>
                  <a:pt x="312693" y="6572731"/>
                  <a:pt x="308548" y="6614180"/>
                </a:cubicBezTo>
                <a:cubicBezTo>
                  <a:pt x="307142" y="6628239"/>
                  <a:pt x="305482" y="6642625"/>
                  <a:pt x="300235" y="6655743"/>
                </a:cubicBezTo>
                <a:cubicBezTo>
                  <a:pt x="294234" y="6670744"/>
                  <a:pt x="282523" y="6682856"/>
                  <a:pt x="275297" y="6697307"/>
                </a:cubicBezTo>
                <a:cubicBezTo>
                  <a:pt x="257071" y="6733760"/>
                  <a:pt x="258146" y="6741499"/>
                  <a:pt x="250359" y="6780434"/>
                </a:cubicBezTo>
                <a:cubicBezTo>
                  <a:pt x="261443" y="6819227"/>
                  <a:pt x="279155" y="6856714"/>
                  <a:pt x="283610" y="6896813"/>
                </a:cubicBezTo>
                <a:cubicBezTo>
                  <a:pt x="289203" y="6947154"/>
                  <a:pt x="286358" y="6996601"/>
                  <a:pt x="258672" y="7038129"/>
                </a:cubicBezTo>
                <a:cubicBezTo>
                  <a:pt x="254325" y="7044650"/>
                  <a:pt x="247588" y="7049212"/>
                  <a:pt x="242046" y="7054754"/>
                </a:cubicBezTo>
                <a:cubicBezTo>
                  <a:pt x="239275" y="7065838"/>
                  <a:pt x="232974" y="7076606"/>
                  <a:pt x="233734" y="7088005"/>
                </a:cubicBezTo>
                <a:cubicBezTo>
                  <a:pt x="239571" y="7175552"/>
                  <a:pt x="245650" y="7171204"/>
                  <a:pt x="283610" y="7237634"/>
                </a:cubicBezTo>
                <a:cubicBezTo>
                  <a:pt x="272526" y="7257030"/>
                  <a:pt x="265070" y="7279011"/>
                  <a:pt x="250359" y="7295823"/>
                </a:cubicBezTo>
                <a:cubicBezTo>
                  <a:pt x="244589" y="7302417"/>
                  <a:pt x="234106" y="7302978"/>
                  <a:pt x="225421" y="7304136"/>
                </a:cubicBezTo>
                <a:cubicBezTo>
                  <a:pt x="192347" y="7308546"/>
                  <a:pt x="158919" y="7309678"/>
                  <a:pt x="125668" y="7312449"/>
                </a:cubicBezTo>
                <a:cubicBezTo>
                  <a:pt x="117355" y="7331845"/>
                  <a:pt x="110978" y="7352191"/>
                  <a:pt x="100730" y="7370638"/>
                </a:cubicBezTo>
                <a:cubicBezTo>
                  <a:pt x="96924" y="7377489"/>
                  <a:pt x="91893" y="7386397"/>
                  <a:pt x="84104" y="7387263"/>
                </a:cubicBezTo>
                <a:cubicBezTo>
                  <a:pt x="23172" y="7394033"/>
                  <a:pt x="25915" y="7396356"/>
                  <a:pt x="25915" y="7370638"/>
                </a:cubicBezTo>
                <a:cubicBezTo>
                  <a:pt x="20373" y="5073554"/>
                  <a:pt x="-17034" y="1645939"/>
                  <a:pt x="9290" y="504325"/>
                </a:cubicBezTo>
                <a:close/>
              </a:path>
            </a:pathLst>
          </a:custGeom>
          <a:solidFill>
            <a:srgbClr val="0E0F0A"/>
          </a:solidFill>
          <a:ln>
            <a:solidFill>
              <a:srgbClr val="0E0F0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11A44803-2332-5BC2-0AFD-6C32EF5BE54F}"/>
              </a:ext>
            </a:extLst>
          </p:cNvPr>
          <p:cNvSpPr txBox="1"/>
          <p:nvPr/>
        </p:nvSpPr>
        <p:spPr>
          <a:xfrm>
            <a:off x="6989986" y="120132"/>
            <a:ext cx="3340979" cy="463012"/>
          </a:xfrm>
          <a:prstGeom prst="rect">
            <a:avLst/>
          </a:prstGeom>
          <a:noFill/>
        </p:spPr>
        <p:txBody>
          <a:bodyPr wrap="none" rtlCol="0">
            <a:spAutoFit/>
          </a:bodyPr>
          <a:lstStyle/>
          <a:p>
            <a:pPr>
              <a:lnSpc>
                <a:spcPct val="107000"/>
              </a:lnSpc>
              <a:spcAft>
                <a:spcPts val="800"/>
              </a:spcAft>
            </a:pPr>
            <a:r>
              <a:rPr lang="pt-BR" sz="2400" u="sng" dirty="0">
                <a:effectLst/>
                <a:latin typeface="Algerian" panose="04020705040A02060702" pitchFamily="82" charset="0"/>
                <a:ea typeface="Calibri" panose="020F0502020204030204" pitchFamily="34" charset="0"/>
                <a:cs typeface="Times New Roman" panose="02020603050405020304" pitchFamily="18" charset="0"/>
              </a:rPr>
              <a:t>Black Lives Matter</a:t>
            </a:r>
            <a:endParaRPr lang="pt-BR" sz="2400" u="sng" kern="100" dirty="0">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15" name="CaixaDeTexto 14">
            <a:extLst>
              <a:ext uri="{FF2B5EF4-FFF2-40B4-BE49-F238E27FC236}">
                <a16:creationId xmlns:a16="http://schemas.microsoft.com/office/drawing/2014/main" id="{638994DB-6767-9805-72A1-D3B9CAB05CBF}"/>
              </a:ext>
            </a:extLst>
          </p:cNvPr>
          <p:cNvSpPr txBox="1"/>
          <p:nvPr/>
        </p:nvSpPr>
        <p:spPr>
          <a:xfrm>
            <a:off x="5502386" y="583144"/>
            <a:ext cx="6583680" cy="6483826"/>
          </a:xfrm>
          <a:prstGeom prst="rect">
            <a:avLst/>
          </a:prstGeom>
          <a:noFill/>
        </p:spPr>
        <p:txBody>
          <a:bodyPr wrap="square" rtlCol="0">
            <a:spAutoFit/>
          </a:bodyPr>
          <a:lstStyle/>
          <a:p>
            <a:pPr>
              <a:lnSpc>
                <a:spcPct val="150000"/>
              </a:lnSpc>
              <a:spcAft>
                <a:spcPts val="800"/>
              </a:spcAft>
            </a:pPr>
            <a:r>
              <a:rPr lang="pt-BR" sz="1600" kern="100" dirty="0">
                <a:effectLst/>
                <a:latin typeface="Aharoni" panose="02010803020104030203" pitchFamily="2" charset="-79"/>
                <a:ea typeface="Calibri" panose="020F0502020204030204" pitchFamily="34" charset="0"/>
                <a:cs typeface="Aharoni" panose="02010803020104030203" pitchFamily="2" charset="-79"/>
              </a:rPr>
              <a:t>O movimento internacionalizou a questão da violência policial contra o negro, principalmente ao mostrar que há, sim, no mundo, principalmente na questão social e histórica dos negros, tanto nos Estados Unidos quanto em outros países”, afirma o pesquisador, que é mestre em História Social das Relações Políticas pela Ufes e coordena estudos sobre as políticas de segurança pública no Espírito Santo e sobre o encarceramento e genocídio da população negra capixaba.</a:t>
            </a:r>
          </a:p>
          <a:p>
            <a:pPr>
              <a:lnSpc>
                <a:spcPct val="150000"/>
              </a:lnSpc>
              <a:spcAft>
                <a:spcPts val="800"/>
              </a:spcAft>
            </a:pPr>
            <a:r>
              <a:rPr lang="pt-BR" sz="1600" kern="100" dirty="0">
                <a:effectLst/>
                <a:latin typeface="Aharoni" panose="02010803020104030203" pitchFamily="2" charset="-79"/>
                <a:ea typeface="Calibri" panose="020F0502020204030204" pitchFamily="34" charset="0"/>
                <a:cs typeface="Aharoni" panose="02010803020104030203" pitchFamily="2" charset="-79"/>
              </a:rPr>
              <a:t>O Black Lives Matter denuncia a violência e o racismo da polícia desde 2013, quando foi criado por três movimentos diferentes: a Aliança Nacional das Trabalhadoras Domésticas, a Coligação Contra a Violência em Los Angeles e o Ativismo pelos Direitos dos Imigrantes. O movimento ficou popular após a morte de Eric Garner, em 2014, que assim como George Floyd, foi asfixiado por um policial. Em ambos os casos, a frase “não consigo respirar” marcou os protestos antirracismo.</a:t>
            </a:r>
          </a:p>
          <a:p>
            <a:endParaRPr lang="pt-BR" dirty="0">
              <a:latin typeface="Aharoni" panose="02010803020104030203" pitchFamily="2" charset="-79"/>
              <a:cs typeface="Aharoni" panose="02010803020104030203" pitchFamily="2" charset="-79"/>
            </a:endParaRPr>
          </a:p>
        </p:txBody>
      </p:sp>
      <p:pic>
        <p:nvPicPr>
          <p:cNvPr id="3" name="Imagem 2" descr="Placa com nome de rua&#10;&#10;Descrição gerada automaticamente">
            <a:extLst>
              <a:ext uri="{FF2B5EF4-FFF2-40B4-BE49-F238E27FC236}">
                <a16:creationId xmlns:a16="http://schemas.microsoft.com/office/drawing/2014/main" id="{D168A503-552C-4165-5CC9-BDBAF1C5A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7463"/>
            <a:ext cx="5070764" cy="5763073"/>
          </a:xfrm>
          <a:prstGeom prst="rect">
            <a:avLst/>
          </a:prstGeom>
          <a:ln>
            <a:noFill/>
          </a:ln>
          <a:effectLst>
            <a:softEdge rad="112500"/>
          </a:effectLst>
        </p:spPr>
      </p:pic>
    </p:spTree>
    <p:extLst>
      <p:ext uri="{BB962C8B-B14F-4D97-AF65-F5344CB8AC3E}">
        <p14:creationId xmlns:p14="http://schemas.microsoft.com/office/powerpoint/2010/main" val="66841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D59D"/>
        </a:solidFill>
        <a:effectLst/>
      </p:bgPr>
    </p:bg>
    <p:spTree>
      <p:nvGrpSpPr>
        <p:cNvPr id="1" name=""/>
        <p:cNvGrpSpPr/>
        <p:nvPr/>
      </p:nvGrpSpPr>
      <p:grpSpPr>
        <a:xfrm>
          <a:off x="0" y="0"/>
          <a:ext cx="0" cy="0"/>
          <a:chOff x="0" y="0"/>
          <a:chExt cx="0" cy="0"/>
        </a:xfrm>
      </p:grpSpPr>
      <p:pic>
        <p:nvPicPr>
          <p:cNvPr id="5" name="Imagem 4" descr="Desenho de rosto de pessoa colorido&#10;&#10;Descrição gerada automaticamente com confiança média">
            <a:extLst>
              <a:ext uri="{FF2B5EF4-FFF2-40B4-BE49-F238E27FC236}">
                <a16:creationId xmlns:a16="http://schemas.microsoft.com/office/drawing/2014/main" id="{356F1695-ABD5-2945-2334-8174AB942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0"/>
            <a:ext cx="4413381" cy="6858000"/>
          </a:xfrm>
          <a:prstGeom prst="rect">
            <a:avLst/>
          </a:prstGeom>
          <a:ln>
            <a:noFill/>
          </a:ln>
          <a:effectLst>
            <a:softEdge rad="112500"/>
          </a:effectLst>
        </p:spPr>
      </p:pic>
      <p:sp>
        <p:nvSpPr>
          <p:cNvPr id="6" name="Retângulo 5">
            <a:extLst>
              <a:ext uri="{FF2B5EF4-FFF2-40B4-BE49-F238E27FC236}">
                <a16:creationId xmlns:a16="http://schemas.microsoft.com/office/drawing/2014/main" id="{3E4F7D01-504B-D097-E162-14D47A2B2F27}"/>
              </a:ext>
            </a:extLst>
          </p:cNvPr>
          <p:cNvSpPr/>
          <p:nvPr/>
        </p:nvSpPr>
        <p:spPr>
          <a:xfrm>
            <a:off x="4876800" y="0"/>
            <a:ext cx="7315200" cy="6858000"/>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Forma Livre: Forma 6">
            <a:extLst>
              <a:ext uri="{FF2B5EF4-FFF2-40B4-BE49-F238E27FC236}">
                <a16:creationId xmlns:a16="http://schemas.microsoft.com/office/drawing/2014/main" id="{B32E2A48-3BD9-14E6-BFDD-FE18732D1BC3}"/>
              </a:ext>
            </a:extLst>
          </p:cNvPr>
          <p:cNvSpPr/>
          <p:nvPr/>
        </p:nvSpPr>
        <p:spPr>
          <a:xfrm>
            <a:off x="4805265" y="0"/>
            <a:ext cx="755779" cy="6858000"/>
          </a:xfrm>
          <a:custGeom>
            <a:avLst/>
            <a:gdLst>
              <a:gd name="connsiteX0" fmla="*/ 9290 w 459669"/>
              <a:gd name="connsiteY0" fmla="*/ 504325 h 7391759"/>
              <a:gd name="connsiteX1" fmla="*/ 183857 w 459669"/>
              <a:gd name="connsiteY1" fmla="*/ 520951 h 7391759"/>
              <a:gd name="connsiteX2" fmla="*/ 217108 w 459669"/>
              <a:gd name="connsiteY2" fmla="*/ 612391 h 7391759"/>
              <a:gd name="connsiteX3" fmla="*/ 200483 w 459669"/>
              <a:gd name="connsiteY3" fmla="*/ 678893 h 7391759"/>
              <a:gd name="connsiteX4" fmla="*/ 225421 w 459669"/>
              <a:gd name="connsiteY4" fmla="*/ 770333 h 7391759"/>
              <a:gd name="connsiteX5" fmla="*/ 233734 w 459669"/>
              <a:gd name="connsiteY5" fmla="*/ 811896 h 7391759"/>
              <a:gd name="connsiteX6" fmla="*/ 200483 w 459669"/>
              <a:gd name="connsiteY6" fmla="*/ 944900 h 7391759"/>
              <a:gd name="connsiteX7" fmla="*/ 225421 w 459669"/>
              <a:gd name="connsiteY7" fmla="*/ 1086216 h 7391759"/>
              <a:gd name="connsiteX8" fmla="*/ 250359 w 459669"/>
              <a:gd name="connsiteY8" fmla="*/ 1219220 h 7391759"/>
              <a:gd name="connsiteX9" fmla="*/ 258672 w 459669"/>
              <a:gd name="connsiteY9" fmla="*/ 1343911 h 7391759"/>
              <a:gd name="connsiteX10" fmla="*/ 266984 w 459669"/>
              <a:gd name="connsiteY10" fmla="*/ 1443663 h 7391759"/>
              <a:gd name="connsiteX11" fmla="*/ 250359 w 459669"/>
              <a:gd name="connsiteY11" fmla="*/ 1560042 h 7391759"/>
              <a:gd name="connsiteX12" fmla="*/ 291923 w 459669"/>
              <a:gd name="connsiteY12" fmla="*/ 1693045 h 7391759"/>
              <a:gd name="connsiteX13" fmla="*/ 283610 w 459669"/>
              <a:gd name="connsiteY13" fmla="*/ 1751234 h 7391759"/>
              <a:gd name="connsiteX14" fmla="*/ 275297 w 459669"/>
              <a:gd name="connsiteY14" fmla="*/ 1792798 h 7391759"/>
              <a:gd name="connsiteX15" fmla="*/ 308548 w 459669"/>
              <a:gd name="connsiteY15" fmla="*/ 1842674 h 7391759"/>
              <a:gd name="connsiteX16" fmla="*/ 258672 w 459669"/>
              <a:gd name="connsiteY16" fmla="*/ 1934114 h 7391759"/>
              <a:gd name="connsiteX17" fmla="*/ 217108 w 459669"/>
              <a:gd name="connsiteY17" fmla="*/ 2000616 h 7391759"/>
              <a:gd name="connsiteX18" fmla="*/ 233734 w 459669"/>
              <a:gd name="connsiteY18" fmla="*/ 2067118 h 7391759"/>
              <a:gd name="connsiteX19" fmla="*/ 233734 w 459669"/>
              <a:gd name="connsiteY19" fmla="*/ 2407940 h 7391759"/>
              <a:gd name="connsiteX20" fmla="*/ 250359 w 459669"/>
              <a:gd name="connsiteY20" fmla="*/ 2441191 h 7391759"/>
              <a:gd name="connsiteX21" fmla="*/ 233734 w 459669"/>
              <a:gd name="connsiteY21" fmla="*/ 2549256 h 7391759"/>
              <a:gd name="connsiteX22" fmla="*/ 283610 w 459669"/>
              <a:gd name="connsiteY22" fmla="*/ 2682260 h 7391759"/>
              <a:gd name="connsiteX23" fmla="*/ 325174 w 459669"/>
              <a:gd name="connsiteY23" fmla="*/ 2890078 h 7391759"/>
              <a:gd name="connsiteX24" fmla="*/ 366737 w 459669"/>
              <a:gd name="connsiteY24" fmla="*/ 3006456 h 7391759"/>
              <a:gd name="connsiteX25" fmla="*/ 375050 w 459669"/>
              <a:gd name="connsiteY25" fmla="*/ 3048020 h 7391759"/>
              <a:gd name="connsiteX26" fmla="*/ 358424 w 459669"/>
              <a:gd name="connsiteY26" fmla="*/ 3147773 h 7391759"/>
              <a:gd name="connsiteX27" fmla="*/ 316861 w 459669"/>
              <a:gd name="connsiteY27" fmla="*/ 3264151 h 7391759"/>
              <a:gd name="connsiteX28" fmla="*/ 308548 w 459669"/>
              <a:gd name="connsiteY28" fmla="*/ 3338965 h 7391759"/>
              <a:gd name="connsiteX29" fmla="*/ 325174 w 459669"/>
              <a:gd name="connsiteY29" fmla="*/ 3397154 h 7391759"/>
              <a:gd name="connsiteX30" fmla="*/ 217108 w 459669"/>
              <a:gd name="connsiteY30" fmla="*/ 3580034 h 7391759"/>
              <a:gd name="connsiteX31" fmla="*/ 316861 w 459669"/>
              <a:gd name="connsiteY31" fmla="*/ 3713038 h 7391759"/>
              <a:gd name="connsiteX32" fmla="*/ 158919 w 459669"/>
              <a:gd name="connsiteY32" fmla="*/ 3929169 h 7391759"/>
              <a:gd name="connsiteX33" fmla="*/ 175544 w 459669"/>
              <a:gd name="connsiteY33" fmla="*/ 3962420 h 7391759"/>
              <a:gd name="connsiteX34" fmla="*/ 242046 w 459669"/>
              <a:gd name="connsiteY34" fmla="*/ 4070485 h 7391759"/>
              <a:gd name="connsiteX35" fmla="*/ 275297 w 459669"/>
              <a:gd name="connsiteY35" fmla="*/ 4153613 h 7391759"/>
              <a:gd name="connsiteX36" fmla="*/ 266984 w 459669"/>
              <a:gd name="connsiteY36" fmla="*/ 4261678 h 7391759"/>
              <a:gd name="connsiteX37" fmla="*/ 233734 w 459669"/>
              <a:gd name="connsiteY37" fmla="*/ 4344805 h 7391759"/>
              <a:gd name="connsiteX38" fmla="*/ 433239 w 459669"/>
              <a:gd name="connsiteY38" fmla="*/ 4544311 h 7391759"/>
              <a:gd name="connsiteX39" fmla="*/ 441552 w 459669"/>
              <a:gd name="connsiteY39" fmla="*/ 4569249 h 7391759"/>
              <a:gd name="connsiteX40" fmla="*/ 383363 w 459669"/>
              <a:gd name="connsiteY40" fmla="*/ 4752129 h 7391759"/>
              <a:gd name="connsiteX41" fmla="*/ 408301 w 459669"/>
              <a:gd name="connsiteY41" fmla="*/ 4984885 h 7391759"/>
              <a:gd name="connsiteX42" fmla="*/ 449864 w 459669"/>
              <a:gd name="connsiteY42" fmla="*/ 5051387 h 7391759"/>
              <a:gd name="connsiteX43" fmla="*/ 458177 w 459669"/>
              <a:gd name="connsiteY43" fmla="*/ 5126202 h 7391759"/>
              <a:gd name="connsiteX44" fmla="*/ 350112 w 459669"/>
              <a:gd name="connsiteY44" fmla="*/ 5300769 h 7391759"/>
              <a:gd name="connsiteX45" fmla="*/ 375050 w 459669"/>
              <a:gd name="connsiteY45" fmla="*/ 5425460 h 7391759"/>
              <a:gd name="connsiteX46" fmla="*/ 399988 w 459669"/>
              <a:gd name="connsiteY46" fmla="*/ 5533525 h 7391759"/>
              <a:gd name="connsiteX47" fmla="*/ 375050 w 459669"/>
              <a:gd name="connsiteY47" fmla="*/ 5624965 h 7391759"/>
              <a:gd name="connsiteX48" fmla="*/ 275297 w 459669"/>
              <a:gd name="connsiteY48" fmla="*/ 5749656 h 7391759"/>
              <a:gd name="connsiteX49" fmla="*/ 258672 w 459669"/>
              <a:gd name="connsiteY49" fmla="*/ 5782907 h 7391759"/>
              <a:gd name="connsiteX50" fmla="*/ 300235 w 459669"/>
              <a:gd name="connsiteY50" fmla="*/ 5915911 h 7391759"/>
              <a:gd name="connsiteX51" fmla="*/ 308548 w 459669"/>
              <a:gd name="connsiteY51" fmla="*/ 5999038 h 7391759"/>
              <a:gd name="connsiteX52" fmla="*/ 300235 w 459669"/>
              <a:gd name="connsiteY52" fmla="*/ 6107103 h 7391759"/>
              <a:gd name="connsiteX53" fmla="*/ 283610 w 459669"/>
              <a:gd name="connsiteY53" fmla="*/ 6173605 h 7391759"/>
              <a:gd name="connsiteX54" fmla="*/ 333486 w 459669"/>
              <a:gd name="connsiteY54" fmla="*/ 6248420 h 7391759"/>
              <a:gd name="connsiteX55" fmla="*/ 341799 w 459669"/>
              <a:gd name="connsiteY55" fmla="*/ 6439613 h 7391759"/>
              <a:gd name="connsiteX56" fmla="*/ 358424 w 459669"/>
              <a:gd name="connsiteY56" fmla="*/ 6464551 h 7391759"/>
              <a:gd name="connsiteX57" fmla="*/ 325174 w 459669"/>
              <a:gd name="connsiteY57" fmla="*/ 6431300 h 7391759"/>
              <a:gd name="connsiteX58" fmla="*/ 316861 w 459669"/>
              <a:gd name="connsiteY58" fmla="*/ 6489489 h 7391759"/>
              <a:gd name="connsiteX59" fmla="*/ 308548 w 459669"/>
              <a:gd name="connsiteY59" fmla="*/ 6614180 h 7391759"/>
              <a:gd name="connsiteX60" fmla="*/ 300235 w 459669"/>
              <a:gd name="connsiteY60" fmla="*/ 6655743 h 7391759"/>
              <a:gd name="connsiteX61" fmla="*/ 275297 w 459669"/>
              <a:gd name="connsiteY61" fmla="*/ 6697307 h 7391759"/>
              <a:gd name="connsiteX62" fmla="*/ 250359 w 459669"/>
              <a:gd name="connsiteY62" fmla="*/ 6780434 h 7391759"/>
              <a:gd name="connsiteX63" fmla="*/ 283610 w 459669"/>
              <a:gd name="connsiteY63" fmla="*/ 6896813 h 7391759"/>
              <a:gd name="connsiteX64" fmla="*/ 258672 w 459669"/>
              <a:gd name="connsiteY64" fmla="*/ 7038129 h 7391759"/>
              <a:gd name="connsiteX65" fmla="*/ 242046 w 459669"/>
              <a:gd name="connsiteY65" fmla="*/ 7054754 h 7391759"/>
              <a:gd name="connsiteX66" fmla="*/ 233734 w 459669"/>
              <a:gd name="connsiteY66" fmla="*/ 7088005 h 7391759"/>
              <a:gd name="connsiteX67" fmla="*/ 283610 w 459669"/>
              <a:gd name="connsiteY67" fmla="*/ 7237634 h 7391759"/>
              <a:gd name="connsiteX68" fmla="*/ 250359 w 459669"/>
              <a:gd name="connsiteY68" fmla="*/ 7295823 h 7391759"/>
              <a:gd name="connsiteX69" fmla="*/ 225421 w 459669"/>
              <a:gd name="connsiteY69" fmla="*/ 7304136 h 7391759"/>
              <a:gd name="connsiteX70" fmla="*/ 125668 w 459669"/>
              <a:gd name="connsiteY70" fmla="*/ 7312449 h 7391759"/>
              <a:gd name="connsiteX71" fmla="*/ 100730 w 459669"/>
              <a:gd name="connsiteY71" fmla="*/ 7370638 h 7391759"/>
              <a:gd name="connsiteX72" fmla="*/ 84104 w 459669"/>
              <a:gd name="connsiteY72" fmla="*/ 7387263 h 7391759"/>
              <a:gd name="connsiteX73" fmla="*/ 25915 w 459669"/>
              <a:gd name="connsiteY73" fmla="*/ 7370638 h 7391759"/>
              <a:gd name="connsiteX74" fmla="*/ 9290 w 459669"/>
              <a:gd name="connsiteY74" fmla="*/ 504325 h 739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59669" h="7391759">
                <a:moveTo>
                  <a:pt x="9290" y="504325"/>
                </a:moveTo>
                <a:cubicBezTo>
                  <a:pt x="35614" y="-637289"/>
                  <a:pt x="125668" y="515409"/>
                  <a:pt x="183857" y="520951"/>
                </a:cubicBezTo>
                <a:cubicBezTo>
                  <a:pt x="194941" y="551431"/>
                  <a:pt x="213713" y="580137"/>
                  <a:pt x="217108" y="612391"/>
                </a:cubicBezTo>
                <a:cubicBezTo>
                  <a:pt x="219500" y="635115"/>
                  <a:pt x="200483" y="678893"/>
                  <a:pt x="200483" y="678893"/>
                </a:cubicBezTo>
                <a:cubicBezTo>
                  <a:pt x="208796" y="709373"/>
                  <a:pt x="217758" y="739683"/>
                  <a:pt x="225421" y="770333"/>
                </a:cubicBezTo>
                <a:cubicBezTo>
                  <a:pt x="228848" y="784040"/>
                  <a:pt x="234615" y="797795"/>
                  <a:pt x="233734" y="811896"/>
                </a:cubicBezTo>
                <a:cubicBezTo>
                  <a:pt x="229446" y="880497"/>
                  <a:pt x="221385" y="892644"/>
                  <a:pt x="200483" y="944900"/>
                </a:cubicBezTo>
                <a:cubicBezTo>
                  <a:pt x="208796" y="992005"/>
                  <a:pt x="209219" y="1041210"/>
                  <a:pt x="225421" y="1086216"/>
                </a:cubicBezTo>
                <a:cubicBezTo>
                  <a:pt x="272501" y="1216994"/>
                  <a:pt x="299552" y="1088038"/>
                  <a:pt x="250359" y="1219220"/>
                </a:cubicBezTo>
                <a:cubicBezTo>
                  <a:pt x="235272" y="1309736"/>
                  <a:pt x="242290" y="1229239"/>
                  <a:pt x="258672" y="1343911"/>
                </a:cubicBezTo>
                <a:cubicBezTo>
                  <a:pt x="263391" y="1376942"/>
                  <a:pt x="264213" y="1410412"/>
                  <a:pt x="266984" y="1443663"/>
                </a:cubicBezTo>
                <a:cubicBezTo>
                  <a:pt x="261442" y="1482456"/>
                  <a:pt x="250359" y="1520855"/>
                  <a:pt x="250359" y="1560042"/>
                </a:cubicBezTo>
                <a:cubicBezTo>
                  <a:pt x="250359" y="1571970"/>
                  <a:pt x="291679" y="1692314"/>
                  <a:pt x="291923" y="1693045"/>
                </a:cubicBezTo>
                <a:cubicBezTo>
                  <a:pt x="289152" y="1712441"/>
                  <a:pt x="286831" y="1731907"/>
                  <a:pt x="283610" y="1751234"/>
                </a:cubicBezTo>
                <a:cubicBezTo>
                  <a:pt x="281287" y="1765171"/>
                  <a:pt x="271579" y="1779167"/>
                  <a:pt x="275297" y="1792798"/>
                </a:cubicBezTo>
                <a:cubicBezTo>
                  <a:pt x="280554" y="1812075"/>
                  <a:pt x="297464" y="1826049"/>
                  <a:pt x="308548" y="1842674"/>
                </a:cubicBezTo>
                <a:cubicBezTo>
                  <a:pt x="291923" y="1873154"/>
                  <a:pt x="276068" y="1904067"/>
                  <a:pt x="258672" y="1934114"/>
                </a:cubicBezTo>
                <a:cubicBezTo>
                  <a:pt x="245575" y="1956737"/>
                  <a:pt x="221925" y="1974923"/>
                  <a:pt x="217108" y="2000616"/>
                </a:cubicBezTo>
                <a:cubicBezTo>
                  <a:pt x="212897" y="2023074"/>
                  <a:pt x="228192" y="2044951"/>
                  <a:pt x="233734" y="2067118"/>
                </a:cubicBezTo>
                <a:cubicBezTo>
                  <a:pt x="202876" y="2437398"/>
                  <a:pt x="158033" y="2271678"/>
                  <a:pt x="233734" y="2407940"/>
                </a:cubicBezTo>
                <a:cubicBezTo>
                  <a:pt x="239752" y="2418772"/>
                  <a:pt x="244817" y="2430107"/>
                  <a:pt x="250359" y="2441191"/>
                </a:cubicBezTo>
                <a:cubicBezTo>
                  <a:pt x="244817" y="2477213"/>
                  <a:pt x="228754" y="2513152"/>
                  <a:pt x="233734" y="2549256"/>
                </a:cubicBezTo>
                <a:cubicBezTo>
                  <a:pt x="240204" y="2596161"/>
                  <a:pt x="274324" y="2635830"/>
                  <a:pt x="283610" y="2682260"/>
                </a:cubicBezTo>
                <a:cubicBezTo>
                  <a:pt x="297465" y="2751533"/>
                  <a:pt x="307628" y="2821647"/>
                  <a:pt x="325174" y="2890078"/>
                </a:cubicBezTo>
                <a:cubicBezTo>
                  <a:pt x="335405" y="2929980"/>
                  <a:pt x="354333" y="2967176"/>
                  <a:pt x="366737" y="3006456"/>
                </a:cubicBezTo>
                <a:cubicBezTo>
                  <a:pt x="370992" y="3019929"/>
                  <a:pt x="372279" y="3034165"/>
                  <a:pt x="375050" y="3048020"/>
                </a:cubicBezTo>
                <a:cubicBezTo>
                  <a:pt x="369508" y="3081271"/>
                  <a:pt x="365737" y="3114866"/>
                  <a:pt x="358424" y="3147773"/>
                </a:cubicBezTo>
                <a:cubicBezTo>
                  <a:pt x="354040" y="3167503"/>
                  <a:pt x="321302" y="3252308"/>
                  <a:pt x="316861" y="3264151"/>
                </a:cubicBezTo>
                <a:cubicBezTo>
                  <a:pt x="314090" y="3289089"/>
                  <a:pt x="306983" y="3313922"/>
                  <a:pt x="308548" y="3338965"/>
                </a:cubicBezTo>
                <a:cubicBezTo>
                  <a:pt x="309806" y="3359098"/>
                  <a:pt x="328949" y="3377338"/>
                  <a:pt x="325174" y="3397154"/>
                </a:cubicBezTo>
                <a:cubicBezTo>
                  <a:pt x="307354" y="3490710"/>
                  <a:pt x="272620" y="3516592"/>
                  <a:pt x="217108" y="3580034"/>
                </a:cubicBezTo>
                <a:cubicBezTo>
                  <a:pt x="244294" y="3607220"/>
                  <a:pt x="321769" y="3678684"/>
                  <a:pt x="316861" y="3713038"/>
                </a:cubicBezTo>
                <a:cubicBezTo>
                  <a:pt x="309020" y="3767926"/>
                  <a:pt x="202201" y="3880477"/>
                  <a:pt x="158919" y="3929169"/>
                </a:cubicBezTo>
                <a:cubicBezTo>
                  <a:pt x="164461" y="3940253"/>
                  <a:pt x="169261" y="3951739"/>
                  <a:pt x="175544" y="3962420"/>
                </a:cubicBezTo>
                <a:cubicBezTo>
                  <a:pt x="196989" y="3998876"/>
                  <a:pt x="222481" y="4032986"/>
                  <a:pt x="242046" y="4070485"/>
                </a:cubicBezTo>
                <a:cubicBezTo>
                  <a:pt x="255851" y="4096944"/>
                  <a:pt x="264213" y="4125904"/>
                  <a:pt x="275297" y="4153613"/>
                </a:cubicBezTo>
                <a:cubicBezTo>
                  <a:pt x="272526" y="4189635"/>
                  <a:pt x="274659" y="4226374"/>
                  <a:pt x="266984" y="4261678"/>
                </a:cubicBezTo>
                <a:cubicBezTo>
                  <a:pt x="260644" y="4290840"/>
                  <a:pt x="227023" y="4315726"/>
                  <a:pt x="233734" y="4344805"/>
                </a:cubicBezTo>
                <a:cubicBezTo>
                  <a:pt x="262938" y="4471352"/>
                  <a:pt x="337788" y="4489767"/>
                  <a:pt x="433239" y="4544311"/>
                </a:cubicBezTo>
                <a:cubicBezTo>
                  <a:pt x="436010" y="4552624"/>
                  <a:pt x="442884" y="4560589"/>
                  <a:pt x="441552" y="4569249"/>
                </a:cubicBezTo>
                <a:cubicBezTo>
                  <a:pt x="438218" y="4590922"/>
                  <a:pt x="387385" y="4740062"/>
                  <a:pt x="383363" y="4752129"/>
                </a:cubicBezTo>
                <a:cubicBezTo>
                  <a:pt x="372643" y="4859327"/>
                  <a:pt x="364098" y="4857185"/>
                  <a:pt x="408301" y="4984885"/>
                </a:cubicBezTo>
                <a:cubicBezTo>
                  <a:pt x="416852" y="5009588"/>
                  <a:pt x="436010" y="5029220"/>
                  <a:pt x="449864" y="5051387"/>
                </a:cubicBezTo>
                <a:cubicBezTo>
                  <a:pt x="452635" y="5076325"/>
                  <a:pt x="463620" y="5101708"/>
                  <a:pt x="458177" y="5126202"/>
                </a:cubicBezTo>
                <a:cubicBezTo>
                  <a:pt x="452080" y="5153640"/>
                  <a:pt x="355570" y="5292581"/>
                  <a:pt x="350112" y="5300769"/>
                </a:cubicBezTo>
                <a:cubicBezTo>
                  <a:pt x="358425" y="5342333"/>
                  <a:pt x="365232" y="5384226"/>
                  <a:pt x="375050" y="5425460"/>
                </a:cubicBezTo>
                <a:cubicBezTo>
                  <a:pt x="407652" y="5562391"/>
                  <a:pt x="378261" y="5381438"/>
                  <a:pt x="399988" y="5533525"/>
                </a:cubicBezTo>
                <a:cubicBezTo>
                  <a:pt x="391675" y="5564005"/>
                  <a:pt x="390838" y="5597599"/>
                  <a:pt x="375050" y="5624965"/>
                </a:cubicBezTo>
                <a:cubicBezTo>
                  <a:pt x="348451" y="5671070"/>
                  <a:pt x="306871" y="5706805"/>
                  <a:pt x="275297" y="5749656"/>
                </a:cubicBezTo>
                <a:cubicBezTo>
                  <a:pt x="267946" y="5759632"/>
                  <a:pt x="264214" y="5771823"/>
                  <a:pt x="258672" y="5782907"/>
                </a:cubicBezTo>
                <a:cubicBezTo>
                  <a:pt x="269314" y="5814834"/>
                  <a:pt x="295239" y="5890933"/>
                  <a:pt x="300235" y="5915911"/>
                </a:cubicBezTo>
                <a:cubicBezTo>
                  <a:pt x="305696" y="5943217"/>
                  <a:pt x="305777" y="5971329"/>
                  <a:pt x="308548" y="5999038"/>
                </a:cubicBezTo>
                <a:cubicBezTo>
                  <a:pt x="305777" y="6035060"/>
                  <a:pt x="305344" y="6071338"/>
                  <a:pt x="300235" y="6107103"/>
                </a:cubicBezTo>
                <a:cubicBezTo>
                  <a:pt x="297004" y="6129723"/>
                  <a:pt x="281857" y="6150823"/>
                  <a:pt x="283610" y="6173605"/>
                </a:cubicBezTo>
                <a:cubicBezTo>
                  <a:pt x="284526" y="6185516"/>
                  <a:pt x="325564" y="6237858"/>
                  <a:pt x="333486" y="6248420"/>
                </a:cubicBezTo>
                <a:cubicBezTo>
                  <a:pt x="336257" y="6312151"/>
                  <a:pt x="334487" y="6376242"/>
                  <a:pt x="341799" y="6439613"/>
                </a:cubicBezTo>
                <a:cubicBezTo>
                  <a:pt x="342944" y="6449538"/>
                  <a:pt x="367360" y="6469019"/>
                  <a:pt x="358424" y="6464551"/>
                </a:cubicBezTo>
                <a:cubicBezTo>
                  <a:pt x="344405" y="6457541"/>
                  <a:pt x="336257" y="6442384"/>
                  <a:pt x="325174" y="6431300"/>
                </a:cubicBezTo>
                <a:cubicBezTo>
                  <a:pt x="322403" y="6450696"/>
                  <a:pt x="318635" y="6469976"/>
                  <a:pt x="316861" y="6489489"/>
                </a:cubicBezTo>
                <a:cubicBezTo>
                  <a:pt x="313090" y="6530974"/>
                  <a:pt x="312693" y="6572731"/>
                  <a:pt x="308548" y="6614180"/>
                </a:cubicBezTo>
                <a:cubicBezTo>
                  <a:pt x="307142" y="6628239"/>
                  <a:pt x="305482" y="6642625"/>
                  <a:pt x="300235" y="6655743"/>
                </a:cubicBezTo>
                <a:cubicBezTo>
                  <a:pt x="294234" y="6670744"/>
                  <a:pt x="282523" y="6682856"/>
                  <a:pt x="275297" y="6697307"/>
                </a:cubicBezTo>
                <a:cubicBezTo>
                  <a:pt x="257071" y="6733760"/>
                  <a:pt x="258146" y="6741499"/>
                  <a:pt x="250359" y="6780434"/>
                </a:cubicBezTo>
                <a:cubicBezTo>
                  <a:pt x="261443" y="6819227"/>
                  <a:pt x="279155" y="6856714"/>
                  <a:pt x="283610" y="6896813"/>
                </a:cubicBezTo>
                <a:cubicBezTo>
                  <a:pt x="289203" y="6947154"/>
                  <a:pt x="286358" y="6996601"/>
                  <a:pt x="258672" y="7038129"/>
                </a:cubicBezTo>
                <a:cubicBezTo>
                  <a:pt x="254325" y="7044650"/>
                  <a:pt x="247588" y="7049212"/>
                  <a:pt x="242046" y="7054754"/>
                </a:cubicBezTo>
                <a:cubicBezTo>
                  <a:pt x="239275" y="7065838"/>
                  <a:pt x="232974" y="7076606"/>
                  <a:pt x="233734" y="7088005"/>
                </a:cubicBezTo>
                <a:cubicBezTo>
                  <a:pt x="239571" y="7175552"/>
                  <a:pt x="245650" y="7171204"/>
                  <a:pt x="283610" y="7237634"/>
                </a:cubicBezTo>
                <a:cubicBezTo>
                  <a:pt x="272526" y="7257030"/>
                  <a:pt x="265070" y="7279011"/>
                  <a:pt x="250359" y="7295823"/>
                </a:cubicBezTo>
                <a:cubicBezTo>
                  <a:pt x="244589" y="7302417"/>
                  <a:pt x="234106" y="7302978"/>
                  <a:pt x="225421" y="7304136"/>
                </a:cubicBezTo>
                <a:cubicBezTo>
                  <a:pt x="192347" y="7308546"/>
                  <a:pt x="158919" y="7309678"/>
                  <a:pt x="125668" y="7312449"/>
                </a:cubicBezTo>
                <a:cubicBezTo>
                  <a:pt x="117355" y="7331845"/>
                  <a:pt x="110978" y="7352191"/>
                  <a:pt x="100730" y="7370638"/>
                </a:cubicBezTo>
                <a:cubicBezTo>
                  <a:pt x="96924" y="7377489"/>
                  <a:pt x="91893" y="7386397"/>
                  <a:pt x="84104" y="7387263"/>
                </a:cubicBezTo>
                <a:cubicBezTo>
                  <a:pt x="23172" y="7394033"/>
                  <a:pt x="25915" y="7396356"/>
                  <a:pt x="25915" y="7370638"/>
                </a:cubicBezTo>
                <a:cubicBezTo>
                  <a:pt x="20373" y="5073554"/>
                  <a:pt x="-17034" y="1645939"/>
                  <a:pt x="9290" y="504325"/>
                </a:cubicBezTo>
                <a:close/>
              </a:path>
            </a:pathLst>
          </a:custGeom>
          <a:solidFill>
            <a:srgbClr val="FED59D"/>
          </a:solidFill>
          <a:ln>
            <a:solidFill>
              <a:srgbClr val="FED59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a:extLst>
              <a:ext uri="{FF2B5EF4-FFF2-40B4-BE49-F238E27FC236}">
                <a16:creationId xmlns:a16="http://schemas.microsoft.com/office/drawing/2014/main" id="{EBE2C04D-2A0F-BEB6-62A9-5103CC705149}"/>
              </a:ext>
            </a:extLst>
          </p:cNvPr>
          <p:cNvSpPr txBox="1"/>
          <p:nvPr/>
        </p:nvSpPr>
        <p:spPr>
          <a:xfrm>
            <a:off x="6895323" y="111968"/>
            <a:ext cx="3744936" cy="461665"/>
          </a:xfrm>
          <a:prstGeom prst="rect">
            <a:avLst/>
          </a:prstGeom>
          <a:noFill/>
        </p:spPr>
        <p:txBody>
          <a:bodyPr wrap="none" rtlCol="0">
            <a:spAutoFit/>
          </a:bodyPr>
          <a:lstStyle/>
          <a:p>
            <a:r>
              <a:rPr lang="pt-BR" sz="2400" u="sng" dirty="0">
                <a:solidFill>
                  <a:schemeClr val="bg1">
                    <a:lumMod val="85000"/>
                  </a:schemeClr>
                </a:solidFill>
                <a:latin typeface="Algerian" panose="04020705040A02060702" pitchFamily="82" charset="0"/>
              </a:rPr>
              <a:t>Cultura e Arte negra</a:t>
            </a:r>
          </a:p>
        </p:txBody>
      </p:sp>
      <p:sp>
        <p:nvSpPr>
          <p:cNvPr id="10" name="CaixaDeTexto 9">
            <a:extLst>
              <a:ext uri="{FF2B5EF4-FFF2-40B4-BE49-F238E27FC236}">
                <a16:creationId xmlns:a16="http://schemas.microsoft.com/office/drawing/2014/main" id="{55C95CF6-D01D-7CF4-9EED-1755DC8CEEC7}"/>
              </a:ext>
            </a:extLst>
          </p:cNvPr>
          <p:cNvSpPr txBox="1"/>
          <p:nvPr/>
        </p:nvSpPr>
        <p:spPr>
          <a:xfrm>
            <a:off x="5868955" y="874329"/>
            <a:ext cx="6223517" cy="1681229"/>
          </a:xfrm>
          <a:prstGeom prst="rect">
            <a:avLst/>
          </a:prstGeom>
          <a:noFill/>
        </p:spPr>
        <p:txBody>
          <a:bodyPr wrap="square" rtlCol="0">
            <a:spAutoFit/>
          </a:bodyPr>
          <a:lstStyle/>
          <a:p>
            <a:pPr>
              <a:lnSpc>
                <a:spcPct val="150000"/>
              </a:lnSpc>
            </a:pPr>
            <a:r>
              <a:rPr lang="pt-BR" sz="1400" dirty="0">
                <a:solidFill>
                  <a:schemeClr val="bg1">
                    <a:lumMod val="85000"/>
                  </a:schemeClr>
                </a:solidFill>
                <a:latin typeface="Aharoni" panose="02010803020104030203" pitchFamily="2" charset="-79"/>
                <a:cs typeface="Aharoni" panose="02010803020104030203" pitchFamily="2" charset="-79"/>
              </a:rPr>
              <a:t>Arte e cultura negra foram muito importantes no movimento negro, pois ajudaram a promover a consciência na luta contra o preconceito e a discriminação. Além disso, forneceram valiosos meios de expressão e também preservaram a herança cultural da comunidade negra.</a:t>
            </a:r>
          </a:p>
          <a:p>
            <a:pPr>
              <a:lnSpc>
                <a:spcPct val="150000"/>
              </a:lnSpc>
            </a:pPr>
            <a:r>
              <a:rPr lang="pt-BR" sz="1400" dirty="0">
                <a:solidFill>
                  <a:schemeClr val="bg1">
                    <a:lumMod val="85000"/>
                  </a:schemeClr>
                </a:solidFill>
                <a:latin typeface="Aharoni" panose="02010803020104030203" pitchFamily="2" charset="-79"/>
                <a:cs typeface="Aharoni" panose="02010803020104030203" pitchFamily="2" charset="-79"/>
              </a:rPr>
              <a:t>-&gt; Alguns exemplos são:</a:t>
            </a:r>
          </a:p>
        </p:txBody>
      </p:sp>
      <p:sp>
        <p:nvSpPr>
          <p:cNvPr id="12" name="CaixaDeTexto 11">
            <a:extLst>
              <a:ext uri="{FF2B5EF4-FFF2-40B4-BE49-F238E27FC236}">
                <a16:creationId xmlns:a16="http://schemas.microsoft.com/office/drawing/2014/main" id="{9442ACDE-5BD5-FA52-99B9-0AC5A89AC3AE}"/>
              </a:ext>
            </a:extLst>
          </p:cNvPr>
          <p:cNvSpPr txBox="1"/>
          <p:nvPr/>
        </p:nvSpPr>
        <p:spPr>
          <a:xfrm>
            <a:off x="5868955" y="2973337"/>
            <a:ext cx="3058823" cy="3620222"/>
          </a:xfrm>
          <a:prstGeom prst="rect">
            <a:avLst/>
          </a:prstGeom>
          <a:noFill/>
        </p:spPr>
        <p:txBody>
          <a:bodyPr wrap="square" rtlCol="0">
            <a:spAutoFit/>
          </a:bodyPr>
          <a:lstStyle/>
          <a:p>
            <a:pPr>
              <a:lnSpc>
                <a:spcPct val="150000"/>
              </a:lnSpc>
            </a:pPr>
            <a:r>
              <a:rPr lang="pt-BR" sz="1400" b="1" i="1" dirty="0">
                <a:solidFill>
                  <a:schemeClr val="bg1">
                    <a:lumMod val="85000"/>
                  </a:schemeClr>
                </a:solidFill>
                <a:latin typeface="Algerian" panose="04020705040A02060702" pitchFamily="82" charset="0"/>
                <a:cs typeface="Aharoni" panose="02010803020104030203" pitchFamily="2" charset="-79"/>
              </a:rPr>
              <a:t>1- </a:t>
            </a:r>
            <a:r>
              <a:rPr lang="pt-BR" sz="1400" b="1" i="1" dirty="0">
                <a:solidFill>
                  <a:schemeClr val="bg1">
                    <a:lumMod val="85000"/>
                  </a:schemeClr>
                </a:solidFill>
                <a:latin typeface="Aharoni" panose="02010803020104030203" pitchFamily="2" charset="-79"/>
                <a:cs typeface="Aharoni" panose="02010803020104030203" pitchFamily="2" charset="-79"/>
              </a:rPr>
              <a:t>Música:   </a:t>
            </a:r>
          </a:p>
          <a:p>
            <a:pPr>
              <a:lnSpc>
                <a:spcPct val="150000"/>
              </a:lnSpc>
            </a:pPr>
            <a:r>
              <a:rPr lang="pt-BR" sz="1400" dirty="0">
                <a:solidFill>
                  <a:schemeClr val="bg1">
                    <a:lumMod val="85000"/>
                  </a:schemeClr>
                </a:solidFill>
                <a:latin typeface="Aharoni" panose="02010803020104030203" pitchFamily="2" charset="-79"/>
                <a:cs typeface="Aharoni" panose="02010803020104030203" pitchFamily="2" charset="-79"/>
              </a:rPr>
              <a:t>- Jazz e Blues: Originados nos Estados Unidos, expressam as experiências e emoções da comunidade negra, ajudando na conscientização da luta contra o racismo.   </a:t>
            </a:r>
          </a:p>
          <a:p>
            <a:pPr>
              <a:lnSpc>
                <a:spcPct val="150000"/>
              </a:lnSpc>
            </a:pPr>
            <a:r>
              <a:rPr lang="pt-BR" sz="1400" dirty="0">
                <a:solidFill>
                  <a:schemeClr val="bg1">
                    <a:lumMod val="85000"/>
                  </a:schemeClr>
                </a:solidFill>
                <a:latin typeface="Aharoni" panose="02010803020104030203" pitchFamily="2" charset="-79"/>
                <a:cs typeface="Aharoni" panose="02010803020104030203" pitchFamily="2" charset="-79"/>
              </a:rPr>
              <a:t>- Reggae: Originado na Jamaica, aborda críticas sociais, como racismo, e também fala sobre liberdade e justiça.</a:t>
            </a:r>
          </a:p>
        </p:txBody>
      </p:sp>
      <p:sp>
        <p:nvSpPr>
          <p:cNvPr id="13" name="CaixaDeTexto 12">
            <a:extLst>
              <a:ext uri="{FF2B5EF4-FFF2-40B4-BE49-F238E27FC236}">
                <a16:creationId xmlns:a16="http://schemas.microsoft.com/office/drawing/2014/main" id="{311A266A-4AA8-7C61-3B9E-29D424FB875E}"/>
              </a:ext>
            </a:extLst>
          </p:cNvPr>
          <p:cNvSpPr txBox="1"/>
          <p:nvPr/>
        </p:nvSpPr>
        <p:spPr>
          <a:xfrm>
            <a:off x="9110848" y="2973337"/>
            <a:ext cx="3058822" cy="3339376"/>
          </a:xfrm>
          <a:prstGeom prst="rect">
            <a:avLst/>
          </a:prstGeom>
          <a:noFill/>
        </p:spPr>
        <p:txBody>
          <a:bodyPr wrap="square" rtlCol="0">
            <a:spAutoFit/>
          </a:bodyPr>
          <a:lstStyle/>
          <a:p>
            <a:pPr>
              <a:lnSpc>
                <a:spcPct val="150000"/>
              </a:lnSpc>
            </a:pPr>
            <a:r>
              <a:rPr lang="pt-BR" sz="1400" b="1" i="1" dirty="0">
                <a:solidFill>
                  <a:schemeClr val="bg1">
                    <a:lumMod val="85000"/>
                  </a:schemeClr>
                </a:solidFill>
                <a:latin typeface="Algerian" panose="04020705040A02060702" pitchFamily="82" charset="0"/>
                <a:cs typeface="Aharoni" panose="02010803020104030203" pitchFamily="2" charset="-79"/>
              </a:rPr>
              <a:t>2 - </a:t>
            </a:r>
            <a:r>
              <a:rPr lang="pt-BR" sz="1400" b="1" i="1" dirty="0">
                <a:solidFill>
                  <a:schemeClr val="bg1">
                    <a:lumMod val="85000"/>
                  </a:schemeClr>
                </a:solidFill>
                <a:latin typeface="Aharoni" panose="02010803020104030203" pitchFamily="2" charset="-79"/>
                <a:cs typeface="Aharoni" panose="02010803020104030203" pitchFamily="2" charset="-79"/>
              </a:rPr>
              <a:t>Literatura:   </a:t>
            </a:r>
          </a:p>
          <a:p>
            <a:pPr>
              <a:lnSpc>
                <a:spcPct val="150000"/>
              </a:lnSpc>
            </a:pPr>
            <a:r>
              <a:rPr lang="pt-BR" sz="1400" dirty="0">
                <a:solidFill>
                  <a:schemeClr val="bg1">
                    <a:lumMod val="85000"/>
                  </a:schemeClr>
                </a:solidFill>
                <a:latin typeface="Aharoni" panose="02010803020104030203" pitchFamily="2" charset="-79"/>
                <a:cs typeface="Aharoni" panose="02010803020104030203" pitchFamily="2" charset="-79"/>
              </a:rPr>
              <a:t>- Narrativas de escravizados: relatos de pessoas que já foram escravizadas ajudaram a humanizar suas experiências.   </a:t>
            </a:r>
          </a:p>
          <a:p>
            <a:pPr>
              <a:lnSpc>
                <a:spcPct val="150000"/>
              </a:lnSpc>
            </a:pPr>
            <a:r>
              <a:rPr lang="pt-BR" sz="1400" dirty="0">
                <a:solidFill>
                  <a:schemeClr val="bg1">
                    <a:lumMod val="85000"/>
                  </a:schemeClr>
                </a:solidFill>
                <a:latin typeface="Aharoni" panose="02010803020104030203" pitchFamily="2" charset="-79"/>
                <a:cs typeface="Aharoni" panose="02010803020104030203" pitchFamily="2" charset="-79"/>
              </a:rPr>
              <a:t>- Romances e ensaios: Autores como James Baldwin e Toni Morrison abordam questões como discriminação, justiça e identidade em suas obras</a:t>
            </a:r>
            <a:r>
              <a:rPr lang="pt-BR" sz="1600" dirty="0">
                <a:solidFill>
                  <a:schemeClr val="bg1">
                    <a:lumMod val="85000"/>
                  </a:schemeClr>
                </a:solidFill>
                <a:latin typeface="Aharoni" panose="02010803020104030203" pitchFamily="2" charset="-79"/>
                <a:cs typeface="Aharoni" panose="02010803020104030203" pitchFamily="2" charset="-79"/>
              </a:rPr>
              <a:t>.</a:t>
            </a:r>
          </a:p>
        </p:txBody>
      </p:sp>
      <p:cxnSp>
        <p:nvCxnSpPr>
          <p:cNvPr id="15" name="Conector reto 14">
            <a:extLst>
              <a:ext uri="{FF2B5EF4-FFF2-40B4-BE49-F238E27FC236}">
                <a16:creationId xmlns:a16="http://schemas.microsoft.com/office/drawing/2014/main" id="{E3E4A17B-7399-2A1B-904E-35389763A289}"/>
              </a:ext>
            </a:extLst>
          </p:cNvPr>
          <p:cNvCxnSpPr/>
          <p:nvPr/>
        </p:nvCxnSpPr>
        <p:spPr>
          <a:xfrm>
            <a:off x="5831041" y="2817845"/>
            <a:ext cx="6223517" cy="0"/>
          </a:xfrm>
          <a:prstGeom prst="line">
            <a:avLst/>
          </a:prstGeom>
          <a:ln w="12700">
            <a:solidFill>
              <a:srgbClr val="FED59D"/>
            </a:solidFill>
          </a:ln>
        </p:spPr>
        <p:style>
          <a:lnRef idx="1">
            <a:schemeClr val="accent1"/>
          </a:lnRef>
          <a:fillRef idx="0">
            <a:schemeClr val="accent1"/>
          </a:fillRef>
          <a:effectRef idx="0">
            <a:schemeClr val="accent1"/>
          </a:effectRef>
          <a:fontRef idx="minor">
            <a:schemeClr val="tx1"/>
          </a:fontRef>
        </p:style>
      </p:cxnSp>
      <p:cxnSp>
        <p:nvCxnSpPr>
          <p:cNvPr id="16" name="Conector reto 15">
            <a:extLst>
              <a:ext uri="{FF2B5EF4-FFF2-40B4-BE49-F238E27FC236}">
                <a16:creationId xmlns:a16="http://schemas.microsoft.com/office/drawing/2014/main" id="{57A19C91-93F4-E9E4-DB23-8D5A33F6A69D}"/>
              </a:ext>
            </a:extLst>
          </p:cNvPr>
          <p:cNvCxnSpPr>
            <a:cxnSpLocks/>
          </p:cNvCxnSpPr>
          <p:nvPr/>
        </p:nvCxnSpPr>
        <p:spPr>
          <a:xfrm>
            <a:off x="8942800" y="3118542"/>
            <a:ext cx="0" cy="3475017"/>
          </a:xfrm>
          <a:prstGeom prst="line">
            <a:avLst/>
          </a:prstGeom>
          <a:ln w="12700">
            <a:solidFill>
              <a:srgbClr val="FED59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38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D59D"/>
        </a:solidFill>
        <a:effectLst/>
      </p:bgPr>
    </p:bg>
    <p:spTree>
      <p:nvGrpSpPr>
        <p:cNvPr id="1" name=""/>
        <p:cNvGrpSpPr/>
        <p:nvPr/>
      </p:nvGrpSpPr>
      <p:grpSpPr>
        <a:xfrm>
          <a:off x="0" y="0"/>
          <a:ext cx="0" cy="0"/>
          <a:chOff x="0" y="0"/>
          <a:chExt cx="0" cy="0"/>
        </a:xfrm>
      </p:grpSpPr>
      <p:pic>
        <p:nvPicPr>
          <p:cNvPr id="5" name="Imagem 4" descr="Desenho de rosto de pessoa colorido&#10;&#10;Descrição gerada automaticamente com confiança média">
            <a:extLst>
              <a:ext uri="{FF2B5EF4-FFF2-40B4-BE49-F238E27FC236}">
                <a16:creationId xmlns:a16="http://schemas.microsoft.com/office/drawing/2014/main" id="{356F1695-ABD5-2945-2334-8174AB942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0"/>
            <a:ext cx="4413381" cy="6858000"/>
          </a:xfrm>
          <a:prstGeom prst="rect">
            <a:avLst/>
          </a:prstGeom>
          <a:ln>
            <a:noFill/>
          </a:ln>
          <a:effectLst>
            <a:softEdge rad="112500"/>
          </a:effectLst>
        </p:spPr>
      </p:pic>
      <p:sp>
        <p:nvSpPr>
          <p:cNvPr id="6" name="Retângulo 5">
            <a:extLst>
              <a:ext uri="{FF2B5EF4-FFF2-40B4-BE49-F238E27FC236}">
                <a16:creationId xmlns:a16="http://schemas.microsoft.com/office/drawing/2014/main" id="{3E4F7D01-504B-D097-E162-14D47A2B2F27}"/>
              </a:ext>
            </a:extLst>
          </p:cNvPr>
          <p:cNvSpPr/>
          <p:nvPr/>
        </p:nvSpPr>
        <p:spPr>
          <a:xfrm>
            <a:off x="4876800" y="0"/>
            <a:ext cx="7315200" cy="6858000"/>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Forma Livre: Forma 6">
            <a:extLst>
              <a:ext uri="{FF2B5EF4-FFF2-40B4-BE49-F238E27FC236}">
                <a16:creationId xmlns:a16="http://schemas.microsoft.com/office/drawing/2014/main" id="{B32E2A48-3BD9-14E6-BFDD-FE18732D1BC3}"/>
              </a:ext>
            </a:extLst>
          </p:cNvPr>
          <p:cNvSpPr/>
          <p:nvPr/>
        </p:nvSpPr>
        <p:spPr>
          <a:xfrm>
            <a:off x="4805265" y="0"/>
            <a:ext cx="755779" cy="6858000"/>
          </a:xfrm>
          <a:custGeom>
            <a:avLst/>
            <a:gdLst>
              <a:gd name="connsiteX0" fmla="*/ 9290 w 459669"/>
              <a:gd name="connsiteY0" fmla="*/ 504325 h 7391759"/>
              <a:gd name="connsiteX1" fmla="*/ 183857 w 459669"/>
              <a:gd name="connsiteY1" fmla="*/ 520951 h 7391759"/>
              <a:gd name="connsiteX2" fmla="*/ 217108 w 459669"/>
              <a:gd name="connsiteY2" fmla="*/ 612391 h 7391759"/>
              <a:gd name="connsiteX3" fmla="*/ 200483 w 459669"/>
              <a:gd name="connsiteY3" fmla="*/ 678893 h 7391759"/>
              <a:gd name="connsiteX4" fmla="*/ 225421 w 459669"/>
              <a:gd name="connsiteY4" fmla="*/ 770333 h 7391759"/>
              <a:gd name="connsiteX5" fmla="*/ 233734 w 459669"/>
              <a:gd name="connsiteY5" fmla="*/ 811896 h 7391759"/>
              <a:gd name="connsiteX6" fmla="*/ 200483 w 459669"/>
              <a:gd name="connsiteY6" fmla="*/ 944900 h 7391759"/>
              <a:gd name="connsiteX7" fmla="*/ 225421 w 459669"/>
              <a:gd name="connsiteY7" fmla="*/ 1086216 h 7391759"/>
              <a:gd name="connsiteX8" fmla="*/ 250359 w 459669"/>
              <a:gd name="connsiteY8" fmla="*/ 1219220 h 7391759"/>
              <a:gd name="connsiteX9" fmla="*/ 258672 w 459669"/>
              <a:gd name="connsiteY9" fmla="*/ 1343911 h 7391759"/>
              <a:gd name="connsiteX10" fmla="*/ 266984 w 459669"/>
              <a:gd name="connsiteY10" fmla="*/ 1443663 h 7391759"/>
              <a:gd name="connsiteX11" fmla="*/ 250359 w 459669"/>
              <a:gd name="connsiteY11" fmla="*/ 1560042 h 7391759"/>
              <a:gd name="connsiteX12" fmla="*/ 291923 w 459669"/>
              <a:gd name="connsiteY12" fmla="*/ 1693045 h 7391759"/>
              <a:gd name="connsiteX13" fmla="*/ 283610 w 459669"/>
              <a:gd name="connsiteY13" fmla="*/ 1751234 h 7391759"/>
              <a:gd name="connsiteX14" fmla="*/ 275297 w 459669"/>
              <a:gd name="connsiteY14" fmla="*/ 1792798 h 7391759"/>
              <a:gd name="connsiteX15" fmla="*/ 308548 w 459669"/>
              <a:gd name="connsiteY15" fmla="*/ 1842674 h 7391759"/>
              <a:gd name="connsiteX16" fmla="*/ 258672 w 459669"/>
              <a:gd name="connsiteY16" fmla="*/ 1934114 h 7391759"/>
              <a:gd name="connsiteX17" fmla="*/ 217108 w 459669"/>
              <a:gd name="connsiteY17" fmla="*/ 2000616 h 7391759"/>
              <a:gd name="connsiteX18" fmla="*/ 233734 w 459669"/>
              <a:gd name="connsiteY18" fmla="*/ 2067118 h 7391759"/>
              <a:gd name="connsiteX19" fmla="*/ 233734 w 459669"/>
              <a:gd name="connsiteY19" fmla="*/ 2407940 h 7391759"/>
              <a:gd name="connsiteX20" fmla="*/ 250359 w 459669"/>
              <a:gd name="connsiteY20" fmla="*/ 2441191 h 7391759"/>
              <a:gd name="connsiteX21" fmla="*/ 233734 w 459669"/>
              <a:gd name="connsiteY21" fmla="*/ 2549256 h 7391759"/>
              <a:gd name="connsiteX22" fmla="*/ 283610 w 459669"/>
              <a:gd name="connsiteY22" fmla="*/ 2682260 h 7391759"/>
              <a:gd name="connsiteX23" fmla="*/ 325174 w 459669"/>
              <a:gd name="connsiteY23" fmla="*/ 2890078 h 7391759"/>
              <a:gd name="connsiteX24" fmla="*/ 366737 w 459669"/>
              <a:gd name="connsiteY24" fmla="*/ 3006456 h 7391759"/>
              <a:gd name="connsiteX25" fmla="*/ 375050 w 459669"/>
              <a:gd name="connsiteY25" fmla="*/ 3048020 h 7391759"/>
              <a:gd name="connsiteX26" fmla="*/ 358424 w 459669"/>
              <a:gd name="connsiteY26" fmla="*/ 3147773 h 7391759"/>
              <a:gd name="connsiteX27" fmla="*/ 316861 w 459669"/>
              <a:gd name="connsiteY27" fmla="*/ 3264151 h 7391759"/>
              <a:gd name="connsiteX28" fmla="*/ 308548 w 459669"/>
              <a:gd name="connsiteY28" fmla="*/ 3338965 h 7391759"/>
              <a:gd name="connsiteX29" fmla="*/ 325174 w 459669"/>
              <a:gd name="connsiteY29" fmla="*/ 3397154 h 7391759"/>
              <a:gd name="connsiteX30" fmla="*/ 217108 w 459669"/>
              <a:gd name="connsiteY30" fmla="*/ 3580034 h 7391759"/>
              <a:gd name="connsiteX31" fmla="*/ 316861 w 459669"/>
              <a:gd name="connsiteY31" fmla="*/ 3713038 h 7391759"/>
              <a:gd name="connsiteX32" fmla="*/ 158919 w 459669"/>
              <a:gd name="connsiteY32" fmla="*/ 3929169 h 7391759"/>
              <a:gd name="connsiteX33" fmla="*/ 175544 w 459669"/>
              <a:gd name="connsiteY33" fmla="*/ 3962420 h 7391759"/>
              <a:gd name="connsiteX34" fmla="*/ 242046 w 459669"/>
              <a:gd name="connsiteY34" fmla="*/ 4070485 h 7391759"/>
              <a:gd name="connsiteX35" fmla="*/ 275297 w 459669"/>
              <a:gd name="connsiteY35" fmla="*/ 4153613 h 7391759"/>
              <a:gd name="connsiteX36" fmla="*/ 266984 w 459669"/>
              <a:gd name="connsiteY36" fmla="*/ 4261678 h 7391759"/>
              <a:gd name="connsiteX37" fmla="*/ 233734 w 459669"/>
              <a:gd name="connsiteY37" fmla="*/ 4344805 h 7391759"/>
              <a:gd name="connsiteX38" fmla="*/ 433239 w 459669"/>
              <a:gd name="connsiteY38" fmla="*/ 4544311 h 7391759"/>
              <a:gd name="connsiteX39" fmla="*/ 441552 w 459669"/>
              <a:gd name="connsiteY39" fmla="*/ 4569249 h 7391759"/>
              <a:gd name="connsiteX40" fmla="*/ 383363 w 459669"/>
              <a:gd name="connsiteY40" fmla="*/ 4752129 h 7391759"/>
              <a:gd name="connsiteX41" fmla="*/ 408301 w 459669"/>
              <a:gd name="connsiteY41" fmla="*/ 4984885 h 7391759"/>
              <a:gd name="connsiteX42" fmla="*/ 449864 w 459669"/>
              <a:gd name="connsiteY42" fmla="*/ 5051387 h 7391759"/>
              <a:gd name="connsiteX43" fmla="*/ 458177 w 459669"/>
              <a:gd name="connsiteY43" fmla="*/ 5126202 h 7391759"/>
              <a:gd name="connsiteX44" fmla="*/ 350112 w 459669"/>
              <a:gd name="connsiteY44" fmla="*/ 5300769 h 7391759"/>
              <a:gd name="connsiteX45" fmla="*/ 375050 w 459669"/>
              <a:gd name="connsiteY45" fmla="*/ 5425460 h 7391759"/>
              <a:gd name="connsiteX46" fmla="*/ 399988 w 459669"/>
              <a:gd name="connsiteY46" fmla="*/ 5533525 h 7391759"/>
              <a:gd name="connsiteX47" fmla="*/ 375050 w 459669"/>
              <a:gd name="connsiteY47" fmla="*/ 5624965 h 7391759"/>
              <a:gd name="connsiteX48" fmla="*/ 275297 w 459669"/>
              <a:gd name="connsiteY48" fmla="*/ 5749656 h 7391759"/>
              <a:gd name="connsiteX49" fmla="*/ 258672 w 459669"/>
              <a:gd name="connsiteY49" fmla="*/ 5782907 h 7391759"/>
              <a:gd name="connsiteX50" fmla="*/ 300235 w 459669"/>
              <a:gd name="connsiteY50" fmla="*/ 5915911 h 7391759"/>
              <a:gd name="connsiteX51" fmla="*/ 308548 w 459669"/>
              <a:gd name="connsiteY51" fmla="*/ 5999038 h 7391759"/>
              <a:gd name="connsiteX52" fmla="*/ 300235 w 459669"/>
              <a:gd name="connsiteY52" fmla="*/ 6107103 h 7391759"/>
              <a:gd name="connsiteX53" fmla="*/ 283610 w 459669"/>
              <a:gd name="connsiteY53" fmla="*/ 6173605 h 7391759"/>
              <a:gd name="connsiteX54" fmla="*/ 333486 w 459669"/>
              <a:gd name="connsiteY54" fmla="*/ 6248420 h 7391759"/>
              <a:gd name="connsiteX55" fmla="*/ 341799 w 459669"/>
              <a:gd name="connsiteY55" fmla="*/ 6439613 h 7391759"/>
              <a:gd name="connsiteX56" fmla="*/ 358424 w 459669"/>
              <a:gd name="connsiteY56" fmla="*/ 6464551 h 7391759"/>
              <a:gd name="connsiteX57" fmla="*/ 325174 w 459669"/>
              <a:gd name="connsiteY57" fmla="*/ 6431300 h 7391759"/>
              <a:gd name="connsiteX58" fmla="*/ 316861 w 459669"/>
              <a:gd name="connsiteY58" fmla="*/ 6489489 h 7391759"/>
              <a:gd name="connsiteX59" fmla="*/ 308548 w 459669"/>
              <a:gd name="connsiteY59" fmla="*/ 6614180 h 7391759"/>
              <a:gd name="connsiteX60" fmla="*/ 300235 w 459669"/>
              <a:gd name="connsiteY60" fmla="*/ 6655743 h 7391759"/>
              <a:gd name="connsiteX61" fmla="*/ 275297 w 459669"/>
              <a:gd name="connsiteY61" fmla="*/ 6697307 h 7391759"/>
              <a:gd name="connsiteX62" fmla="*/ 250359 w 459669"/>
              <a:gd name="connsiteY62" fmla="*/ 6780434 h 7391759"/>
              <a:gd name="connsiteX63" fmla="*/ 283610 w 459669"/>
              <a:gd name="connsiteY63" fmla="*/ 6896813 h 7391759"/>
              <a:gd name="connsiteX64" fmla="*/ 258672 w 459669"/>
              <a:gd name="connsiteY64" fmla="*/ 7038129 h 7391759"/>
              <a:gd name="connsiteX65" fmla="*/ 242046 w 459669"/>
              <a:gd name="connsiteY65" fmla="*/ 7054754 h 7391759"/>
              <a:gd name="connsiteX66" fmla="*/ 233734 w 459669"/>
              <a:gd name="connsiteY66" fmla="*/ 7088005 h 7391759"/>
              <a:gd name="connsiteX67" fmla="*/ 283610 w 459669"/>
              <a:gd name="connsiteY67" fmla="*/ 7237634 h 7391759"/>
              <a:gd name="connsiteX68" fmla="*/ 250359 w 459669"/>
              <a:gd name="connsiteY68" fmla="*/ 7295823 h 7391759"/>
              <a:gd name="connsiteX69" fmla="*/ 225421 w 459669"/>
              <a:gd name="connsiteY69" fmla="*/ 7304136 h 7391759"/>
              <a:gd name="connsiteX70" fmla="*/ 125668 w 459669"/>
              <a:gd name="connsiteY70" fmla="*/ 7312449 h 7391759"/>
              <a:gd name="connsiteX71" fmla="*/ 100730 w 459669"/>
              <a:gd name="connsiteY71" fmla="*/ 7370638 h 7391759"/>
              <a:gd name="connsiteX72" fmla="*/ 84104 w 459669"/>
              <a:gd name="connsiteY72" fmla="*/ 7387263 h 7391759"/>
              <a:gd name="connsiteX73" fmla="*/ 25915 w 459669"/>
              <a:gd name="connsiteY73" fmla="*/ 7370638 h 7391759"/>
              <a:gd name="connsiteX74" fmla="*/ 9290 w 459669"/>
              <a:gd name="connsiteY74" fmla="*/ 504325 h 739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59669" h="7391759">
                <a:moveTo>
                  <a:pt x="9290" y="504325"/>
                </a:moveTo>
                <a:cubicBezTo>
                  <a:pt x="35614" y="-637289"/>
                  <a:pt x="125668" y="515409"/>
                  <a:pt x="183857" y="520951"/>
                </a:cubicBezTo>
                <a:cubicBezTo>
                  <a:pt x="194941" y="551431"/>
                  <a:pt x="213713" y="580137"/>
                  <a:pt x="217108" y="612391"/>
                </a:cubicBezTo>
                <a:cubicBezTo>
                  <a:pt x="219500" y="635115"/>
                  <a:pt x="200483" y="678893"/>
                  <a:pt x="200483" y="678893"/>
                </a:cubicBezTo>
                <a:cubicBezTo>
                  <a:pt x="208796" y="709373"/>
                  <a:pt x="217758" y="739683"/>
                  <a:pt x="225421" y="770333"/>
                </a:cubicBezTo>
                <a:cubicBezTo>
                  <a:pt x="228848" y="784040"/>
                  <a:pt x="234615" y="797795"/>
                  <a:pt x="233734" y="811896"/>
                </a:cubicBezTo>
                <a:cubicBezTo>
                  <a:pt x="229446" y="880497"/>
                  <a:pt x="221385" y="892644"/>
                  <a:pt x="200483" y="944900"/>
                </a:cubicBezTo>
                <a:cubicBezTo>
                  <a:pt x="208796" y="992005"/>
                  <a:pt x="209219" y="1041210"/>
                  <a:pt x="225421" y="1086216"/>
                </a:cubicBezTo>
                <a:cubicBezTo>
                  <a:pt x="272501" y="1216994"/>
                  <a:pt x="299552" y="1088038"/>
                  <a:pt x="250359" y="1219220"/>
                </a:cubicBezTo>
                <a:cubicBezTo>
                  <a:pt x="235272" y="1309736"/>
                  <a:pt x="242290" y="1229239"/>
                  <a:pt x="258672" y="1343911"/>
                </a:cubicBezTo>
                <a:cubicBezTo>
                  <a:pt x="263391" y="1376942"/>
                  <a:pt x="264213" y="1410412"/>
                  <a:pt x="266984" y="1443663"/>
                </a:cubicBezTo>
                <a:cubicBezTo>
                  <a:pt x="261442" y="1482456"/>
                  <a:pt x="250359" y="1520855"/>
                  <a:pt x="250359" y="1560042"/>
                </a:cubicBezTo>
                <a:cubicBezTo>
                  <a:pt x="250359" y="1571970"/>
                  <a:pt x="291679" y="1692314"/>
                  <a:pt x="291923" y="1693045"/>
                </a:cubicBezTo>
                <a:cubicBezTo>
                  <a:pt x="289152" y="1712441"/>
                  <a:pt x="286831" y="1731907"/>
                  <a:pt x="283610" y="1751234"/>
                </a:cubicBezTo>
                <a:cubicBezTo>
                  <a:pt x="281287" y="1765171"/>
                  <a:pt x="271579" y="1779167"/>
                  <a:pt x="275297" y="1792798"/>
                </a:cubicBezTo>
                <a:cubicBezTo>
                  <a:pt x="280554" y="1812075"/>
                  <a:pt x="297464" y="1826049"/>
                  <a:pt x="308548" y="1842674"/>
                </a:cubicBezTo>
                <a:cubicBezTo>
                  <a:pt x="291923" y="1873154"/>
                  <a:pt x="276068" y="1904067"/>
                  <a:pt x="258672" y="1934114"/>
                </a:cubicBezTo>
                <a:cubicBezTo>
                  <a:pt x="245575" y="1956737"/>
                  <a:pt x="221925" y="1974923"/>
                  <a:pt x="217108" y="2000616"/>
                </a:cubicBezTo>
                <a:cubicBezTo>
                  <a:pt x="212897" y="2023074"/>
                  <a:pt x="228192" y="2044951"/>
                  <a:pt x="233734" y="2067118"/>
                </a:cubicBezTo>
                <a:cubicBezTo>
                  <a:pt x="202876" y="2437398"/>
                  <a:pt x="158033" y="2271678"/>
                  <a:pt x="233734" y="2407940"/>
                </a:cubicBezTo>
                <a:cubicBezTo>
                  <a:pt x="239752" y="2418772"/>
                  <a:pt x="244817" y="2430107"/>
                  <a:pt x="250359" y="2441191"/>
                </a:cubicBezTo>
                <a:cubicBezTo>
                  <a:pt x="244817" y="2477213"/>
                  <a:pt x="228754" y="2513152"/>
                  <a:pt x="233734" y="2549256"/>
                </a:cubicBezTo>
                <a:cubicBezTo>
                  <a:pt x="240204" y="2596161"/>
                  <a:pt x="274324" y="2635830"/>
                  <a:pt x="283610" y="2682260"/>
                </a:cubicBezTo>
                <a:cubicBezTo>
                  <a:pt x="297465" y="2751533"/>
                  <a:pt x="307628" y="2821647"/>
                  <a:pt x="325174" y="2890078"/>
                </a:cubicBezTo>
                <a:cubicBezTo>
                  <a:pt x="335405" y="2929980"/>
                  <a:pt x="354333" y="2967176"/>
                  <a:pt x="366737" y="3006456"/>
                </a:cubicBezTo>
                <a:cubicBezTo>
                  <a:pt x="370992" y="3019929"/>
                  <a:pt x="372279" y="3034165"/>
                  <a:pt x="375050" y="3048020"/>
                </a:cubicBezTo>
                <a:cubicBezTo>
                  <a:pt x="369508" y="3081271"/>
                  <a:pt x="365737" y="3114866"/>
                  <a:pt x="358424" y="3147773"/>
                </a:cubicBezTo>
                <a:cubicBezTo>
                  <a:pt x="354040" y="3167503"/>
                  <a:pt x="321302" y="3252308"/>
                  <a:pt x="316861" y="3264151"/>
                </a:cubicBezTo>
                <a:cubicBezTo>
                  <a:pt x="314090" y="3289089"/>
                  <a:pt x="306983" y="3313922"/>
                  <a:pt x="308548" y="3338965"/>
                </a:cubicBezTo>
                <a:cubicBezTo>
                  <a:pt x="309806" y="3359098"/>
                  <a:pt x="328949" y="3377338"/>
                  <a:pt x="325174" y="3397154"/>
                </a:cubicBezTo>
                <a:cubicBezTo>
                  <a:pt x="307354" y="3490710"/>
                  <a:pt x="272620" y="3516592"/>
                  <a:pt x="217108" y="3580034"/>
                </a:cubicBezTo>
                <a:cubicBezTo>
                  <a:pt x="244294" y="3607220"/>
                  <a:pt x="321769" y="3678684"/>
                  <a:pt x="316861" y="3713038"/>
                </a:cubicBezTo>
                <a:cubicBezTo>
                  <a:pt x="309020" y="3767926"/>
                  <a:pt x="202201" y="3880477"/>
                  <a:pt x="158919" y="3929169"/>
                </a:cubicBezTo>
                <a:cubicBezTo>
                  <a:pt x="164461" y="3940253"/>
                  <a:pt x="169261" y="3951739"/>
                  <a:pt x="175544" y="3962420"/>
                </a:cubicBezTo>
                <a:cubicBezTo>
                  <a:pt x="196989" y="3998876"/>
                  <a:pt x="222481" y="4032986"/>
                  <a:pt x="242046" y="4070485"/>
                </a:cubicBezTo>
                <a:cubicBezTo>
                  <a:pt x="255851" y="4096944"/>
                  <a:pt x="264213" y="4125904"/>
                  <a:pt x="275297" y="4153613"/>
                </a:cubicBezTo>
                <a:cubicBezTo>
                  <a:pt x="272526" y="4189635"/>
                  <a:pt x="274659" y="4226374"/>
                  <a:pt x="266984" y="4261678"/>
                </a:cubicBezTo>
                <a:cubicBezTo>
                  <a:pt x="260644" y="4290840"/>
                  <a:pt x="227023" y="4315726"/>
                  <a:pt x="233734" y="4344805"/>
                </a:cubicBezTo>
                <a:cubicBezTo>
                  <a:pt x="262938" y="4471352"/>
                  <a:pt x="337788" y="4489767"/>
                  <a:pt x="433239" y="4544311"/>
                </a:cubicBezTo>
                <a:cubicBezTo>
                  <a:pt x="436010" y="4552624"/>
                  <a:pt x="442884" y="4560589"/>
                  <a:pt x="441552" y="4569249"/>
                </a:cubicBezTo>
                <a:cubicBezTo>
                  <a:pt x="438218" y="4590922"/>
                  <a:pt x="387385" y="4740062"/>
                  <a:pt x="383363" y="4752129"/>
                </a:cubicBezTo>
                <a:cubicBezTo>
                  <a:pt x="372643" y="4859327"/>
                  <a:pt x="364098" y="4857185"/>
                  <a:pt x="408301" y="4984885"/>
                </a:cubicBezTo>
                <a:cubicBezTo>
                  <a:pt x="416852" y="5009588"/>
                  <a:pt x="436010" y="5029220"/>
                  <a:pt x="449864" y="5051387"/>
                </a:cubicBezTo>
                <a:cubicBezTo>
                  <a:pt x="452635" y="5076325"/>
                  <a:pt x="463620" y="5101708"/>
                  <a:pt x="458177" y="5126202"/>
                </a:cubicBezTo>
                <a:cubicBezTo>
                  <a:pt x="452080" y="5153640"/>
                  <a:pt x="355570" y="5292581"/>
                  <a:pt x="350112" y="5300769"/>
                </a:cubicBezTo>
                <a:cubicBezTo>
                  <a:pt x="358425" y="5342333"/>
                  <a:pt x="365232" y="5384226"/>
                  <a:pt x="375050" y="5425460"/>
                </a:cubicBezTo>
                <a:cubicBezTo>
                  <a:pt x="407652" y="5562391"/>
                  <a:pt x="378261" y="5381438"/>
                  <a:pt x="399988" y="5533525"/>
                </a:cubicBezTo>
                <a:cubicBezTo>
                  <a:pt x="391675" y="5564005"/>
                  <a:pt x="390838" y="5597599"/>
                  <a:pt x="375050" y="5624965"/>
                </a:cubicBezTo>
                <a:cubicBezTo>
                  <a:pt x="348451" y="5671070"/>
                  <a:pt x="306871" y="5706805"/>
                  <a:pt x="275297" y="5749656"/>
                </a:cubicBezTo>
                <a:cubicBezTo>
                  <a:pt x="267946" y="5759632"/>
                  <a:pt x="264214" y="5771823"/>
                  <a:pt x="258672" y="5782907"/>
                </a:cubicBezTo>
                <a:cubicBezTo>
                  <a:pt x="269314" y="5814834"/>
                  <a:pt x="295239" y="5890933"/>
                  <a:pt x="300235" y="5915911"/>
                </a:cubicBezTo>
                <a:cubicBezTo>
                  <a:pt x="305696" y="5943217"/>
                  <a:pt x="305777" y="5971329"/>
                  <a:pt x="308548" y="5999038"/>
                </a:cubicBezTo>
                <a:cubicBezTo>
                  <a:pt x="305777" y="6035060"/>
                  <a:pt x="305344" y="6071338"/>
                  <a:pt x="300235" y="6107103"/>
                </a:cubicBezTo>
                <a:cubicBezTo>
                  <a:pt x="297004" y="6129723"/>
                  <a:pt x="281857" y="6150823"/>
                  <a:pt x="283610" y="6173605"/>
                </a:cubicBezTo>
                <a:cubicBezTo>
                  <a:pt x="284526" y="6185516"/>
                  <a:pt x="325564" y="6237858"/>
                  <a:pt x="333486" y="6248420"/>
                </a:cubicBezTo>
                <a:cubicBezTo>
                  <a:pt x="336257" y="6312151"/>
                  <a:pt x="334487" y="6376242"/>
                  <a:pt x="341799" y="6439613"/>
                </a:cubicBezTo>
                <a:cubicBezTo>
                  <a:pt x="342944" y="6449538"/>
                  <a:pt x="367360" y="6469019"/>
                  <a:pt x="358424" y="6464551"/>
                </a:cubicBezTo>
                <a:cubicBezTo>
                  <a:pt x="344405" y="6457541"/>
                  <a:pt x="336257" y="6442384"/>
                  <a:pt x="325174" y="6431300"/>
                </a:cubicBezTo>
                <a:cubicBezTo>
                  <a:pt x="322403" y="6450696"/>
                  <a:pt x="318635" y="6469976"/>
                  <a:pt x="316861" y="6489489"/>
                </a:cubicBezTo>
                <a:cubicBezTo>
                  <a:pt x="313090" y="6530974"/>
                  <a:pt x="312693" y="6572731"/>
                  <a:pt x="308548" y="6614180"/>
                </a:cubicBezTo>
                <a:cubicBezTo>
                  <a:pt x="307142" y="6628239"/>
                  <a:pt x="305482" y="6642625"/>
                  <a:pt x="300235" y="6655743"/>
                </a:cubicBezTo>
                <a:cubicBezTo>
                  <a:pt x="294234" y="6670744"/>
                  <a:pt x="282523" y="6682856"/>
                  <a:pt x="275297" y="6697307"/>
                </a:cubicBezTo>
                <a:cubicBezTo>
                  <a:pt x="257071" y="6733760"/>
                  <a:pt x="258146" y="6741499"/>
                  <a:pt x="250359" y="6780434"/>
                </a:cubicBezTo>
                <a:cubicBezTo>
                  <a:pt x="261443" y="6819227"/>
                  <a:pt x="279155" y="6856714"/>
                  <a:pt x="283610" y="6896813"/>
                </a:cubicBezTo>
                <a:cubicBezTo>
                  <a:pt x="289203" y="6947154"/>
                  <a:pt x="286358" y="6996601"/>
                  <a:pt x="258672" y="7038129"/>
                </a:cubicBezTo>
                <a:cubicBezTo>
                  <a:pt x="254325" y="7044650"/>
                  <a:pt x="247588" y="7049212"/>
                  <a:pt x="242046" y="7054754"/>
                </a:cubicBezTo>
                <a:cubicBezTo>
                  <a:pt x="239275" y="7065838"/>
                  <a:pt x="232974" y="7076606"/>
                  <a:pt x="233734" y="7088005"/>
                </a:cubicBezTo>
                <a:cubicBezTo>
                  <a:pt x="239571" y="7175552"/>
                  <a:pt x="245650" y="7171204"/>
                  <a:pt x="283610" y="7237634"/>
                </a:cubicBezTo>
                <a:cubicBezTo>
                  <a:pt x="272526" y="7257030"/>
                  <a:pt x="265070" y="7279011"/>
                  <a:pt x="250359" y="7295823"/>
                </a:cubicBezTo>
                <a:cubicBezTo>
                  <a:pt x="244589" y="7302417"/>
                  <a:pt x="234106" y="7302978"/>
                  <a:pt x="225421" y="7304136"/>
                </a:cubicBezTo>
                <a:cubicBezTo>
                  <a:pt x="192347" y="7308546"/>
                  <a:pt x="158919" y="7309678"/>
                  <a:pt x="125668" y="7312449"/>
                </a:cubicBezTo>
                <a:cubicBezTo>
                  <a:pt x="117355" y="7331845"/>
                  <a:pt x="110978" y="7352191"/>
                  <a:pt x="100730" y="7370638"/>
                </a:cubicBezTo>
                <a:cubicBezTo>
                  <a:pt x="96924" y="7377489"/>
                  <a:pt x="91893" y="7386397"/>
                  <a:pt x="84104" y="7387263"/>
                </a:cubicBezTo>
                <a:cubicBezTo>
                  <a:pt x="23172" y="7394033"/>
                  <a:pt x="25915" y="7396356"/>
                  <a:pt x="25915" y="7370638"/>
                </a:cubicBezTo>
                <a:cubicBezTo>
                  <a:pt x="20373" y="5073554"/>
                  <a:pt x="-17034" y="1645939"/>
                  <a:pt x="9290" y="504325"/>
                </a:cubicBezTo>
                <a:close/>
              </a:path>
            </a:pathLst>
          </a:custGeom>
          <a:solidFill>
            <a:srgbClr val="FED59D"/>
          </a:solidFill>
          <a:ln>
            <a:solidFill>
              <a:srgbClr val="FED59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a:extLst>
              <a:ext uri="{FF2B5EF4-FFF2-40B4-BE49-F238E27FC236}">
                <a16:creationId xmlns:a16="http://schemas.microsoft.com/office/drawing/2014/main" id="{9442ACDE-5BD5-FA52-99B9-0AC5A89AC3AE}"/>
              </a:ext>
            </a:extLst>
          </p:cNvPr>
          <p:cNvSpPr txBox="1"/>
          <p:nvPr/>
        </p:nvSpPr>
        <p:spPr>
          <a:xfrm>
            <a:off x="5758666" y="320315"/>
            <a:ext cx="3208052" cy="4124206"/>
          </a:xfrm>
          <a:prstGeom prst="rect">
            <a:avLst/>
          </a:prstGeom>
          <a:noFill/>
        </p:spPr>
        <p:txBody>
          <a:bodyPr wrap="square" rtlCol="0">
            <a:spAutoFit/>
          </a:bodyPr>
          <a:lstStyle/>
          <a:p>
            <a:pPr>
              <a:lnSpc>
                <a:spcPct val="150000"/>
              </a:lnSpc>
            </a:pPr>
            <a:r>
              <a:rPr lang="pt-BR" sz="1600" b="1" i="1" dirty="0">
                <a:solidFill>
                  <a:schemeClr val="bg1">
                    <a:lumMod val="85000"/>
                  </a:schemeClr>
                </a:solidFill>
                <a:latin typeface="Algerian" panose="04020705040A02060702" pitchFamily="82" charset="0"/>
                <a:cs typeface="Aharoni" panose="02010803020104030203" pitchFamily="2" charset="-79"/>
              </a:rPr>
              <a:t>3 - </a:t>
            </a:r>
            <a:r>
              <a:rPr lang="pt-BR" sz="1600" b="1" i="1" dirty="0">
                <a:solidFill>
                  <a:schemeClr val="bg1">
                    <a:lumMod val="85000"/>
                  </a:schemeClr>
                </a:solidFill>
                <a:latin typeface="Aharoni" panose="02010803020104030203" pitchFamily="2" charset="-79"/>
                <a:cs typeface="Aharoni" panose="02010803020104030203" pitchFamily="2" charset="-79"/>
              </a:rPr>
              <a:t>Arte Visual:   </a:t>
            </a:r>
          </a:p>
          <a:p>
            <a:pPr>
              <a:lnSpc>
                <a:spcPct val="150000"/>
              </a:lnSpc>
            </a:pPr>
            <a:r>
              <a:rPr lang="pt-BR" sz="1600" dirty="0">
                <a:solidFill>
                  <a:schemeClr val="bg1">
                    <a:lumMod val="85000"/>
                  </a:schemeClr>
                </a:solidFill>
                <a:latin typeface="Aharoni" panose="02010803020104030203" pitchFamily="2" charset="-79"/>
                <a:cs typeface="Aharoni" panose="02010803020104030203" pitchFamily="2" charset="-79"/>
              </a:rPr>
              <a:t>- Arte Africana tradicional: esculturas, máscaras e pinturas africanas ajudam a preservar a cultura e tradições africanas.   </a:t>
            </a:r>
          </a:p>
          <a:p>
            <a:pPr>
              <a:lnSpc>
                <a:spcPct val="150000"/>
              </a:lnSpc>
            </a:pPr>
            <a:r>
              <a:rPr lang="pt-BR" sz="1600" dirty="0">
                <a:solidFill>
                  <a:schemeClr val="bg1">
                    <a:lumMod val="85000"/>
                  </a:schemeClr>
                </a:solidFill>
                <a:latin typeface="Aharoni" panose="02010803020104030203" pitchFamily="2" charset="-79"/>
                <a:cs typeface="Aharoni" panose="02010803020104030203" pitchFamily="2" charset="-79"/>
              </a:rPr>
              <a:t>- Arte contemporânea negra: Artistas como Jean-Michel Basquiat e Kara Walker abordam questões sobre identidade e poder em suas obras.</a:t>
            </a:r>
          </a:p>
        </p:txBody>
      </p:sp>
      <p:sp>
        <p:nvSpPr>
          <p:cNvPr id="13" name="CaixaDeTexto 12">
            <a:extLst>
              <a:ext uri="{FF2B5EF4-FFF2-40B4-BE49-F238E27FC236}">
                <a16:creationId xmlns:a16="http://schemas.microsoft.com/office/drawing/2014/main" id="{311A266A-4AA8-7C61-3B9E-29D424FB875E}"/>
              </a:ext>
            </a:extLst>
          </p:cNvPr>
          <p:cNvSpPr txBox="1"/>
          <p:nvPr/>
        </p:nvSpPr>
        <p:spPr>
          <a:xfrm>
            <a:off x="9293289" y="320315"/>
            <a:ext cx="2645099" cy="4124206"/>
          </a:xfrm>
          <a:prstGeom prst="rect">
            <a:avLst/>
          </a:prstGeom>
          <a:noFill/>
        </p:spPr>
        <p:txBody>
          <a:bodyPr wrap="square" rtlCol="0">
            <a:spAutoFit/>
          </a:bodyPr>
          <a:lstStyle/>
          <a:p>
            <a:pPr>
              <a:lnSpc>
                <a:spcPct val="150000"/>
              </a:lnSpc>
            </a:pPr>
            <a:r>
              <a:rPr lang="pt-BR" sz="1600" b="1" i="1" dirty="0">
                <a:solidFill>
                  <a:schemeClr val="bg1">
                    <a:lumMod val="85000"/>
                  </a:schemeClr>
                </a:solidFill>
                <a:latin typeface="Algerian" panose="04020705040A02060702" pitchFamily="82" charset="0"/>
                <a:cs typeface="Aharoni" panose="02010803020104030203" pitchFamily="2" charset="-79"/>
              </a:rPr>
              <a:t>4 - </a:t>
            </a:r>
            <a:r>
              <a:rPr lang="pt-BR" sz="1600" b="1" i="1" dirty="0">
                <a:solidFill>
                  <a:schemeClr val="bg1">
                    <a:lumMod val="85000"/>
                  </a:schemeClr>
                </a:solidFill>
                <a:latin typeface="Aharoni" panose="02010803020104030203" pitchFamily="2" charset="-79"/>
                <a:cs typeface="Aharoni" panose="02010803020104030203" pitchFamily="2" charset="-79"/>
              </a:rPr>
              <a:t>Dança e performance:   </a:t>
            </a:r>
            <a:r>
              <a:rPr lang="pt-BR" sz="1600" dirty="0">
                <a:solidFill>
                  <a:schemeClr val="bg1">
                    <a:lumMod val="85000"/>
                  </a:schemeClr>
                </a:solidFill>
                <a:latin typeface="Aharoni" panose="02010803020104030203" pitchFamily="2" charset="-79"/>
                <a:cs typeface="Aharoni" panose="02010803020104030203" pitchFamily="2" charset="-79"/>
              </a:rPr>
              <a:t>- Danças tradicionais africanas: forma de expressão cultural que ajuda a manter tradições. </a:t>
            </a:r>
          </a:p>
          <a:p>
            <a:pPr>
              <a:lnSpc>
                <a:spcPct val="150000"/>
              </a:lnSpc>
            </a:pPr>
            <a:r>
              <a:rPr lang="pt-BR" sz="1600" dirty="0">
                <a:solidFill>
                  <a:schemeClr val="bg1">
                    <a:lumMod val="85000"/>
                  </a:schemeClr>
                </a:solidFill>
                <a:latin typeface="Aharoni" panose="02010803020104030203" pitchFamily="2" charset="-79"/>
                <a:cs typeface="Aharoni" panose="02010803020104030203" pitchFamily="2" charset="-79"/>
              </a:rPr>
              <a:t>- Hip-Hop: surgiu nos bairros dos Estados Unidos e é uma forma de expressão que aborda questões sociais e políticas.</a:t>
            </a:r>
          </a:p>
        </p:txBody>
      </p:sp>
      <p:cxnSp>
        <p:nvCxnSpPr>
          <p:cNvPr id="16" name="Conector reto 15">
            <a:extLst>
              <a:ext uri="{FF2B5EF4-FFF2-40B4-BE49-F238E27FC236}">
                <a16:creationId xmlns:a16="http://schemas.microsoft.com/office/drawing/2014/main" id="{57A19C91-93F4-E9E4-DB23-8D5A33F6A69D}"/>
              </a:ext>
            </a:extLst>
          </p:cNvPr>
          <p:cNvCxnSpPr>
            <a:cxnSpLocks/>
          </p:cNvCxnSpPr>
          <p:nvPr/>
        </p:nvCxnSpPr>
        <p:spPr>
          <a:xfrm>
            <a:off x="8966718" y="158620"/>
            <a:ext cx="0" cy="4422711"/>
          </a:xfrm>
          <a:prstGeom prst="line">
            <a:avLst/>
          </a:prstGeom>
          <a:ln w="12700">
            <a:solidFill>
              <a:srgbClr val="FED59D"/>
            </a:solidFill>
          </a:ln>
        </p:spPr>
        <p:style>
          <a:lnRef idx="1">
            <a:schemeClr val="accent1"/>
          </a:lnRef>
          <a:fillRef idx="0">
            <a:schemeClr val="accent1"/>
          </a:fillRef>
          <a:effectRef idx="0">
            <a:schemeClr val="accent1"/>
          </a:effectRef>
          <a:fontRef idx="minor">
            <a:schemeClr val="tx1"/>
          </a:fontRef>
        </p:style>
      </p:cxnSp>
      <p:cxnSp>
        <p:nvCxnSpPr>
          <p:cNvPr id="4" name="Conector reto 3">
            <a:extLst>
              <a:ext uri="{FF2B5EF4-FFF2-40B4-BE49-F238E27FC236}">
                <a16:creationId xmlns:a16="http://schemas.microsoft.com/office/drawing/2014/main" id="{5EE4608D-F5B0-7352-1B33-BFB00C619FDF}"/>
              </a:ext>
            </a:extLst>
          </p:cNvPr>
          <p:cNvCxnSpPr>
            <a:cxnSpLocks/>
          </p:cNvCxnSpPr>
          <p:nvPr/>
        </p:nvCxnSpPr>
        <p:spPr>
          <a:xfrm flipH="1">
            <a:off x="5615472" y="4749282"/>
            <a:ext cx="6466114" cy="0"/>
          </a:xfrm>
          <a:prstGeom prst="line">
            <a:avLst/>
          </a:prstGeom>
          <a:ln w="12700">
            <a:solidFill>
              <a:srgbClr val="FED59D"/>
            </a:solidFill>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DE9E7075-8515-0688-CF5A-F25363806480}"/>
              </a:ext>
            </a:extLst>
          </p:cNvPr>
          <p:cNvSpPr txBox="1"/>
          <p:nvPr/>
        </p:nvSpPr>
        <p:spPr>
          <a:xfrm>
            <a:off x="6562657" y="4998802"/>
            <a:ext cx="4627730" cy="1538883"/>
          </a:xfrm>
          <a:prstGeom prst="rect">
            <a:avLst/>
          </a:prstGeom>
          <a:noFill/>
        </p:spPr>
        <p:txBody>
          <a:bodyPr wrap="square" rtlCol="0">
            <a:spAutoFit/>
          </a:bodyPr>
          <a:lstStyle/>
          <a:p>
            <a:pPr>
              <a:lnSpc>
                <a:spcPct val="150000"/>
              </a:lnSpc>
            </a:pPr>
            <a:r>
              <a:rPr lang="pt-BR" sz="1600" b="1" i="1" dirty="0">
                <a:solidFill>
                  <a:schemeClr val="bg1">
                    <a:lumMod val="85000"/>
                  </a:schemeClr>
                </a:solidFill>
                <a:latin typeface="Algerian" panose="04020705040A02060702" pitchFamily="82" charset="0"/>
                <a:cs typeface="Aharoni" panose="02010803020104030203" pitchFamily="2" charset="-79"/>
              </a:rPr>
              <a:t>5 - </a:t>
            </a:r>
            <a:r>
              <a:rPr lang="pt-BR" sz="1600" b="1" i="1" dirty="0">
                <a:solidFill>
                  <a:schemeClr val="bg1">
                    <a:lumMod val="85000"/>
                  </a:schemeClr>
                </a:solidFill>
                <a:latin typeface="Aharoni" panose="02010803020104030203" pitchFamily="2" charset="-79"/>
                <a:cs typeface="Aharoni" panose="02010803020104030203" pitchFamily="2" charset="-79"/>
              </a:rPr>
              <a:t>Ativismo cultural:   </a:t>
            </a:r>
          </a:p>
          <a:p>
            <a:pPr>
              <a:lnSpc>
                <a:spcPct val="150000"/>
              </a:lnSpc>
            </a:pPr>
            <a:r>
              <a:rPr lang="pt-BR" sz="1600" dirty="0">
                <a:solidFill>
                  <a:schemeClr val="bg1">
                    <a:lumMod val="85000"/>
                  </a:schemeClr>
                </a:solidFill>
                <a:latin typeface="Aharoni" panose="02010803020104030203" pitchFamily="2" charset="-79"/>
                <a:cs typeface="Aharoni" panose="02010803020104030203" pitchFamily="2" charset="-79"/>
              </a:rPr>
              <a:t>- Movimento Black </a:t>
            </a:r>
            <a:r>
              <a:rPr lang="pt-BR" sz="1600" dirty="0" err="1">
                <a:solidFill>
                  <a:schemeClr val="bg1">
                    <a:lumMod val="85000"/>
                  </a:schemeClr>
                </a:solidFill>
                <a:latin typeface="Aharoni" panose="02010803020104030203" pitchFamily="2" charset="-79"/>
                <a:cs typeface="Aharoni" panose="02010803020104030203" pitchFamily="2" charset="-79"/>
              </a:rPr>
              <a:t>arts</a:t>
            </a:r>
            <a:r>
              <a:rPr lang="pt-BR" sz="1600" dirty="0">
                <a:solidFill>
                  <a:schemeClr val="bg1">
                    <a:lumMod val="85000"/>
                  </a:schemeClr>
                </a:solidFill>
                <a:latin typeface="Aharoni" panose="02010803020104030203" pitchFamily="2" charset="-79"/>
                <a:cs typeface="Aharoni" panose="02010803020104030203" pitchFamily="2" charset="-79"/>
              </a:rPr>
              <a:t>: nos anos 1960 e 1970 esse movimento artístico buscava promover a consciência racial e autonomia cultural.</a:t>
            </a:r>
          </a:p>
        </p:txBody>
      </p:sp>
    </p:spTree>
    <p:extLst>
      <p:ext uri="{BB962C8B-B14F-4D97-AF65-F5344CB8AC3E}">
        <p14:creationId xmlns:p14="http://schemas.microsoft.com/office/powerpoint/2010/main" val="118007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5311D"/>
        </a:solidFill>
        <a:effectLst/>
      </p:bgPr>
    </p:bg>
    <p:spTree>
      <p:nvGrpSpPr>
        <p:cNvPr id="1" name=""/>
        <p:cNvGrpSpPr/>
        <p:nvPr/>
      </p:nvGrpSpPr>
      <p:grpSpPr>
        <a:xfrm>
          <a:off x="0" y="0"/>
          <a:ext cx="0" cy="0"/>
          <a:chOff x="0" y="0"/>
          <a:chExt cx="0" cy="0"/>
        </a:xfrm>
      </p:grpSpPr>
      <p:pic>
        <p:nvPicPr>
          <p:cNvPr id="5" name="Imagem 4" descr="Uma imagem contendo homem, em pé, segurando, mulher&#10;&#10;Descrição gerada automaticamente">
            <a:extLst>
              <a:ext uri="{FF2B5EF4-FFF2-40B4-BE49-F238E27FC236}">
                <a16:creationId xmlns:a16="http://schemas.microsoft.com/office/drawing/2014/main" id="{A0EA2A8D-C0B2-30C5-6157-085EE2485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28"/>
            <a:ext cx="5660966" cy="6858000"/>
          </a:xfrm>
          <a:prstGeom prst="rect">
            <a:avLst/>
          </a:prstGeom>
          <a:ln>
            <a:noFill/>
          </a:ln>
          <a:effectLst>
            <a:softEdge rad="112500"/>
          </a:effectLst>
        </p:spPr>
      </p:pic>
      <p:sp>
        <p:nvSpPr>
          <p:cNvPr id="6" name="Retângulo 5">
            <a:extLst>
              <a:ext uri="{FF2B5EF4-FFF2-40B4-BE49-F238E27FC236}">
                <a16:creationId xmlns:a16="http://schemas.microsoft.com/office/drawing/2014/main" id="{11BF8A3F-41E2-0CC0-AD1A-6FBD3C87CFF7}"/>
              </a:ext>
            </a:extLst>
          </p:cNvPr>
          <p:cNvSpPr/>
          <p:nvPr/>
        </p:nvSpPr>
        <p:spPr>
          <a:xfrm>
            <a:off x="5943601" y="1"/>
            <a:ext cx="6248399" cy="6858000"/>
          </a:xfrm>
          <a:prstGeom prst="rect">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Forma Livre: Forma 6">
            <a:extLst>
              <a:ext uri="{FF2B5EF4-FFF2-40B4-BE49-F238E27FC236}">
                <a16:creationId xmlns:a16="http://schemas.microsoft.com/office/drawing/2014/main" id="{95EE7036-22AB-2704-F152-F2CE9DF6F472}"/>
              </a:ext>
            </a:extLst>
          </p:cNvPr>
          <p:cNvSpPr/>
          <p:nvPr/>
        </p:nvSpPr>
        <p:spPr>
          <a:xfrm>
            <a:off x="5870511" y="-1"/>
            <a:ext cx="755779" cy="6858000"/>
          </a:xfrm>
          <a:custGeom>
            <a:avLst/>
            <a:gdLst>
              <a:gd name="connsiteX0" fmla="*/ 9290 w 459669"/>
              <a:gd name="connsiteY0" fmla="*/ 504325 h 7391759"/>
              <a:gd name="connsiteX1" fmla="*/ 183857 w 459669"/>
              <a:gd name="connsiteY1" fmla="*/ 520951 h 7391759"/>
              <a:gd name="connsiteX2" fmla="*/ 217108 w 459669"/>
              <a:gd name="connsiteY2" fmla="*/ 612391 h 7391759"/>
              <a:gd name="connsiteX3" fmla="*/ 200483 w 459669"/>
              <a:gd name="connsiteY3" fmla="*/ 678893 h 7391759"/>
              <a:gd name="connsiteX4" fmla="*/ 225421 w 459669"/>
              <a:gd name="connsiteY4" fmla="*/ 770333 h 7391759"/>
              <a:gd name="connsiteX5" fmla="*/ 233734 w 459669"/>
              <a:gd name="connsiteY5" fmla="*/ 811896 h 7391759"/>
              <a:gd name="connsiteX6" fmla="*/ 200483 w 459669"/>
              <a:gd name="connsiteY6" fmla="*/ 944900 h 7391759"/>
              <a:gd name="connsiteX7" fmla="*/ 225421 w 459669"/>
              <a:gd name="connsiteY7" fmla="*/ 1086216 h 7391759"/>
              <a:gd name="connsiteX8" fmla="*/ 250359 w 459669"/>
              <a:gd name="connsiteY8" fmla="*/ 1219220 h 7391759"/>
              <a:gd name="connsiteX9" fmla="*/ 258672 w 459669"/>
              <a:gd name="connsiteY9" fmla="*/ 1343911 h 7391759"/>
              <a:gd name="connsiteX10" fmla="*/ 266984 w 459669"/>
              <a:gd name="connsiteY10" fmla="*/ 1443663 h 7391759"/>
              <a:gd name="connsiteX11" fmla="*/ 250359 w 459669"/>
              <a:gd name="connsiteY11" fmla="*/ 1560042 h 7391759"/>
              <a:gd name="connsiteX12" fmla="*/ 291923 w 459669"/>
              <a:gd name="connsiteY12" fmla="*/ 1693045 h 7391759"/>
              <a:gd name="connsiteX13" fmla="*/ 283610 w 459669"/>
              <a:gd name="connsiteY13" fmla="*/ 1751234 h 7391759"/>
              <a:gd name="connsiteX14" fmla="*/ 275297 w 459669"/>
              <a:gd name="connsiteY14" fmla="*/ 1792798 h 7391759"/>
              <a:gd name="connsiteX15" fmla="*/ 308548 w 459669"/>
              <a:gd name="connsiteY15" fmla="*/ 1842674 h 7391759"/>
              <a:gd name="connsiteX16" fmla="*/ 258672 w 459669"/>
              <a:gd name="connsiteY16" fmla="*/ 1934114 h 7391759"/>
              <a:gd name="connsiteX17" fmla="*/ 217108 w 459669"/>
              <a:gd name="connsiteY17" fmla="*/ 2000616 h 7391759"/>
              <a:gd name="connsiteX18" fmla="*/ 233734 w 459669"/>
              <a:gd name="connsiteY18" fmla="*/ 2067118 h 7391759"/>
              <a:gd name="connsiteX19" fmla="*/ 233734 w 459669"/>
              <a:gd name="connsiteY19" fmla="*/ 2407940 h 7391759"/>
              <a:gd name="connsiteX20" fmla="*/ 250359 w 459669"/>
              <a:gd name="connsiteY20" fmla="*/ 2441191 h 7391759"/>
              <a:gd name="connsiteX21" fmla="*/ 233734 w 459669"/>
              <a:gd name="connsiteY21" fmla="*/ 2549256 h 7391759"/>
              <a:gd name="connsiteX22" fmla="*/ 283610 w 459669"/>
              <a:gd name="connsiteY22" fmla="*/ 2682260 h 7391759"/>
              <a:gd name="connsiteX23" fmla="*/ 325174 w 459669"/>
              <a:gd name="connsiteY23" fmla="*/ 2890078 h 7391759"/>
              <a:gd name="connsiteX24" fmla="*/ 366737 w 459669"/>
              <a:gd name="connsiteY24" fmla="*/ 3006456 h 7391759"/>
              <a:gd name="connsiteX25" fmla="*/ 375050 w 459669"/>
              <a:gd name="connsiteY25" fmla="*/ 3048020 h 7391759"/>
              <a:gd name="connsiteX26" fmla="*/ 358424 w 459669"/>
              <a:gd name="connsiteY26" fmla="*/ 3147773 h 7391759"/>
              <a:gd name="connsiteX27" fmla="*/ 316861 w 459669"/>
              <a:gd name="connsiteY27" fmla="*/ 3264151 h 7391759"/>
              <a:gd name="connsiteX28" fmla="*/ 308548 w 459669"/>
              <a:gd name="connsiteY28" fmla="*/ 3338965 h 7391759"/>
              <a:gd name="connsiteX29" fmla="*/ 325174 w 459669"/>
              <a:gd name="connsiteY29" fmla="*/ 3397154 h 7391759"/>
              <a:gd name="connsiteX30" fmla="*/ 217108 w 459669"/>
              <a:gd name="connsiteY30" fmla="*/ 3580034 h 7391759"/>
              <a:gd name="connsiteX31" fmla="*/ 316861 w 459669"/>
              <a:gd name="connsiteY31" fmla="*/ 3713038 h 7391759"/>
              <a:gd name="connsiteX32" fmla="*/ 158919 w 459669"/>
              <a:gd name="connsiteY32" fmla="*/ 3929169 h 7391759"/>
              <a:gd name="connsiteX33" fmla="*/ 175544 w 459669"/>
              <a:gd name="connsiteY33" fmla="*/ 3962420 h 7391759"/>
              <a:gd name="connsiteX34" fmla="*/ 242046 w 459669"/>
              <a:gd name="connsiteY34" fmla="*/ 4070485 h 7391759"/>
              <a:gd name="connsiteX35" fmla="*/ 275297 w 459669"/>
              <a:gd name="connsiteY35" fmla="*/ 4153613 h 7391759"/>
              <a:gd name="connsiteX36" fmla="*/ 266984 w 459669"/>
              <a:gd name="connsiteY36" fmla="*/ 4261678 h 7391759"/>
              <a:gd name="connsiteX37" fmla="*/ 233734 w 459669"/>
              <a:gd name="connsiteY37" fmla="*/ 4344805 h 7391759"/>
              <a:gd name="connsiteX38" fmla="*/ 433239 w 459669"/>
              <a:gd name="connsiteY38" fmla="*/ 4544311 h 7391759"/>
              <a:gd name="connsiteX39" fmla="*/ 441552 w 459669"/>
              <a:gd name="connsiteY39" fmla="*/ 4569249 h 7391759"/>
              <a:gd name="connsiteX40" fmla="*/ 383363 w 459669"/>
              <a:gd name="connsiteY40" fmla="*/ 4752129 h 7391759"/>
              <a:gd name="connsiteX41" fmla="*/ 408301 w 459669"/>
              <a:gd name="connsiteY41" fmla="*/ 4984885 h 7391759"/>
              <a:gd name="connsiteX42" fmla="*/ 449864 w 459669"/>
              <a:gd name="connsiteY42" fmla="*/ 5051387 h 7391759"/>
              <a:gd name="connsiteX43" fmla="*/ 458177 w 459669"/>
              <a:gd name="connsiteY43" fmla="*/ 5126202 h 7391759"/>
              <a:gd name="connsiteX44" fmla="*/ 350112 w 459669"/>
              <a:gd name="connsiteY44" fmla="*/ 5300769 h 7391759"/>
              <a:gd name="connsiteX45" fmla="*/ 375050 w 459669"/>
              <a:gd name="connsiteY45" fmla="*/ 5425460 h 7391759"/>
              <a:gd name="connsiteX46" fmla="*/ 399988 w 459669"/>
              <a:gd name="connsiteY46" fmla="*/ 5533525 h 7391759"/>
              <a:gd name="connsiteX47" fmla="*/ 375050 w 459669"/>
              <a:gd name="connsiteY47" fmla="*/ 5624965 h 7391759"/>
              <a:gd name="connsiteX48" fmla="*/ 275297 w 459669"/>
              <a:gd name="connsiteY48" fmla="*/ 5749656 h 7391759"/>
              <a:gd name="connsiteX49" fmla="*/ 258672 w 459669"/>
              <a:gd name="connsiteY49" fmla="*/ 5782907 h 7391759"/>
              <a:gd name="connsiteX50" fmla="*/ 300235 w 459669"/>
              <a:gd name="connsiteY50" fmla="*/ 5915911 h 7391759"/>
              <a:gd name="connsiteX51" fmla="*/ 308548 w 459669"/>
              <a:gd name="connsiteY51" fmla="*/ 5999038 h 7391759"/>
              <a:gd name="connsiteX52" fmla="*/ 300235 w 459669"/>
              <a:gd name="connsiteY52" fmla="*/ 6107103 h 7391759"/>
              <a:gd name="connsiteX53" fmla="*/ 283610 w 459669"/>
              <a:gd name="connsiteY53" fmla="*/ 6173605 h 7391759"/>
              <a:gd name="connsiteX54" fmla="*/ 333486 w 459669"/>
              <a:gd name="connsiteY54" fmla="*/ 6248420 h 7391759"/>
              <a:gd name="connsiteX55" fmla="*/ 341799 w 459669"/>
              <a:gd name="connsiteY55" fmla="*/ 6439613 h 7391759"/>
              <a:gd name="connsiteX56" fmla="*/ 358424 w 459669"/>
              <a:gd name="connsiteY56" fmla="*/ 6464551 h 7391759"/>
              <a:gd name="connsiteX57" fmla="*/ 325174 w 459669"/>
              <a:gd name="connsiteY57" fmla="*/ 6431300 h 7391759"/>
              <a:gd name="connsiteX58" fmla="*/ 316861 w 459669"/>
              <a:gd name="connsiteY58" fmla="*/ 6489489 h 7391759"/>
              <a:gd name="connsiteX59" fmla="*/ 308548 w 459669"/>
              <a:gd name="connsiteY59" fmla="*/ 6614180 h 7391759"/>
              <a:gd name="connsiteX60" fmla="*/ 300235 w 459669"/>
              <a:gd name="connsiteY60" fmla="*/ 6655743 h 7391759"/>
              <a:gd name="connsiteX61" fmla="*/ 275297 w 459669"/>
              <a:gd name="connsiteY61" fmla="*/ 6697307 h 7391759"/>
              <a:gd name="connsiteX62" fmla="*/ 250359 w 459669"/>
              <a:gd name="connsiteY62" fmla="*/ 6780434 h 7391759"/>
              <a:gd name="connsiteX63" fmla="*/ 283610 w 459669"/>
              <a:gd name="connsiteY63" fmla="*/ 6896813 h 7391759"/>
              <a:gd name="connsiteX64" fmla="*/ 258672 w 459669"/>
              <a:gd name="connsiteY64" fmla="*/ 7038129 h 7391759"/>
              <a:gd name="connsiteX65" fmla="*/ 242046 w 459669"/>
              <a:gd name="connsiteY65" fmla="*/ 7054754 h 7391759"/>
              <a:gd name="connsiteX66" fmla="*/ 233734 w 459669"/>
              <a:gd name="connsiteY66" fmla="*/ 7088005 h 7391759"/>
              <a:gd name="connsiteX67" fmla="*/ 283610 w 459669"/>
              <a:gd name="connsiteY67" fmla="*/ 7237634 h 7391759"/>
              <a:gd name="connsiteX68" fmla="*/ 250359 w 459669"/>
              <a:gd name="connsiteY68" fmla="*/ 7295823 h 7391759"/>
              <a:gd name="connsiteX69" fmla="*/ 225421 w 459669"/>
              <a:gd name="connsiteY69" fmla="*/ 7304136 h 7391759"/>
              <a:gd name="connsiteX70" fmla="*/ 125668 w 459669"/>
              <a:gd name="connsiteY70" fmla="*/ 7312449 h 7391759"/>
              <a:gd name="connsiteX71" fmla="*/ 100730 w 459669"/>
              <a:gd name="connsiteY71" fmla="*/ 7370638 h 7391759"/>
              <a:gd name="connsiteX72" fmla="*/ 84104 w 459669"/>
              <a:gd name="connsiteY72" fmla="*/ 7387263 h 7391759"/>
              <a:gd name="connsiteX73" fmla="*/ 25915 w 459669"/>
              <a:gd name="connsiteY73" fmla="*/ 7370638 h 7391759"/>
              <a:gd name="connsiteX74" fmla="*/ 9290 w 459669"/>
              <a:gd name="connsiteY74" fmla="*/ 504325 h 7391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59669" h="7391759">
                <a:moveTo>
                  <a:pt x="9290" y="504325"/>
                </a:moveTo>
                <a:cubicBezTo>
                  <a:pt x="35614" y="-637289"/>
                  <a:pt x="125668" y="515409"/>
                  <a:pt x="183857" y="520951"/>
                </a:cubicBezTo>
                <a:cubicBezTo>
                  <a:pt x="194941" y="551431"/>
                  <a:pt x="213713" y="580137"/>
                  <a:pt x="217108" y="612391"/>
                </a:cubicBezTo>
                <a:cubicBezTo>
                  <a:pt x="219500" y="635115"/>
                  <a:pt x="200483" y="678893"/>
                  <a:pt x="200483" y="678893"/>
                </a:cubicBezTo>
                <a:cubicBezTo>
                  <a:pt x="208796" y="709373"/>
                  <a:pt x="217758" y="739683"/>
                  <a:pt x="225421" y="770333"/>
                </a:cubicBezTo>
                <a:cubicBezTo>
                  <a:pt x="228848" y="784040"/>
                  <a:pt x="234615" y="797795"/>
                  <a:pt x="233734" y="811896"/>
                </a:cubicBezTo>
                <a:cubicBezTo>
                  <a:pt x="229446" y="880497"/>
                  <a:pt x="221385" y="892644"/>
                  <a:pt x="200483" y="944900"/>
                </a:cubicBezTo>
                <a:cubicBezTo>
                  <a:pt x="208796" y="992005"/>
                  <a:pt x="209219" y="1041210"/>
                  <a:pt x="225421" y="1086216"/>
                </a:cubicBezTo>
                <a:cubicBezTo>
                  <a:pt x="272501" y="1216994"/>
                  <a:pt x="299552" y="1088038"/>
                  <a:pt x="250359" y="1219220"/>
                </a:cubicBezTo>
                <a:cubicBezTo>
                  <a:pt x="235272" y="1309736"/>
                  <a:pt x="242290" y="1229239"/>
                  <a:pt x="258672" y="1343911"/>
                </a:cubicBezTo>
                <a:cubicBezTo>
                  <a:pt x="263391" y="1376942"/>
                  <a:pt x="264213" y="1410412"/>
                  <a:pt x="266984" y="1443663"/>
                </a:cubicBezTo>
                <a:cubicBezTo>
                  <a:pt x="261442" y="1482456"/>
                  <a:pt x="250359" y="1520855"/>
                  <a:pt x="250359" y="1560042"/>
                </a:cubicBezTo>
                <a:cubicBezTo>
                  <a:pt x="250359" y="1571970"/>
                  <a:pt x="291679" y="1692314"/>
                  <a:pt x="291923" y="1693045"/>
                </a:cubicBezTo>
                <a:cubicBezTo>
                  <a:pt x="289152" y="1712441"/>
                  <a:pt x="286831" y="1731907"/>
                  <a:pt x="283610" y="1751234"/>
                </a:cubicBezTo>
                <a:cubicBezTo>
                  <a:pt x="281287" y="1765171"/>
                  <a:pt x="271579" y="1779167"/>
                  <a:pt x="275297" y="1792798"/>
                </a:cubicBezTo>
                <a:cubicBezTo>
                  <a:pt x="280554" y="1812075"/>
                  <a:pt x="297464" y="1826049"/>
                  <a:pt x="308548" y="1842674"/>
                </a:cubicBezTo>
                <a:cubicBezTo>
                  <a:pt x="291923" y="1873154"/>
                  <a:pt x="276068" y="1904067"/>
                  <a:pt x="258672" y="1934114"/>
                </a:cubicBezTo>
                <a:cubicBezTo>
                  <a:pt x="245575" y="1956737"/>
                  <a:pt x="221925" y="1974923"/>
                  <a:pt x="217108" y="2000616"/>
                </a:cubicBezTo>
                <a:cubicBezTo>
                  <a:pt x="212897" y="2023074"/>
                  <a:pt x="228192" y="2044951"/>
                  <a:pt x="233734" y="2067118"/>
                </a:cubicBezTo>
                <a:cubicBezTo>
                  <a:pt x="202876" y="2437398"/>
                  <a:pt x="158033" y="2271678"/>
                  <a:pt x="233734" y="2407940"/>
                </a:cubicBezTo>
                <a:cubicBezTo>
                  <a:pt x="239752" y="2418772"/>
                  <a:pt x="244817" y="2430107"/>
                  <a:pt x="250359" y="2441191"/>
                </a:cubicBezTo>
                <a:cubicBezTo>
                  <a:pt x="244817" y="2477213"/>
                  <a:pt x="228754" y="2513152"/>
                  <a:pt x="233734" y="2549256"/>
                </a:cubicBezTo>
                <a:cubicBezTo>
                  <a:pt x="240204" y="2596161"/>
                  <a:pt x="274324" y="2635830"/>
                  <a:pt x="283610" y="2682260"/>
                </a:cubicBezTo>
                <a:cubicBezTo>
                  <a:pt x="297465" y="2751533"/>
                  <a:pt x="307628" y="2821647"/>
                  <a:pt x="325174" y="2890078"/>
                </a:cubicBezTo>
                <a:cubicBezTo>
                  <a:pt x="335405" y="2929980"/>
                  <a:pt x="354333" y="2967176"/>
                  <a:pt x="366737" y="3006456"/>
                </a:cubicBezTo>
                <a:cubicBezTo>
                  <a:pt x="370992" y="3019929"/>
                  <a:pt x="372279" y="3034165"/>
                  <a:pt x="375050" y="3048020"/>
                </a:cubicBezTo>
                <a:cubicBezTo>
                  <a:pt x="369508" y="3081271"/>
                  <a:pt x="365737" y="3114866"/>
                  <a:pt x="358424" y="3147773"/>
                </a:cubicBezTo>
                <a:cubicBezTo>
                  <a:pt x="354040" y="3167503"/>
                  <a:pt x="321302" y="3252308"/>
                  <a:pt x="316861" y="3264151"/>
                </a:cubicBezTo>
                <a:cubicBezTo>
                  <a:pt x="314090" y="3289089"/>
                  <a:pt x="306983" y="3313922"/>
                  <a:pt x="308548" y="3338965"/>
                </a:cubicBezTo>
                <a:cubicBezTo>
                  <a:pt x="309806" y="3359098"/>
                  <a:pt x="328949" y="3377338"/>
                  <a:pt x="325174" y="3397154"/>
                </a:cubicBezTo>
                <a:cubicBezTo>
                  <a:pt x="307354" y="3490710"/>
                  <a:pt x="272620" y="3516592"/>
                  <a:pt x="217108" y="3580034"/>
                </a:cubicBezTo>
                <a:cubicBezTo>
                  <a:pt x="244294" y="3607220"/>
                  <a:pt x="321769" y="3678684"/>
                  <a:pt x="316861" y="3713038"/>
                </a:cubicBezTo>
                <a:cubicBezTo>
                  <a:pt x="309020" y="3767926"/>
                  <a:pt x="202201" y="3880477"/>
                  <a:pt x="158919" y="3929169"/>
                </a:cubicBezTo>
                <a:cubicBezTo>
                  <a:pt x="164461" y="3940253"/>
                  <a:pt x="169261" y="3951739"/>
                  <a:pt x="175544" y="3962420"/>
                </a:cubicBezTo>
                <a:cubicBezTo>
                  <a:pt x="196989" y="3998876"/>
                  <a:pt x="222481" y="4032986"/>
                  <a:pt x="242046" y="4070485"/>
                </a:cubicBezTo>
                <a:cubicBezTo>
                  <a:pt x="255851" y="4096944"/>
                  <a:pt x="264213" y="4125904"/>
                  <a:pt x="275297" y="4153613"/>
                </a:cubicBezTo>
                <a:cubicBezTo>
                  <a:pt x="272526" y="4189635"/>
                  <a:pt x="274659" y="4226374"/>
                  <a:pt x="266984" y="4261678"/>
                </a:cubicBezTo>
                <a:cubicBezTo>
                  <a:pt x="260644" y="4290840"/>
                  <a:pt x="227023" y="4315726"/>
                  <a:pt x="233734" y="4344805"/>
                </a:cubicBezTo>
                <a:cubicBezTo>
                  <a:pt x="262938" y="4471352"/>
                  <a:pt x="337788" y="4489767"/>
                  <a:pt x="433239" y="4544311"/>
                </a:cubicBezTo>
                <a:cubicBezTo>
                  <a:pt x="436010" y="4552624"/>
                  <a:pt x="442884" y="4560589"/>
                  <a:pt x="441552" y="4569249"/>
                </a:cubicBezTo>
                <a:cubicBezTo>
                  <a:pt x="438218" y="4590922"/>
                  <a:pt x="387385" y="4740062"/>
                  <a:pt x="383363" y="4752129"/>
                </a:cubicBezTo>
                <a:cubicBezTo>
                  <a:pt x="372643" y="4859327"/>
                  <a:pt x="364098" y="4857185"/>
                  <a:pt x="408301" y="4984885"/>
                </a:cubicBezTo>
                <a:cubicBezTo>
                  <a:pt x="416852" y="5009588"/>
                  <a:pt x="436010" y="5029220"/>
                  <a:pt x="449864" y="5051387"/>
                </a:cubicBezTo>
                <a:cubicBezTo>
                  <a:pt x="452635" y="5076325"/>
                  <a:pt x="463620" y="5101708"/>
                  <a:pt x="458177" y="5126202"/>
                </a:cubicBezTo>
                <a:cubicBezTo>
                  <a:pt x="452080" y="5153640"/>
                  <a:pt x="355570" y="5292581"/>
                  <a:pt x="350112" y="5300769"/>
                </a:cubicBezTo>
                <a:cubicBezTo>
                  <a:pt x="358425" y="5342333"/>
                  <a:pt x="365232" y="5384226"/>
                  <a:pt x="375050" y="5425460"/>
                </a:cubicBezTo>
                <a:cubicBezTo>
                  <a:pt x="407652" y="5562391"/>
                  <a:pt x="378261" y="5381438"/>
                  <a:pt x="399988" y="5533525"/>
                </a:cubicBezTo>
                <a:cubicBezTo>
                  <a:pt x="391675" y="5564005"/>
                  <a:pt x="390838" y="5597599"/>
                  <a:pt x="375050" y="5624965"/>
                </a:cubicBezTo>
                <a:cubicBezTo>
                  <a:pt x="348451" y="5671070"/>
                  <a:pt x="306871" y="5706805"/>
                  <a:pt x="275297" y="5749656"/>
                </a:cubicBezTo>
                <a:cubicBezTo>
                  <a:pt x="267946" y="5759632"/>
                  <a:pt x="264214" y="5771823"/>
                  <a:pt x="258672" y="5782907"/>
                </a:cubicBezTo>
                <a:cubicBezTo>
                  <a:pt x="269314" y="5814834"/>
                  <a:pt x="295239" y="5890933"/>
                  <a:pt x="300235" y="5915911"/>
                </a:cubicBezTo>
                <a:cubicBezTo>
                  <a:pt x="305696" y="5943217"/>
                  <a:pt x="305777" y="5971329"/>
                  <a:pt x="308548" y="5999038"/>
                </a:cubicBezTo>
                <a:cubicBezTo>
                  <a:pt x="305777" y="6035060"/>
                  <a:pt x="305344" y="6071338"/>
                  <a:pt x="300235" y="6107103"/>
                </a:cubicBezTo>
                <a:cubicBezTo>
                  <a:pt x="297004" y="6129723"/>
                  <a:pt x="281857" y="6150823"/>
                  <a:pt x="283610" y="6173605"/>
                </a:cubicBezTo>
                <a:cubicBezTo>
                  <a:pt x="284526" y="6185516"/>
                  <a:pt x="325564" y="6237858"/>
                  <a:pt x="333486" y="6248420"/>
                </a:cubicBezTo>
                <a:cubicBezTo>
                  <a:pt x="336257" y="6312151"/>
                  <a:pt x="334487" y="6376242"/>
                  <a:pt x="341799" y="6439613"/>
                </a:cubicBezTo>
                <a:cubicBezTo>
                  <a:pt x="342944" y="6449538"/>
                  <a:pt x="367360" y="6469019"/>
                  <a:pt x="358424" y="6464551"/>
                </a:cubicBezTo>
                <a:cubicBezTo>
                  <a:pt x="344405" y="6457541"/>
                  <a:pt x="336257" y="6442384"/>
                  <a:pt x="325174" y="6431300"/>
                </a:cubicBezTo>
                <a:cubicBezTo>
                  <a:pt x="322403" y="6450696"/>
                  <a:pt x="318635" y="6469976"/>
                  <a:pt x="316861" y="6489489"/>
                </a:cubicBezTo>
                <a:cubicBezTo>
                  <a:pt x="313090" y="6530974"/>
                  <a:pt x="312693" y="6572731"/>
                  <a:pt x="308548" y="6614180"/>
                </a:cubicBezTo>
                <a:cubicBezTo>
                  <a:pt x="307142" y="6628239"/>
                  <a:pt x="305482" y="6642625"/>
                  <a:pt x="300235" y="6655743"/>
                </a:cubicBezTo>
                <a:cubicBezTo>
                  <a:pt x="294234" y="6670744"/>
                  <a:pt x="282523" y="6682856"/>
                  <a:pt x="275297" y="6697307"/>
                </a:cubicBezTo>
                <a:cubicBezTo>
                  <a:pt x="257071" y="6733760"/>
                  <a:pt x="258146" y="6741499"/>
                  <a:pt x="250359" y="6780434"/>
                </a:cubicBezTo>
                <a:cubicBezTo>
                  <a:pt x="261443" y="6819227"/>
                  <a:pt x="279155" y="6856714"/>
                  <a:pt x="283610" y="6896813"/>
                </a:cubicBezTo>
                <a:cubicBezTo>
                  <a:pt x="289203" y="6947154"/>
                  <a:pt x="286358" y="6996601"/>
                  <a:pt x="258672" y="7038129"/>
                </a:cubicBezTo>
                <a:cubicBezTo>
                  <a:pt x="254325" y="7044650"/>
                  <a:pt x="247588" y="7049212"/>
                  <a:pt x="242046" y="7054754"/>
                </a:cubicBezTo>
                <a:cubicBezTo>
                  <a:pt x="239275" y="7065838"/>
                  <a:pt x="232974" y="7076606"/>
                  <a:pt x="233734" y="7088005"/>
                </a:cubicBezTo>
                <a:cubicBezTo>
                  <a:pt x="239571" y="7175552"/>
                  <a:pt x="245650" y="7171204"/>
                  <a:pt x="283610" y="7237634"/>
                </a:cubicBezTo>
                <a:cubicBezTo>
                  <a:pt x="272526" y="7257030"/>
                  <a:pt x="265070" y="7279011"/>
                  <a:pt x="250359" y="7295823"/>
                </a:cubicBezTo>
                <a:cubicBezTo>
                  <a:pt x="244589" y="7302417"/>
                  <a:pt x="234106" y="7302978"/>
                  <a:pt x="225421" y="7304136"/>
                </a:cubicBezTo>
                <a:cubicBezTo>
                  <a:pt x="192347" y="7308546"/>
                  <a:pt x="158919" y="7309678"/>
                  <a:pt x="125668" y="7312449"/>
                </a:cubicBezTo>
                <a:cubicBezTo>
                  <a:pt x="117355" y="7331845"/>
                  <a:pt x="110978" y="7352191"/>
                  <a:pt x="100730" y="7370638"/>
                </a:cubicBezTo>
                <a:cubicBezTo>
                  <a:pt x="96924" y="7377489"/>
                  <a:pt x="91893" y="7386397"/>
                  <a:pt x="84104" y="7387263"/>
                </a:cubicBezTo>
                <a:cubicBezTo>
                  <a:pt x="23172" y="7394033"/>
                  <a:pt x="25915" y="7396356"/>
                  <a:pt x="25915" y="7370638"/>
                </a:cubicBezTo>
                <a:cubicBezTo>
                  <a:pt x="20373" y="5073554"/>
                  <a:pt x="-17034" y="1645939"/>
                  <a:pt x="9290" y="504325"/>
                </a:cubicBezTo>
                <a:close/>
              </a:path>
            </a:pathLst>
          </a:custGeom>
          <a:solidFill>
            <a:srgbClr val="65311D"/>
          </a:solidFill>
          <a:ln>
            <a:solidFill>
              <a:srgbClr val="65311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a:extLst>
              <a:ext uri="{FF2B5EF4-FFF2-40B4-BE49-F238E27FC236}">
                <a16:creationId xmlns:a16="http://schemas.microsoft.com/office/drawing/2014/main" id="{CC7928E6-36D3-FAEB-2F55-030877971B66}"/>
              </a:ext>
            </a:extLst>
          </p:cNvPr>
          <p:cNvSpPr txBox="1"/>
          <p:nvPr/>
        </p:nvSpPr>
        <p:spPr>
          <a:xfrm>
            <a:off x="6835835" y="174568"/>
            <a:ext cx="5022529" cy="400110"/>
          </a:xfrm>
          <a:prstGeom prst="rect">
            <a:avLst/>
          </a:prstGeom>
          <a:noFill/>
        </p:spPr>
        <p:txBody>
          <a:bodyPr wrap="none" rtlCol="0">
            <a:spAutoFit/>
          </a:bodyPr>
          <a:lstStyle/>
          <a:p>
            <a:r>
              <a:rPr lang="pt-BR" sz="2000" u="sng" dirty="0">
                <a:solidFill>
                  <a:schemeClr val="bg1">
                    <a:lumMod val="95000"/>
                  </a:schemeClr>
                </a:solidFill>
                <a:latin typeface="Algerian" panose="04020705040A02060702" pitchFamily="82" charset="0"/>
              </a:rPr>
              <a:t>Desigualdades sociais e econômicas</a:t>
            </a:r>
          </a:p>
        </p:txBody>
      </p:sp>
      <p:sp>
        <p:nvSpPr>
          <p:cNvPr id="9" name="CaixaDeTexto 8">
            <a:extLst>
              <a:ext uri="{FF2B5EF4-FFF2-40B4-BE49-F238E27FC236}">
                <a16:creationId xmlns:a16="http://schemas.microsoft.com/office/drawing/2014/main" id="{2D9C4E1F-D168-E919-B12A-C1B7CFFFB0CE}"/>
              </a:ext>
            </a:extLst>
          </p:cNvPr>
          <p:cNvSpPr txBox="1"/>
          <p:nvPr/>
        </p:nvSpPr>
        <p:spPr>
          <a:xfrm>
            <a:off x="6835835" y="749245"/>
            <a:ext cx="5176056" cy="1358064"/>
          </a:xfrm>
          <a:prstGeom prst="rect">
            <a:avLst/>
          </a:prstGeom>
          <a:noFill/>
        </p:spPr>
        <p:txBody>
          <a:bodyPr wrap="square" rtlCol="0">
            <a:spAutoFit/>
          </a:bodyPr>
          <a:lstStyle/>
          <a:p>
            <a:pPr>
              <a:lnSpc>
                <a:spcPct val="150000"/>
              </a:lnSpc>
            </a:pPr>
            <a:r>
              <a:rPr lang="pt-BR" sz="1400" dirty="0">
                <a:solidFill>
                  <a:schemeClr val="bg1">
                    <a:lumMod val="95000"/>
                  </a:schemeClr>
                </a:solidFill>
                <a:latin typeface="Aharoni" panose="02010803020104030203" pitchFamily="2" charset="-79"/>
                <a:cs typeface="Aharoni" panose="02010803020104030203" pitchFamily="2" charset="-79"/>
              </a:rPr>
              <a:t>Uma das principais metas do movimento negro até os dias de hoje é eliminar as desigualdades sociais e econômicas que persistem.</a:t>
            </a:r>
          </a:p>
          <a:p>
            <a:pPr>
              <a:lnSpc>
                <a:spcPct val="150000"/>
              </a:lnSpc>
            </a:pPr>
            <a:r>
              <a:rPr lang="pt-BR" sz="1400" dirty="0">
                <a:solidFill>
                  <a:schemeClr val="bg1">
                    <a:lumMod val="95000"/>
                  </a:schemeClr>
                </a:solidFill>
                <a:latin typeface="Aharoni" panose="02010803020104030203" pitchFamily="2" charset="-79"/>
                <a:cs typeface="Aharoni" panose="02010803020104030203" pitchFamily="2" charset="-79"/>
              </a:rPr>
              <a:t>-&gt; Exemplos:</a:t>
            </a:r>
          </a:p>
        </p:txBody>
      </p:sp>
      <p:sp>
        <p:nvSpPr>
          <p:cNvPr id="10" name="CaixaDeTexto 9">
            <a:extLst>
              <a:ext uri="{FF2B5EF4-FFF2-40B4-BE49-F238E27FC236}">
                <a16:creationId xmlns:a16="http://schemas.microsoft.com/office/drawing/2014/main" id="{A7A4A9BB-9EEF-7314-7160-21A7AC5FAE6A}"/>
              </a:ext>
            </a:extLst>
          </p:cNvPr>
          <p:cNvSpPr txBox="1"/>
          <p:nvPr/>
        </p:nvSpPr>
        <p:spPr>
          <a:xfrm>
            <a:off x="6835835" y="2281876"/>
            <a:ext cx="5385601" cy="4266553"/>
          </a:xfrm>
          <a:prstGeom prst="rect">
            <a:avLst/>
          </a:prstGeom>
          <a:noFill/>
        </p:spPr>
        <p:txBody>
          <a:bodyPr wrap="square" rtlCol="0">
            <a:spAutoFit/>
          </a:bodyPr>
          <a:lstStyle/>
          <a:p>
            <a:pPr>
              <a:lnSpc>
                <a:spcPct val="150000"/>
              </a:lnSpc>
            </a:pPr>
            <a:r>
              <a:rPr lang="pt-BR" sz="1400" dirty="0">
                <a:solidFill>
                  <a:schemeClr val="bg1">
                    <a:lumMod val="95000"/>
                  </a:schemeClr>
                </a:solidFill>
                <a:latin typeface="Aharoni" panose="02010803020104030203" pitchFamily="2" charset="-79"/>
                <a:cs typeface="Aharoni" panose="02010803020104030203" pitchFamily="2" charset="-79"/>
              </a:rPr>
              <a:t>- Acesso a empregos de qualidade: a discriminação e o preconceito tornam a obtenção de emprego bom muito difícil para os negros, limitando a oportunidade deles. Por isso, a maioria acaba ficando em empregos com salários mais baixos.</a:t>
            </a:r>
          </a:p>
          <a:p>
            <a:pPr>
              <a:lnSpc>
                <a:spcPct val="150000"/>
              </a:lnSpc>
            </a:pPr>
            <a:r>
              <a:rPr lang="pt-BR" sz="1400" dirty="0">
                <a:solidFill>
                  <a:schemeClr val="bg1">
                    <a:lumMod val="95000"/>
                  </a:schemeClr>
                </a:solidFill>
                <a:latin typeface="Aharoni" panose="02010803020104030203" pitchFamily="2" charset="-79"/>
                <a:cs typeface="Aharoni" panose="02010803020104030203" pitchFamily="2" charset="-79"/>
              </a:rPr>
              <a:t>- Acesso à moradia: o acesso à moradia é um direito de todos, porém muitas vezes a comunidade negra enfrenta problemas para conseguir moradias seguras e serviços básicos.</a:t>
            </a:r>
          </a:p>
          <a:p>
            <a:pPr>
              <a:lnSpc>
                <a:spcPct val="150000"/>
              </a:lnSpc>
            </a:pPr>
            <a:r>
              <a:rPr lang="pt-BR" sz="1400" dirty="0">
                <a:solidFill>
                  <a:schemeClr val="bg1">
                    <a:lumMod val="95000"/>
                  </a:schemeClr>
                </a:solidFill>
                <a:latin typeface="Aharoni" panose="02010803020104030203" pitchFamily="2" charset="-79"/>
                <a:cs typeface="Aharoni" panose="02010803020104030203" pitchFamily="2" charset="-79"/>
              </a:rPr>
              <a:t>- Acesso a serviços públicos: questões como acesso à saúde, educação e qualidade de serviços também são muito difíceis para a comunidade negra, contribuindo para um ciclo de desigualdade.</a:t>
            </a:r>
          </a:p>
        </p:txBody>
      </p:sp>
    </p:spTree>
    <p:extLst>
      <p:ext uri="{BB962C8B-B14F-4D97-AF65-F5344CB8AC3E}">
        <p14:creationId xmlns:p14="http://schemas.microsoft.com/office/powerpoint/2010/main" val="99318776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1087</Words>
  <Application>Microsoft Office PowerPoint</Application>
  <PresentationFormat>Widescreen</PresentationFormat>
  <Paragraphs>60</Paragraphs>
  <Slides>9</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Aharoni</vt:lpstr>
      <vt:lpstr>Algerian</vt:lpstr>
      <vt:lpstr>Arial</vt:lpstr>
      <vt:lpstr>Calibri</vt:lpstr>
      <vt:lpstr>Calibri Light</vt:lpstr>
      <vt:lpstr>Tema do Office</vt:lpstr>
      <vt:lpstr>Movimento Negro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Movimento Negro</dc:title>
  <dc:creator>Daniel Ouverney</dc:creator>
  <cp:lastModifiedBy>Daniel Ouverney</cp:lastModifiedBy>
  <cp:revision>1</cp:revision>
  <dcterms:created xsi:type="dcterms:W3CDTF">2023-10-29T22:16:27Z</dcterms:created>
  <dcterms:modified xsi:type="dcterms:W3CDTF">2023-10-30T01:54:46Z</dcterms:modified>
</cp:coreProperties>
</file>