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351" r:id="rId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44" d="100"/>
          <a:sy n="144" d="100"/>
        </p:scale>
        <p:origin x="720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00205-C48A-4A4F-B12A-216E2DFE8B99}" type="datetimeFigureOut">
              <a:rPr lang="de-DE" smtClean="0"/>
              <a:t>17.12.20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AA781-C45B-5344-AD71-FFE42F68F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7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4576763" cy="5724525"/>
            <a:chOff x="0" y="0"/>
            <a:chExt cx="4576763" cy="6864350"/>
          </a:xfrm>
        </p:grpSpPr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0" y="5651500"/>
              <a:ext cx="4576763" cy="850900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4576763" cy="572452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0" y="6454775"/>
              <a:ext cx="4576763" cy="409575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24100"/>
            <a:ext cx="7772400" cy="493052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03071"/>
            <a:ext cx="6400800" cy="43542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8620125" y="3"/>
            <a:ext cx="533400" cy="97154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7799388" y="3"/>
            <a:ext cx="960438" cy="971549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3"/>
            <a:ext cx="7837488" cy="97154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Socio-Economic Impact of Corona in Europe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Ironhack</a:t>
            </a:r>
            <a:r>
              <a:rPr lang="en-US" dirty="0"/>
              <a:t> Bootcamp Data Analytics Final Project 18.12.2020</a:t>
            </a:r>
          </a:p>
          <a:p>
            <a:r>
              <a:rPr lang="en-US" dirty="0"/>
              <a:t>Daniel Tristram</a:t>
            </a:r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researched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6960" y="2414031"/>
            <a:ext cx="5562600" cy="667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404510"/>
            <a:ext cx="792272" cy="68682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8465" y="3465168"/>
            <a:ext cx="5562600" cy="667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458652"/>
            <a:ext cx="792272" cy="68682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6960" y="4513882"/>
            <a:ext cx="5562600" cy="667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4504361"/>
            <a:ext cx="792272" cy="68682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4580" y="1343022"/>
            <a:ext cx="5562600" cy="667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8465" y="1456904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H1: Corona </a:t>
            </a:r>
            <a:r>
              <a:rPr lang="de-DE" sz="2000" dirty="0" err="1"/>
              <a:t>has</a:t>
            </a:r>
            <a:r>
              <a:rPr lang="de-DE" sz="2000" dirty="0"/>
              <a:t> an </a:t>
            </a:r>
            <a:r>
              <a:rPr lang="de-DE" sz="2000" dirty="0" err="1"/>
              <a:t>impact</a:t>
            </a:r>
            <a:r>
              <a:rPr lang="de-DE" sz="2000" dirty="0"/>
              <a:t> in Youth </a:t>
            </a:r>
            <a:r>
              <a:rPr lang="de-DE" sz="2000" dirty="0" err="1"/>
              <a:t>Unemployment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6820" y="1333501"/>
            <a:ext cx="792272" cy="68682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1" y="2414031"/>
            <a:ext cx="556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Economic</a:t>
            </a:r>
            <a:r>
              <a:rPr lang="de-DE" sz="2000" dirty="0"/>
              <a:t> Sentiment </a:t>
            </a:r>
            <a:r>
              <a:rPr lang="de-DE" sz="2000" dirty="0" err="1"/>
              <a:t>Indicator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significant</a:t>
            </a:r>
            <a:r>
              <a:rPr lang="de-DE" sz="2000" dirty="0"/>
              <a:t> </a:t>
            </a:r>
            <a:r>
              <a:rPr lang="de-DE" sz="2000" dirty="0" err="1"/>
              <a:t>differences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along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countries </a:t>
            </a:r>
            <a:r>
              <a:rPr lang="de-DE" sz="2000" dirty="0" err="1"/>
              <a:t>pictured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8170" y="4493595"/>
            <a:ext cx="552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Youth unemployment can be explained by indicators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8465" y="3444881"/>
            <a:ext cx="556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Economic</a:t>
            </a:r>
            <a:r>
              <a:rPr lang="de-DE" sz="2000" dirty="0"/>
              <a:t> Sentiment </a:t>
            </a:r>
            <a:r>
              <a:rPr lang="de-DE" sz="2000" dirty="0" err="1"/>
              <a:t>Indicator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explained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indicators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6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4585859"/>
            <a:ext cx="8054524" cy="1295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Looking</a:t>
            </a:r>
            <a:r>
              <a:rPr kumimoji="0" lang="de-DE" sz="3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</a:t>
            </a:r>
            <a:r>
              <a:rPr kumimoji="0" lang="de-DE" sz="3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</a:t>
            </a:r>
            <a:r>
              <a:rPr kumimoji="0" lang="de-DE" sz="3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</a:t>
            </a:r>
            <a:r>
              <a:rPr kumimoji="0" lang="de-DE" sz="3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you</a:t>
            </a:r>
            <a:r>
              <a:rPr kumimoji="0" lang="de-DE" sz="3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more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56740" y="588134"/>
            <a:ext cx="3124200" cy="4254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300" b="1" dirty="0">
                <a:solidFill>
                  <a:schemeClr val="accent1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333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67600" y="2968061"/>
            <a:ext cx="1676400" cy="187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700" b="1" dirty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167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33373" y="2582333"/>
            <a:ext cx="838200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dirty="0">
                <a:solidFill>
                  <a:schemeClr val="accent3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153702-CF79-B04A-AC33-D46C24BB30B1}"/>
              </a:ext>
            </a:extLst>
          </p:cNvPr>
          <p:cNvSpPr/>
          <p:nvPr/>
        </p:nvSpPr>
        <p:spPr>
          <a:xfrm>
            <a:off x="0" y="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Socio-Economic Impact of Corona in Europe</a:t>
            </a:r>
            <a:endParaRPr lang="de-DE" sz="24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36C1C3F-0F16-6645-B47E-10A8767237F2}"/>
              </a:ext>
            </a:extLst>
          </p:cNvPr>
          <p:cNvSpPr/>
          <p:nvPr/>
        </p:nvSpPr>
        <p:spPr>
          <a:xfrm>
            <a:off x="3429000" y="48157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Ironhack</a:t>
            </a:r>
            <a:r>
              <a:rPr lang="en-US" sz="1400" dirty="0"/>
              <a:t> Bootcamp Data Analytics Final Project 18.12.2020</a:t>
            </a:r>
          </a:p>
          <a:p>
            <a:r>
              <a:rPr lang="en-US" sz="1400" dirty="0"/>
              <a:t>Daniel Tristram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CEBED6-9E1E-B145-97B5-27D61F1DF68E}"/>
              </a:ext>
            </a:extLst>
          </p:cNvPr>
          <p:cNvSpPr txBox="1"/>
          <p:nvPr/>
        </p:nvSpPr>
        <p:spPr>
          <a:xfrm flipH="1">
            <a:off x="1572677" y="1333996"/>
            <a:ext cx="4602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1" dirty="0" err="1"/>
              <a:t>Curious</a:t>
            </a:r>
            <a:endParaRPr lang="de-DE" sz="6600" b="1" i="1" dirty="0"/>
          </a:p>
        </p:txBody>
      </p:sp>
    </p:spTree>
    <p:extLst>
      <p:ext uri="{BB962C8B-B14F-4D97-AF65-F5344CB8AC3E}">
        <p14:creationId xmlns:p14="http://schemas.microsoft.com/office/powerpoint/2010/main" val="298419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62B1"/>
      </a:accent1>
      <a:accent2>
        <a:srgbClr val="6699CC"/>
      </a:accent2>
      <a:accent3>
        <a:srgbClr val="66CCCC"/>
      </a:accent3>
      <a:accent4>
        <a:srgbClr val="9999CC"/>
      </a:accent4>
      <a:accent5>
        <a:srgbClr val="99CCCC"/>
      </a:accent5>
      <a:accent6>
        <a:srgbClr val="CCCC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Bildschirmpräsentation (16:10)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Microsoft Sans Serif</vt:lpstr>
      <vt:lpstr>Office Theme</vt:lpstr>
      <vt:lpstr>Socio-Economic Impact of Corona in Europe</vt:lpstr>
      <vt:lpstr>Hypothesis researched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Daniel Tristram</cp:lastModifiedBy>
  <cp:revision>40</cp:revision>
  <dcterms:created xsi:type="dcterms:W3CDTF">2013-12-25T12:45:28Z</dcterms:created>
  <dcterms:modified xsi:type="dcterms:W3CDTF">2020-12-17T10:07:15Z</dcterms:modified>
</cp:coreProperties>
</file>