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  <p:embeddedFont>
      <p:font typeface="Rokkitt ExtraBold"/>
      <p:bold r:id="rId19"/>
      <p:boldItalic r:id="rId20"/>
    </p:embeddedFont>
    <p:embeddedFont>
      <p:font typeface="Helvetica Neue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kkittExtraBold-boldItalic.fntdata"/><Relationship Id="rId22" Type="http://schemas.openxmlformats.org/officeDocument/2006/relationships/font" Target="fonts/HelveticaNeueLight-bold.fntdata"/><Relationship Id="rId21" Type="http://schemas.openxmlformats.org/officeDocument/2006/relationships/font" Target="fonts/HelveticaNeueLight-regular.fntdata"/><Relationship Id="rId24" Type="http://schemas.openxmlformats.org/officeDocument/2006/relationships/font" Target="fonts/HelveticaNeueLight-boldItalic.fntdata"/><Relationship Id="rId23" Type="http://schemas.openxmlformats.org/officeDocument/2006/relationships/font" Target="fonts/HelveticaNeueLight-italic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19" Type="http://schemas.openxmlformats.org/officeDocument/2006/relationships/font" Target="fonts/RokkittExtraBold-bold.fntdata"/><Relationship Id="rId18" Type="http://schemas.openxmlformats.org/officeDocument/2006/relationships/font" Target="fonts/Montserrat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67003ecda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67003ecda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7a49eac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7a49eac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67003ecda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67003ecda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67003ecda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67003ecda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67003ecda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67003ecda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1"/>
          <p:cNvGrpSpPr/>
          <p:nvPr/>
        </p:nvGrpSpPr>
        <p:grpSpPr>
          <a:xfrm rot="948817">
            <a:off x="-4597937" y="2049564"/>
            <a:ext cx="7490916" cy="4079606"/>
            <a:chOff x="841175" y="1036025"/>
            <a:chExt cx="5753500" cy="3133100"/>
          </a:xfrm>
        </p:grpSpPr>
        <p:sp>
          <p:nvSpPr>
            <p:cNvPr id="67" name="Google Shape;67;p11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311700" y="12701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807500" y="3316250"/>
            <a:ext cx="55290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" name="Google Shape;71;p11"/>
          <p:cNvSpPr/>
          <p:nvPr/>
        </p:nvSpPr>
        <p:spPr>
          <a:xfrm rot="5400000">
            <a:off x="5852317" y="1316647"/>
            <a:ext cx="4119681" cy="2463735"/>
          </a:xfrm>
          <a:custGeom>
            <a:rect b="b" l="l" r="r" t="t"/>
            <a:pathLst>
              <a:path extrusionOk="0" h="32531" w="54396">
                <a:moveTo>
                  <a:pt x="524" y="0"/>
                </a:moveTo>
                <a:cubicBezTo>
                  <a:pt x="1" y="3164"/>
                  <a:pt x="981" y="6876"/>
                  <a:pt x="3114" y="9263"/>
                </a:cubicBezTo>
                <a:cubicBezTo>
                  <a:pt x="5181" y="11579"/>
                  <a:pt x="8228" y="12980"/>
                  <a:pt x="9904" y="15606"/>
                </a:cubicBezTo>
                <a:cubicBezTo>
                  <a:pt x="12001" y="18886"/>
                  <a:pt x="11463" y="23315"/>
                  <a:pt x="13453" y="26656"/>
                </a:cubicBezTo>
                <a:cubicBezTo>
                  <a:pt x="14845" y="28987"/>
                  <a:pt x="17313" y="30496"/>
                  <a:pt x="19877" y="31389"/>
                </a:cubicBezTo>
                <a:cubicBezTo>
                  <a:pt x="22030" y="32145"/>
                  <a:pt x="24310" y="32530"/>
                  <a:pt x="26591" y="32530"/>
                </a:cubicBezTo>
                <a:cubicBezTo>
                  <a:pt x="27727" y="32530"/>
                  <a:pt x="28863" y="32435"/>
                  <a:pt x="29983" y="32242"/>
                </a:cubicBezTo>
                <a:cubicBezTo>
                  <a:pt x="31360" y="32009"/>
                  <a:pt x="32756" y="31608"/>
                  <a:pt x="33833" y="30719"/>
                </a:cubicBezTo>
                <a:cubicBezTo>
                  <a:pt x="35443" y="29378"/>
                  <a:pt x="36032" y="27174"/>
                  <a:pt x="36296" y="25102"/>
                </a:cubicBezTo>
                <a:cubicBezTo>
                  <a:pt x="36555" y="23020"/>
                  <a:pt x="36585" y="20862"/>
                  <a:pt x="37423" y="18942"/>
                </a:cubicBezTo>
                <a:cubicBezTo>
                  <a:pt x="38541" y="16383"/>
                  <a:pt x="40968" y="14605"/>
                  <a:pt x="43543" y="13529"/>
                </a:cubicBezTo>
                <a:cubicBezTo>
                  <a:pt x="45213" y="12828"/>
                  <a:pt x="46986" y="12371"/>
                  <a:pt x="48555" y="11472"/>
                </a:cubicBezTo>
                <a:cubicBezTo>
                  <a:pt x="52399" y="9258"/>
                  <a:pt x="54395" y="4261"/>
                  <a:pt x="531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0" y="0"/>
            <a:ext cx="4353834" cy="679175"/>
          </a:xfrm>
          <a:custGeom>
            <a:rect b="b" l="l" r="r" t="t"/>
            <a:pathLst>
              <a:path extrusionOk="0" h="6417" w="41136">
                <a:moveTo>
                  <a:pt x="1" y="0"/>
                </a:moveTo>
                <a:cubicBezTo>
                  <a:pt x="976" y="1843"/>
                  <a:pt x="2408" y="3443"/>
                  <a:pt x="4165" y="4560"/>
                </a:cubicBezTo>
                <a:cubicBezTo>
                  <a:pt x="6086" y="5777"/>
                  <a:pt x="8361" y="6417"/>
                  <a:pt x="10634" y="6417"/>
                </a:cubicBezTo>
                <a:cubicBezTo>
                  <a:pt x="11719" y="6417"/>
                  <a:pt x="12804" y="6271"/>
                  <a:pt x="13849" y="5972"/>
                </a:cubicBezTo>
                <a:cubicBezTo>
                  <a:pt x="16069" y="5348"/>
                  <a:pt x="18105" y="4068"/>
                  <a:pt x="20401" y="3738"/>
                </a:cubicBezTo>
                <a:cubicBezTo>
                  <a:pt x="20838" y="3675"/>
                  <a:pt x="21274" y="3647"/>
                  <a:pt x="21710" y="3647"/>
                </a:cubicBezTo>
                <a:cubicBezTo>
                  <a:pt x="24674" y="3647"/>
                  <a:pt x="27608" y="4932"/>
                  <a:pt x="30618" y="5109"/>
                </a:cubicBezTo>
                <a:cubicBezTo>
                  <a:pt x="30832" y="5122"/>
                  <a:pt x="31045" y="5128"/>
                  <a:pt x="31258" y="5128"/>
                </a:cubicBezTo>
                <a:cubicBezTo>
                  <a:pt x="35103" y="5128"/>
                  <a:pt x="38826" y="3070"/>
                  <a:pt x="41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8573975" y="3889475"/>
            <a:ext cx="1143000" cy="114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2" type="title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3" type="subTitle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4" type="title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5" type="subTitle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6" type="subTitle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7" type="title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8" type="subTitle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3" type="title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hasCustomPrompt="1" type="title"/>
          </p:nvPr>
        </p:nvSpPr>
        <p:spPr>
          <a:xfrm>
            <a:off x="789517" y="15538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89517" y="2404675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2" type="subTitle"/>
          </p:nvPr>
        </p:nvSpPr>
        <p:spPr>
          <a:xfrm>
            <a:off x="789517" y="20281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3" type="title"/>
          </p:nvPr>
        </p:nvSpPr>
        <p:spPr>
          <a:xfrm>
            <a:off x="3594500" y="15538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4" type="subTitle"/>
          </p:nvPr>
        </p:nvSpPr>
        <p:spPr>
          <a:xfrm>
            <a:off x="3594400" y="2404675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5" type="subTitle"/>
          </p:nvPr>
        </p:nvSpPr>
        <p:spPr>
          <a:xfrm>
            <a:off x="3594400" y="20281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6" type="title"/>
          </p:nvPr>
        </p:nvSpPr>
        <p:spPr>
          <a:xfrm>
            <a:off x="6399383" y="15538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7" type="subTitle"/>
          </p:nvPr>
        </p:nvSpPr>
        <p:spPr>
          <a:xfrm>
            <a:off x="6399285" y="2404675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8" type="subTitle"/>
          </p:nvPr>
        </p:nvSpPr>
        <p:spPr>
          <a:xfrm>
            <a:off x="6399285" y="20281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9" type="title"/>
          </p:nvPr>
        </p:nvSpPr>
        <p:spPr>
          <a:xfrm>
            <a:off x="2192005" y="30451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3" type="subTitle"/>
          </p:nvPr>
        </p:nvSpPr>
        <p:spPr>
          <a:xfrm>
            <a:off x="2192007" y="3895975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4" type="subTitle"/>
          </p:nvPr>
        </p:nvSpPr>
        <p:spPr>
          <a:xfrm>
            <a:off x="2192007" y="35194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5"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 rot="5400000">
            <a:off x="7545456" y="324134"/>
            <a:ext cx="1922676" cy="1274400"/>
          </a:xfrm>
          <a:custGeom>
            <a:rect b="b" l="l" r="r" t="t"/>
            <a:pathLst>
              <a:path extrusionOk="0" h="4166" w="6285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 flipH="1" rot="-5400000">
            <a:off x="-324144" y="324134"/>
            <a:ext cx="1922676" cy="1274400"/>
          </a:xfrm>
          <a:custGeom>
            <a:rect b="b" l="l" r="r" t="t"/>
            <a:pathLst>
              <a:path extrusionOk="0" h="4166" w="6285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hasCustomPrompt="1" idx="16" type="title"/>
          </p:nvPr>
        </p:nvSpPr>
        <p:spPr>
          <a:xfrm>
            <a:off x="4996893" y="30451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/>
          <p:nvPr>
            <p:ph idx="17" type="subTitle"/>
          </p:nvPr>
        </p:nvSpPr>
        <p:spPr>
          <a:xfrm>
            <a:off x="4996895" y="3895975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8" type="subTitle"/>
          </p:nvPr>
        </p:nvSpPr>
        <p:spPr>
          <a:xfrm>
            <a:off x="4996895" y="35194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 flipH="1" rot="-3114526">
            <a:off x="8004839" y="4051859"/>
            <a:ext cx="367310" cy="1039016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 rot="-3114526">
            <a:off x="8153233" y="4103102"/>
            <a:ext cx="116146" cy="977704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-2496183">
            <a:off x="8182834" y="3866127"/>
            <a:ext cx="367288" cy="1039008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-2496183">
            <a:off x="8327168" y="3921127"/>
            <a:ext cx="116138" cy="977696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18500" y="348450"/>
            <a:ext cx="77070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/>
        </p:nvSpPr>
        <p:spPr>
          <a:xfrm>
            <a:off x="943450" y="1723575"/>
            <a:ext cx="2203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327475" y="2239750"/>
            <a:ext cx="1435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954288" y="1723575"/>
            <a:ext cx="2203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324038" y="2235750"/>
            <a:ext cx="146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448888" y="3133725"/>
            <a:ext cx="2203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850975" y="3655723"/>
            <a:ext cx="1395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kkitt ExtraBold"/>
              <a:ea typeface="Rokkitt ExtraBold"/>
              <a:cs typeface="Rokkitt ExtraBold"/>
              <a:sym typeface="Rokkitt ExtraBold"/>
            </a:endParaRPr>
          </a:p>
        </p:txBody>
      </p:sp>
      <p:sp>
        <p:nvSpPr>
          <p:cNvPr id="122" name="Google Shape;122;p15"/>
          <p:cNvSpPr txBox="1"/>
          <p:nvPr>
            <p:ph idx="2" type="title"/>
          </p:nvPr>
        </p:nvSpPr>
        <p:spPr>
          <a:xfrm>
            <a:off x="917663" y="2199656"/>
            <a:ext cx="2240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3" type="title"/>
          </p:nvPr>
        </p:nvSpPr>
        <p:spPr>
          <a:xfrm>
            <a:off x="917575" y="1748625"/>
            <a:ext cx="22401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17663" y="2599027"/>
            <a:ext cx="22401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4" type="title"/>
          </p:nvPr>
        </p:nvSpPr>
        <p:spPr>
          <a:xfrm>
            <a:off x="3508954" y="3599831"/>
            <a:ext cx="2240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15"/>
          <p:cNvSpPr txBox="1"/>
          <p:nvPr>
            <p:ph hasCustomPrompt="1" idx="5" type="title"/>
          </p:nvPr>
        </p:nvSpPr>
        <p:spPr>
          <a:xfrm>
            <a:off x="3508900" y="3148850"/>
            <a:ext cx="22401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508954" y="3999201"/>
            <a:ext cx="22401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7" type="title"/>
          </p:nvPr>
        </p:nvSpPr>
        <p:spPr>
          <a:xfrm>
            <a:off x="6185502" y="2199656"/>
            <a:ext cx="2240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15"/>
          <p:cNvSpPr txBox="1"/>
          <p:nvPr>
            <p:ph hasCustomPrompt="1" idx="8" type="title"/>
          </p:nvPr>
        </p:nvSpPr>
        <p:spPr>
          <a:xfrm>
            <a:off x="6185451" y="1748625"/>
            <a:ext cx="2240100" cy="4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/>
          <p:nvPr>
            <p:ph idx="9" type="subTitle"/>
          </p:nvPr>
        </p:nvSpPr>
        <p:spPr>
          <a:xfrm>
            <a:off x="6185502" y="2599027"/>
            <a:ext cx="22401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>
            <a:off x="3896275" y="884775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-5400000">
            <a:off x="8190444" y="4064723"/>
            <a:ext cx="1053829" cy="853282"/>
          </a:xfrm>
          <a:custGeom>
            <a:rect b="b" l="l" r="r" t="t"/>
            <a:pathLst>
              <a:path extrusionOk="0" h="6246" w="7714">
                <a:moveTo>
                  <a:pt x="4870" y="1"/>
                </a:moveTo>
                <a:cubicBezTo>
                  <a:pt x="4471" y="1"/>
                  <a:pt x="4071" y="145"/>
                  <a:pt x="3834" y="430"/>
                </a:cubicBezTo>
                <a:cubicBezTo>
                  <a:pt x="3374" y="992"/>
                  <a:pt x="3352" y="1788"/>
                  <a:pt x="3113" y="2446"/>
                </a:cubicBezTo>
                <a:cubicBezTo>
                  <a:pt x="2829" y="3225"/>
                  <a:pt x="2233" y="3645"/>
                  <a:pt x="1631" y="4201"/>
                </a:cubicBezTo>
                <a:cubicBezTo>
                  <a:pt x="1057" y="4735"/>
                  <a:pt x="200" y="5417"/>
                  <a:pt x="1" y="6246"/>
                </a:cubicBezTo>
                <a:lnTo>
                  <a:pt x="7714" y="6246"/>
                </a:lnTo>
                <a:cubicBezTo>
                  <a:pt x="7714" y="6184"/>
                  <a:pt x="7714" y="6121"/>
                  <a:pt x="7714" y="6059"/>
                </a:cubicBezTo>
                <a:cubicBezTo>
                  <a:pt x="7708" y="5900"/>
                  <a:pt x="7691" y="5746"/>
                  <a:pt x="7668" y="5593"/>
                </a:cubicBezTo>
                <a:cubicBezTo>
                  <a:pt x="7515" y="4684"/>
                  <a:pt x="7026" y="3895"/>
                  <a:pt x="6458" y="3168"/>
                </a:cubicBezTo>
                <a:cubicBezTo>
                  <a:pt x="6209" y="2844"/>
                  <a:pt x="6021" y="2481"/>
                  <a:pt x="6032" y="2066"/>
                </a:cubicBezTo>
                <a:cubicBezTo>
                  <a:pt x="6049" y="1651"/>
                  <a:pt x="6163" y="1220"/>
                  <a:pt x="6067" y="799"/>
                </a:cubicBezTo>
                <a:cubicBezTo>
                  <a:pt x="5943" y="264"/>
                  <a:pt x="5408" y="1"/>
                  <a:pt x="4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 rot="10800000">
            <a:off x="7982753" y="3997334"/>
            <a:ext cx="1161254" cy="1146169"/>
          </a:xfrm>
          <a:custGeom>
            <a:rect b="b" l="l" r="r" t="t"/>
            <a:pathLst>
              <a:path extrusionOk="0" h="9861" w="9991">
                <a:moveTo>
                  <a:pt x="1" y="0"/>
                </a:moveTo>
                <a:cubicBezTo>
                  <a:pt x="189" y="4096"/>
                  <a:pt x="2590" y="4453"/>
                  <a:pt x="4551" y="4453"/>
                </a:cubicBezTo>
                <a:cubicBezTo>
                  <a:pt x="4966" y="4453"/>
                  <a:pt x="5360" y="4437"/>
                  <a:pt x="5710" y="4437"/>
                </a:cubicBezTo>
                <a:cubicBezTo>
                  <a:pt x="6198" y="4437"/>
                  <a:pt x="6600" y="4468"/>
                  <a:pt x="6847" y="4616"/>
                </a:cubicBezTo>
                <a:cubicBezTo>
                  <a:pt x="8084" y="5359"/>
                  <a:pt x="7504" y="9861"/>
                  <a:pt x="9844" y="9861"/>
                </a:cubicBezTo>
                <a:cubicBezTo>
                  <a:pt x="9892" y="9861"/>
                  <a:pt x="9940" y="9859"/>
                  <a:pt x="9990" y="9855"/>
                </a:cubicBezTo>
                <a:lnTo>
                  <a:pt x="99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2285474">
            <a:off x="366911" y="3867279"/>
            <a:ext cx="367310" cy="1039016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2285474">
            <a:off x="471906" y="3920747"/>
            <a:ext cx="116146" cy="977704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 rot="2903817">
            <a:off x="552657" y="4045267"/>
            <a:ext cx="367288" cy="1039008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2903817">
            <a:off x="653888" y="4094682"/>
            <a:ext cx="116138" cy="977696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 rot="10800000">
            <a:off x="5" y="4105460"/>
            <a:ext cx="1541444" cy="1038041"/>
          </a:xfrm>
          <a:custGeom>
            <a:rect b="b" l="l" r="r" t="t"/>
            <a:pathLst>
              <a:path extrusionOk="0" h="8042" w="11942">
                <a:moveTo>
                  <a:pt x="0" y="1"/>
                </a:moveTo>
                <a:lnTo>
                  <a:pt x="0" y="6028"/>
                </a:lnTo>
                <a:cubicBezTo>
                  <a:pt x="298" y="7169"/>
                  <a:pt x="1415" y="8042"/>
                  <a:pt x="2318" y="8042"/>
                </a:cubicBezTo>
                <a:cubicBezTo>
                  <a:pt x="2603" y="8042"/>
                  <a:pt x="2867" y="7955"/>
                  <a:pt x="3077" y="7761"/>
                </a:cubicBezTo>
                <a:cubicBezTo>
                  <a:pt x="3915" y="6989"/>
                  <a:pt x="2115" y="4792"/>
                  <a:pt x="3213" y="3666"/>
                </a:cubicBezTo>
                <a:cubicBezTo>
                  <a:pt x="3378" y="3497"/>
                  <a:pt x="3557" y="3428"/>
                  <a:pt x="3752" y="3428"/>
                </a:cubicBezTo>
                <a:cubicBezTo>
                  <a:pt x="4645" y="3428"/>
                  <a:pt x="5876" y="4873"/>
                  <a:pt x="7632" y="4873"/>
                </a:cubicBezTo>
                <a:cubicBezTo>
                  <a:pt x="8054" y="4873"/>
                  <a:pt x="8507" y="4789"/>
                  <a:pt x="8993" y="4581"/>
                </a:cubicBezTo>
                <a:cubicBezTo>
                  <a:pt x="11941" y="3321"/>
                  <a:pt x="9637" y="1"/>
                  <a:pt x="96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655615" y="4452610"/>
            <a:ext cx="853284" cy="690886"/>
          </a:xfrm>
          <a:custGeom>
            <a:rect b="b" l="l" r="r" t="t"/>
            <a:pathLst>
              <a:path extrusionOk="0" h="6246" w="7714">
                <a:moveTo>
                  <a:pt x="4870" y="1"/>
                </a:moveTo>
                <a:cubicBezTo>
                  <a:pt x="4471" y="1"/>
                  <a:pt x="4071" y="145"/>
                  <a:pt x="3834" y="430"/>
                </a:cubicBezTo>
                <a:cubicBezTo>
                  <a:pt x="3374" y="992"/>
                  <a:pt x="3352" y="1788"/>
                  <a:pt x="3113" y="2446"/>
                </a:cubicBezTo>
                <a:cubicBezTo>
                  <a:pt x="2829" y="3225"/>
                  <a:pt x="2233" y="3645"/>
                  <a:pt x="1631" y="4201"/>
                </a:cubicBezTo>
                <a:cubicBezTo>
                  <a:pt x="1057" y="4735"/>
                  <a:pt x="200" y="5417"/>
                  <a:pt x="1" y="6246"/>
                </a:cubicBezTo>
                <a:lnTo>
                  <a:pt x="7714" y="6246"/>
                </a:lnTo>
                <a:cubicBezTo>
                  <a:pt x="7714" y="6184"/>
                  <a:pt x="7714" y="6121"/>
                  <a:pt x="7714" y="6059"/>
                </a:cubicBezTo>
                <a:cubicBezTo>
                  <a:pt x="7708" y="5900"/>
                  <a:pt x="7691" y="5746"/>
                  <a:pt x="7668" y="5593"/>
                </a:cubicBezTo>
                <a:cubicBezTo>
                  <a:pt x="7515" y="4684"/>
                  <a:pt x="7026" y="3895"/>
                  <a:pt x="6458" y="3168"/>
                </a:cubicBezTo>
                <a:cubicBezTo>
                  <a:pt x="6209" y="2844"/>
                  <a:pt x="6021" y="2481"/>
                  <a:pt x="6032" y="2066"/>
                </a:cubicBezTo>
                <a:cubicBezTo>
                  <a:pt x="6049" y="1651"/>
                  <a:pt x="6163" y="1220"/>
                  <a:pt x="6067" y="799"/>
                </a:cubicBezTo>
                <a:cubicBezTo>
                  <a:pt x="5943" y="264"/>
                  <a:pt x="5408" y="1"/>
                  <a:pt x="4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5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hasCustomPrompt="1" type="title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16"/>
          <p:cNvSpPr txBox="1"/>
          <p:nvPr>
            <p:ph hasCustomPrompt="1" idx="2" type="title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4" name="Google Shape;144;p16"/>
          <p:cNvSpPr txBox="1"/>
          <p:nvPr>
            <p:ph idx="3" type="subTitle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16"/>
          <p:cNvSpPr txBox="1"/>
          <p:nvPr>
            <p:ph hasCustomPrompt="1" idx="4" type="title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6" name="Google Shape;146;p16"/>
          <p:cNvSpPr txBox="1"/>
          <p:nvPr>
            <p:ph idx="5" type="subTitle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16"/>
          <p:cNvSpPr/>
          <p:nvPr/>
        </p:nvSpPr>
        <p:spPr>
          <a:xfrm>
            <a:off x="3896275" y="1808700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 flipH="1" rot="9300220">
            <a:off x="441320" y="1650093"/>
            <a:ext cx="367322" cy="1039031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 flipH="1" rot="9300220">
            <a:off x="555885" y="1652074"/>
            <a:ext cx="116149" cy="977718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6"/>
          <p:cNvGrpSpPr/>
          <p:nvPr/>
        </p:nvGrpSpPr>
        <p:grpSpPr>
          <a:xfrm rot="-7329578">
            <a:off x="7904987" y="3100090"/>
            <a:ext cx="1099147" cy="628721"/>
            <a:chOff x="6238006" y="3251045"/>
            <a:chExt cx="1099105" cy="628697"/>
          </a:xfrm>
        </p:grpSpPr>
        <p:sp>
          <p:nvSpPr>
            <p:cNvPr id="151" name="Google Shape;151;p16"/>
            <p:cNvSpPr/>
            <p:nvPr/>
          </p:nvSpPr>
          <p:spPr>
            <a:xfrm flipH="1" rot="6318812">
              <a:off x="6603916" y="3045889"/>
              <a:ext cx="367285" cy="1039009"/>
            </a:xfrm>
            <a:custGeom>
              <a:rect b="b" l="l" r="r" t="t"/>
              <a:pathLst>
                <a:path extrusionOk="0" h="21471" w="7590">
                  <a:moveTo>
                    <a:pt x="3814" y="1"/>
                  </a:moveTo>
                  <a:cubicBezTo>
                    <a:pt x="3469" y="1"/>
                    <a:pt x="3125" y="153"/>
                    <a:pt x="2842" y="358"/>
                  </a:cubicBezTo>
                  <a:cubicBezTo>
                    <a:pt x="1920" y="1065"/>
                    <a:pt x="1554" y="2265"/>
                    <a:pt x="1933" y="3363"/>
                  </a:cubicBezTo>
                  <a:cubicBezTo>
                    <a:pt x="2198" y="4083"/>
                    <a:pt x="2791" y="4727"/>
                    <a:pt x="2753" y="5497"/>
                  </a:cubicBezTo>
                  <a:cubicBezTo>
                    <a:pt x="2678" y="6912"/>
                    <a:pt x="632" y="7467"/>
                    <a:pt x="291" y="8844"/>
                  </a:cubicBezTo>
                  <a:cubicBezTo>
                    <a:pt x="39" y="9892"/>
                    <a:pt x="859" y="10839"/>
                    <a:pt x="1428" y="11798"/>
                  </a:cubicBezTo>
                  <a:cubicBezTo>
                    <a:pt x="1794" y="12417"/>
                    <a:pt x="2059" y="13036"/>
                    <a:pt x="1869" y="13705"/>
                  </a:cubicBezTo>
                  <a:cubicBezTo>
                    <a:pt x="1642" y="14500"/>
                    <a:pt x="834" y="14980"/>
                    <a:pt x="405" y="15687"/>
                  </a:cubicBezTo>
                  <a:cubicBezTo>
                    <a:pt x="51" y="16319"/>
                    <a:pt x="1" y="17076"/>
                    <a:pt x="278" y="17746"/>
                  </a:cubicBezTo>
                  <a:cubicBezTo>
                    <a:pt x="569" y="18427"/>
                    <a:pt x="1175" y="18907"/>
                    <a:pt x="1617" y="19513"/>
                  </a:cubicBezTo>
                  <a:cubicBezTo>
                    <a:pt x="2034" y="20069"/>
                    <a:pt x="2286" y="20877"/>
                    <a:pt x="1933" y="21471"/>
                  </a:cubicBezTo>
                  <a:lnTo>
                    <a:pt x="6680" y="21471"/>
                  </a:lnTo>
                  <a:lnTo>
                    <a:pt x="6680" y="21420"/>
                  </a:lnTo>
                  <a:cubicBezTo>
                    <a:pt x="6693" y="21319"/>
                    <a:pt x="6693" y="21205"/>
                    <a:pt x="6680" y="21104"/>
                  </a:cubicBezTo>
                  <a:cubicBezTo>
                    <a:pt x="6605" y="20056"/>
                    <a:pt x="5582" y="19223"/>
                    <a:pt x="5645" y="18175"/>
                  </a:cubicBezTo>
                  <a:cubicBezTo>
                    <a:pt x="5721" y="17241"/>
                    <a:pt x="6592" y="16597"/>
                    <a:pt x="7072" y="15788"/>
                  </a:cubicBezTo>
                  <a:cubicBezTo>
                    <a:pt x="7590" y="14867"/>
                    <a:pt x="7577" y="13730"/>
                    <a:pt x="7021" y="12834"/>
                  </a:cubicBezTo>
                  <a:cubicBezTo>
                    <a:pt x="6819" y="12518"/>
                    <a:pt x="6579" y="12240"/>
                    <a:pt x="6327" y="11975"/>
                  </a:cubicBezTo>
                  <a:cubicBezTo>
                    <a:pt x="5898" y="11495"/>
                    <a:pt x="5468" y="11015"/>
                    <a:pt x="5355" y="10460"/>
                  </a:cubicBezTo>
                  <a:cubicBezTo>
                    <a:pt x="5329" y="10321"/>
                    <a:pt x="5317" y="10169"/>
                    <a:pt x="5342" y="10031"/>
                  </a:cubicBezTo>
                  <a:cubicBezTo>
                    <a:pt x="5405" y="9387"/>
                    <a:pt x="5910" y="8894"/>
                    <a:pt x="6289" y="8351"/>
                  </a:cubicBezTo>
                  <a:cubicBezTo>
                    <a:pt x="7059" y="7215"/>
                    <a:pt x="7223" y="5725"/>
                    <a:pt x="6920" y="4374"/>
                  </a:cubicBezTo>
                  <a:cubicBezTo>
                    <a:pt x="6605" y="3035"/>
                    <a:pt x="5872" y="1810"/>
                    <a:pt x="5001" y="750"/>
                  </a:cubicBezTo>
                  <a:cubicBezTo>
                    <a:pt x="4761" y="459"/>
                    <a:pt x="4483" y="156"/>
                    <a:pt x="4117" y="43"/>
                  </a:cubicBezTo>
                  <a:cubicBezTo>
                    <a:pt x="4017" y="14"/>
                    <a:pt x="3916" y="1"/>
                    <a:pt x="3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 flipH="1" rot="6318812">
              <a:off x="6700481" y="3066386"/>
              <a:ext cx="116137" cy="977697"/>
            </a:xfrm>
            <a:custGeom>
              <a:rect b="b" l="l" r="r" t="t"/>
              <a:pathLst>
                <a:path extrusionOk="0" h="20204" w="2400">
                  <a:moveTo>
                    <a:pt x="948" y="0"/>
                  </a:moveTo>
                  <a:lnTo>
                    <a:pt x="809" y="76"/>
                  </a:lnTo>
                  <a:cubicBezTo>
                    <a:pt x="1592" y="1377"/>
                    <a:pt x="2223" y="2551"/>
                    <a:pt x="2072" y="3839"/>
                  </a:cubicBezTo>
                  <a:cubicBezTo>
                    <a:pt x="1983" y="4597"/>
                    <a:pt x="1617" y="5304"/>
                    <a:pt x="1251" y="5998"/>
                  </a:cubicBezTo>
                  <a:cubicBezTo>
                    <a:pt x="796" y="6844"/>
                    <a:pt x="342" y="7728"/>
                    <a:pt x="417" y="8700"/>
                  </a:cubicBezTo>
                  <a:cubicBezTo>
                    <a:pt x="468" y="9319"/>
                    <a:pt x="733" y="9900"/>
                    <a:pt x="998" y="10456"/>
                  </a:cubicBezTo>
                  <a:lnTo>
                    <a:pt x="1061" y="10582"/>
                  </a:lnTo>
                  <a:cubicBezTo>
                    <a:pt x="1314" y="11137"/>
                    <a:pt x="1554" y="11693"/>
                    <a:pt x="1566" y="12274"/>
                  </a:cubicBezTo>
                  <a:lnTo>
                    <a:pt x="1566" y="12324"/>
                  </a:lnTo>
                  <a:cubicBezTo>
                    <a:pt x="1554" y="12867"/>
                    <a:pt x="1415" y="13410"/>
                    <a:pt x="1175" y="13903"/>
                  </a:cubicBezTo>
                  <a:cubicBezTo>
                    <a:pt x="1087" y="14105"/>
                    <a:pt x="998" y="14319"/>
                    <a:pt x="897" y="14521"/>
                  </a:cubicBezTo>
                  <a:cubicBezTo>
                    <a:pt x="455" y="15456"/>
                    <a:pt x="1" y="16441"/>
                    <a:pt x="405" y="17388"/>
                  </a:cubicBezTo>
                  <a:cubicBezTo>
                    <a:pt x="569" y="17741"/>
                    <a:pt x="809" y="18070"/>
                    <a:pt x="1087" y="18360"/>
                  </a:cubicBezTo>
                  <a:cubicBezTo>
                    <a:pt x="1314" y="18600"/>
                    <a:pt x="1516" y="18865"/>
                    <a:pt x="1680" y="19143"/>
                  </a:cubicBezTo>
                  <a:cubicBezTo>
                    <a:pt x="1857" y="19471"/>
                    <a:pt x="1945" y="19837"/>
                    <a:pt x="1945" y="20204"/>
                  </a:cubicBezTo>
                  <a:lnTo>
                    <a:pt x="2109" y="20204"/>
                  </a:lnTo>
                  <a:cubicBezTo>
                    <a:pt x="2097" y="19800"/>
                    <a:pt x="1996" y="19408"/>
                    <a:pt x="1819" y="19067"/>
                  </a:cubicBezTo>
                  <a:cubicBezTo>
                    <a:pt x="1642" y="18764"/>
                    <a:pt x="1440" y="18499"/>
                    <a:pt x="1200" y="18246"/>
                  </a:cubicBezTo>
                  <a:cubicBezTo>
                    <a:pt x="935" y="17981"/>
                    <a:pt x="708" y="17666"/>
                    <a:pt x="544" y="17325"/>
                  </a:cubicBezTo>
                  <a:cubicBezTo>
                    <a:pt x="178" y="16428"/>
                    <a:pt x="594" y="15532"/>
                    <a:pt x="1036" y="14585"/>
                  </a:cubicBezTo>
                  <a:cubicBezTo>
                    <a:pt x="1137" y="14383"/>
                    <a:pt x="1226" y="14168"/>
                    <a:pt x="1327" y="13966"/>
                  </a:cubicBezTo>
                  <a:cubicBezTo>
                    <a:pt x="1566" y="13448"/>
                    <a:pt x="1705" y="12893"/>
                    <a:pt x="1731" y="12324"/>
                  </a:cubicBezTo>
                  <a:lnTo>
                    <a:pt x="1731" y="12274"/>
                  </a:lnTo>
                  <a:cubicBezTo>
                    <a:pt x="1705" y="11655"/>
                    <a:pt x="1465" y="11087"/>
                    <a:pt x="1200" y="10519"/>
                  </a:cubicBezTo>
                  <a:lnTo>
                    <a:pt x="1137" y="10392"/>
                  </a:lnTo>
                  <a:cubicBezTo>
                    <a:pt x="885" y="9837"/>
                    <a:pt x="619" y="9281"/>
                    <a:pt x="569" y="8675"/>
                  </a:cubicBezTo>
                  <a:cubicBezTo>
                    <a:pt x="506" y="7766"/>
                    <a:pt x="935" y="6945"/>
                    <a:pt x="1390" y="6074"/>
                  </a:cubicBezTo>
                  <a:cubicBezTo>
                    <a:pt x="1756" y="5367"/>
                    <a:pt x="2135" y="4634"/>
                    <a:pt x="2236" y="3852"/>
                  </a:cubicBezTo>
                  <a:cubicBezTo>
                    <a:pt x="2400" y="2412"/>
                    <a:pt x="1554" y="1023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/>
          <p:nvPr/>
        </p:nvSpPr>
        <p:spPr>
          <a:xfrm rot="5400000">
            <a:off x="6955498" y="2357979"/>
            <a:ext cx="3581907" cy="795093"/>
          </a:xfrm>
          <a:custGeom>
            <a:rect b="b" l="l" r="r" t="t"/>
            <a:pathLst>
              <a:path extrusionOk="0" h="5498" w="24769">
                <a:moveTo>
                  <a:pt x="1" y="0"/>
                </a:moveTo>
                <a:cubicBezTo>
                  <a:pt x="1" y="0"/>
                  <a:pt x="577" y="1731"/>
                  <a:pt x="1801" y="2841"/>
                </a:cubicBezTo>
                <a:cubicBezTo>
                  <a:pt x="3064" y="3989"/>
                  <a:pt x="4740" y="4431"/>
                  <a:pt x="6163" y="4431"/>
                </a:cubicBezTo>
                <a:cubicBezTo>
                  <a:pt x="7601" y="4431"/>
                  <a:pt x="8781" y="3979"/>
                  <a:pt x="9016" y="3348"/>
                </a:cubicBezTo>
                <a:cubicBezTo>
                  <a:pt x="9273" y="2657"/>
                  <a:pt x="10175" y="2318"/>
                  <a:pt x="11070" y="2318"/>
                </a:cubicBezTo>
                <a:cubicBezTo>
                  <a:pt x="11803" y="2318"/>
                  <a:pt x="12531" y="2545"/>
                  <a:pt x="12900" y="2991"/>
                </a:cubicBezTo>
                <a:cubicBezTo>
                  <a:pt x="13337" y="3520"/>
                  <a:pt x="14119" y="3897"/>
                  <a:pt x="14836" y="3897"/>
                </a:cubicBezTo>
                <a:cubicBezTo>
                  <a:pt x="15463" y="3897"/>
                  <a:pt x="16041" y="3608"/>
                  <a:pt x="16296" y="2879"/>
                </a:cubicBezTo>
                <a:cubicBezTo>
                  <a:pt x="16553" y="2143"/>
                  <a:pt x="17354" y="1745"/>
                  <a:pt x="18142" y="1745"/>
                </a:cubicBezTo>
                <a:cubicBezTo>
                  <a:pt x="19031" y="1745"/>
                  <a:pt x="19904" y="2251"/>
                  <a:pt x="19966" y="3351"/>
                </a:cubicBezTo>
                <a:cubicBezTo>
                  <a:pt x="20058" y="4984"/>
                  <a:pt x="21426" y="5497"/>
                  <a:pt x="22476" y="5497"/>
                </a:cubicBezTo>
                <a:cubicBezTo>
                  <a:pt x="22761" y="5497"/>
                  <a:pt x="23023" y="5459"/>
                  <a:pt x="23229" y="5396"/>
                </a:cubicBezTo>
                <a:cubicBezTo>
                  <a:pt x="24522" y="4996"/>
                  <a:pt x="24769" y="0"/>
                  <a:pt x="247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flipH="1" rot="5400000">
            <a:off x="-1201990" y="2160834"/>
            <a:ext cx="3088175" cy="684206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896275" y="3395350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25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 rot="10800000">
            <a:off x="2896412" y="-9275"/>
            <a:ext cx="3922688" cy="783974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hasCustomPrompt="1" type="title"/>
          </p:nvPr>
        </p:nvSpPr>
        <p:spPr>
          <a:xfrm>
            <a:off x="1200950" y="2187525"/>
            <a:ext cx="67422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2067725" y="2907500"/>
            <a:ext cx="50085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60" name="Google Shape;160;p17"/>
          <p:cNvGrpSpPr/>
          <p:nvPr/>
        </p:nvGrpSpPr>
        <p:grpSpPr>
          <a:xfrm rot="-2835921">
            <a:off x="3427002" y="4081384"/>
            <a:ext cx="1099099" cy="628694"/>
            <a:chOff x="6238006" y="3251045"/>
            <a:chExt cx="1099105" cy="628697"/>
          </a:xfrm>
        </p:grpSpPr>
        <p:sp>
          <p:nvSpPr>
            <p:cNvPr id="161" name="Google Shape;161;p17"/>
            <p:cNvSpPr/>
            <p:nvPr/>
          </p:nvSpPr>
          <p:spPr>
            <a:xfrm flipH="1" rot="6318812">
              <a:off x="6603916" y="3045889"/>
              <a:ext cx="367285" cy="1039009"/>
            </a:xfrm>
            <a:custGeom>
              <a:rect b="b" l="l" r="r" t="t"/>
              <a:pathLst>
                <a:path extrusionOk="0" h="21471" w="7590">
                  <a:moveTo>
                    <a:pt x="3814" y="1"/>
                  </a:moveTo>
                  <a:cubicBezTo>
                    <a:pt x="3469" y="1"/>
                    <a:pt x="3125" y="153"/>
                    <a:pt x="2842" y="358"/>
                  </a:cubicBezTo>
                  <a:cubicBezTo>
                    <a:pt x="1920" y="1065"/>
                    <a:pt x="1554" y="2265"/>
                    <a:pt x="1933" y="3363"/>
                  </a:cubicBezTo>
                  <a:cubicBezTo>
                    <a:pt x="2198" y="4083"/>
                    <a:pt x="2791" y="4727"/>
                    <a:pt x="2753" y="5497"/>
                  </a:cubicBezTo>
                  <a:cubicBezTo>
                    <a:pt x="2678" y="6912"/>
                    <a:pt x="632" y="7467"/>
                    <a:pt x="291" y="8844"/>
                  </a:cubicBezTo>
                  <a:cubicBezTo>
                    <a:pt x="39" y="9892"/>
                    <a:pt x="859" y="10839"/>
                    <a:pt x="1428" y="11798"/>
                  </a:cubicBezTo>
                  <a:cubicBezTo>
                    <a:pt x="1794" y="12417"/>
                    <a:pt x="2059" y="13036"/>
                    <a:pt x="1869" y="13705"/>
                  </a:cubicBezTo>
                  <a:cubicBezTo>
                    <a:pt x="1642" y="14500"/>
                    <a:pt x="834" y="14980"/>
                    <a:pt x="405" y="15687"/>
                  </a:cubicBezTo>
                  <a:cubicBezTo>
                    <a:pt x="51" y="16319"/>
                    <a:pt x="1" y="17076"/>
                    <a:pt x="278" y="17746"/>
                  </a:cubicBezTo>
                  <a:cubicBezTo>
                    <a:pt x="569" y="18427"/>
                    <a:pt x="1175" y="18907"/>
                    <a:pt x="1617" y="19513"/>
                  </a:cubicBezTo>
                  <a:cubicBezTo>
                    <a:pt x="2034" y="20069"/>
                    <a:pt x="2286" y="20877"/>
                    <a:pt x="1933" y="21471"/>
                  </a:cubicBezTo>
                  <a:lnTo>
                    <a:pt x="6680" y="21471"/>
                  </a:lnTo>
                  <a:lnTo>
                    <a:pt x="6680" y="21420"/>
                  </a:lnTo>
                  <a:cubicBezTo>
                    <a:pt x="6693" y="21319"/>
                    <a:pt x="6693" y="21205"/>
                    <a:pt x="6680" y="21104"/>
                  </a:cubicBezTo>
                  <a:cubicBezTo>
                    <a:pt x="6605" y="20056"/>
                    <a:pt x="5582" y="19223"/>
                    <a:pt x="5645" y="18175"/>
                  </a:cubicBezTo>
                  <a:cubicBezTo>
                    <a:pt x="5721" y="17241"/>
                    <a:pt x="6592" y="16597"/>
                    <a:pt x="7072" y="15788"/>
                  </a:cubicBezTo>
                  <a:cubicBezTo>
                    <a:pt x="7590" y="14867"/>
                    <a:pt x="7577" y="13730"/>
                    <a:pt x="7021" y="12834"/>
                  </a:cubicBezTo>
                  <a:cubicBezTo>
                    <a:pt x="6819" y="12518"/>
                    <a:pt x="6579" y="12240"/>
                    <a:pt x="6327" y="11975"/>
                  </a:cubicBezTo>
                  <a:cubicBezTo>
                    <a:pt x="5898" y="11495"/>
                    <a:pt x="5468" y="11015"/>
                    <a:pt x="5355" y="10460"/>
                  </a:cubicBezTo>
                  <a:cubicBezTo>
                    <a:pt x="5329" y="10321"/>
                    <a:pt x="5317" y="10169"/>
                    <a:pt x="5342" y="10031"/>
                  </a:cubicBezTo>
                  <a:cubicBezTo>
                    <a:pt x="5405" y="9387"/>
                    <a:pt x="5910" y="8894"/>
                    <a:pt x="6289" y="8351"/>
                  </a:cubicBezTo>
                  <a:cubicBezTo>
                    <a:pt x="7059" y="7215"/>
                    <a:pt x="7223" y="5725"/>
                    <a:pt x="6920" y="4374"/>
                  </a:cubicBezTo>
                  <a:cubicBezTo>
                    <a:pt x="6605" y="3035"/>
                    <a:pt x="5872" y="1810"/>
                    <a:pt x="5001" y="750"/>
                  </a:cubicBezTo>
                  <a:cubicBezTo>
                    <a:pt x="4761" y="459"/>
                    <a:pt x="4483" y="156"/>
                    <a:pt x="4117" y="43"/>
                  </a:cubicBezTo>
                  <a:cubicBezTo>
                    <a:pt x="4017" y="14"/>
                    <a:pt x="3916" y="1"/>
                    <a:pt x="3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 flipH="1" rot="6318812">
              <a:off x="6700481" y="3066386"/>
              <a:ext cx="116137" cy="977697"/>
            </a:xfrm>
            <a:custGeom>
              <a:rect b="b" l="l" r="r" t="t"/>
              <a:pathLst>
                <a:path extrusionOk="0" h="20204" w="2400">
                  <a:moveTo>
                    <a:pt x="948" y="0"/>
                  </a:moveTo>
                  <a:lnTo>
                    <a:pt x="809" y="76"/>
                  </a:lnTo>
                  <a:cubicBezTo>
                    <a:pt x="1592" y="1377"/>
                    <a:pt x="2223" y="2551"/>
                    <a:pt x="2072" y="3839"/>
                  </a:cubicBezTo>
                  <a:cubicBezTo>
                    <a:pt x="1983" y="4597"/>
                    <a:pt x="1617" y="5304"/>
                    <a:pt x="1251" y="5998"/>
                  </a:cubicBezTo>
                  <a:cubicBezTo>
                    <a:pt x="796" y="6844"/>
                    <a:pt x="342" y="7728"/>
                    <a:pt x="417" y="8700"/>
                  </a:cubicBezTo>
                  <a:cubicBezTo>
                    <a:pt x="468" y="9319"/>
                    <a:pt x="733" y="9900"/>
                    <a:pt x="998" y="10456"/>
                  </a:cubicBezTo>
                  <a:lnTo>
                    <a:pt x="1061" y="10582"/>
                  </a:lnTo>
                  <a:cubicBezTo>
                    <a:pt x="1314" y="11137"/>
                    <a:pt x="1554" y="11693"/>
                    <a:pt x="1566" y="12274"/>
                  </a:cubicBezTo>
                  <a:lnTo>
                    <a:pt x="1566" y="12324"/>
                  </a:lnTo>
                  <a:cubicBezTo>
                    <a:pt x="1554" y="12867"/>
                    <a:pt x="1415" y="13410"/>
                    <a:pt x="1175" y="13903"/>
                  </a:cubicBezTo>
                  <a:cubicBezTo>
                    <a:pt x="1087" y="14105"/>
                    <a:pt x="998" y="14319"/>
                    <a:pt x="897" y="14521"/>
                  </a:cubicBezTo>
                  <a:cubicBezTo>
                    <a:pt x="455" y="15456"/>
                    <a:pt x="1" y="16441"/>
                    <a:pt x="405" y="17388"/>
                  </a:cubicBezTo>
                  <a:cubicBezTo>
                    <a:pt x="569" y="17741"/>
                    <a:pt x="809" y="18070"/>
                    <a:pt x="1087" y="18360"/>
                  </a:cubicBezTo>
                  <a:cubicBezTo>
                    <a:pt x="1314" y="18600"/>
                    <a:pt x="1516" y="18865"/>
                    <a:pt x="1680" y="19143"/>
                  </a:cubicBezTo>
                  <a:cubicBezTo>
                    <a:pt x="1857" y="19471"/>
                    <a:pt x="1945" y="19837"/>
                    <a:pt x="1945" y="20204"/>
                  </a:cubicBezTo>
                  <a:lnTo>
                    <a:pt x="2109" y="20204"/>
                  </a:lnTo>
                  <a:cubicBezTo>
                    <a:pt x="2097" y="19800"/>
                    <a:pt x="1996" y="19408"/>
                    <a:pt x="1819" y="19067"/>
                  </a:cubicBezTo>
                  <a:cubicBezTo>
                    <a:pt x="1642" y="18764"/>
                    <a:pt x="1440" y="18499"/>
                    <a:pt x="1200" y="18246"/>
                  </a:cubicBezTo>
                  <a:cubicBezTo>
                    <a:pt x="935" y="17981"/>
                    <a:pt x="708" y="17666"/>
                    <a:pt x="544" y="17325"/>
                  </a:cubicBezTo>
                  <a:cubicBezTo>
                    <a:pt x="178" y="16428"/>
                    <a:pt x="594" y="15532"/>
                    <a:pt x="1036" y="14585"/>
                  </a:cubicBezTo>
                  <a:cubicBezTo>
                    <a:pt x="1137" y="14383"/>
                    <a:pt x="1226" y="14168"/>
                    <a:pt x="1327" y="13966"/>
                  </a:cubicBezTo>
                  <a:cubicBezTo>
                    <a:pt x="1566" y="13448"/>
                    <a:pt x="1705" y="12893"/>
                    <a:pt x="1731" y="12324"/>
                  </a:cubicBezTo>
                  <a:lnTo>
                    <a:pt x="1731" y="12274"/>
                  </a:lnTo>
                  <a:cubicBezTo>
                    <a:pt x="1705" y="11655"/>
                    <a:pt x="1465" y="11087"/>
                    <a:pt x="1200" y="10519"/>
                  </a:cubicBezTo>
                  <a:lnTo>
                    <a:pt x="1137" y="10392"/>
                  </a:lnTo>
                  <a:cubicBezTo>
                    <a:pt x="885" y="9837"/>
                    <a:pt x="619" y="9281"/>
                    <a:pt x="569" y="8675"/>
                  </a:cubicBezTo>
                  <a:cubicBezTo>
                    <a:pt x="506" y="7766"/>
                    <a:pt x="935" y="6945"/>
                    <a:pt x="1390" y="6074"/>
                  </a:cubicBezTo>
                  <a:cubicBezTo>
                    <a:pt x="1756" y="5367"/>
                    <a:pt x="2135" y="4634"/>
                    <a:pt x="2236" y="3852"/>
                  </a:cubicBezTo>
                  <a:cubicBezTo>
                    <a:pt x="2400" y="2412"/>
                    <a:pt x="1554" y="1023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7"/>
          <p:cNvSpPr/>
          <p:nvPr/>
        </p:nvSpPr>
        <p:spPr>
          <a:xfrm>
            <a:off x="3912888" y="3309625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 rot="-1929578">
            <a:off x="3770212" y="4139693"/>
            <a:ext cx="1099147" cy="628721"/>
            <a:chOff x="6238006" y="3251045"/>
            <a:chExt cx="1099105" cy="628697"/>
          </a:xfrm>
        </p:grpSpPr>
        <p:sp>
          <p:nvSpPr>
            <p:cNvPr id="165" name="Google Shape;165;p17"/>
            <p:cNvSpPr/>
            <p:nvPr/>
          </p:nvSpPr>
          <p:spPr>
            <a:xfrm flipH="1" rot="6318812">
              <a:off x="6603916" y="3045889"/>
              <a:ext cx="367285" cy="1039009"/>
            </a:xfrm>
            <a:custGeom>
              <a:rect b="b" l="l" r="r" t="t"/>
              <a:pathLst>
                <a:path extrusionOk="0" h="21471" w="7590">
                  <a:moveTo>
                    <a:pt x="3814" y="1"/>
                  </a:moveTo>
                  <a:cubicBezTo>
                    <a:pt x="3469" y="1"/>
                    <a:pt x="3125" y="153"/>
                    <a:pt x="2842" y="358"/>
                  </a:cubicBezTo>
                  <a:cubicBezTo>
                    <a:pt x="1920" y="1065"/>
                    <a:pt x="1554" y="2265"/>
                    <a:pt x="1933" y="3363"/>
                  </a:cubicBezTo>
                  <a:cubicBezTo>
                    <a:pt x="2198" y="4083"/>
                    <a:pt x="2791" y="4727"/>
                    <a:pt x="2753" y="5497"/>
                  </a:cubicBezTo>
                  <a:cubicBezTo>
                    <a:pt x="2678" y="6912"/>
                    <a:pt x="632" y="7467"/>
                    <a:pt x="291" y="8844"/>
                  </a:cubicBezTo>
                  <a:cubicBezTo>
                    <a:pt x="39" y="9892"/>
                    <a:pt x="859" y="10839"/>
                    <a:pt x="1428" y="11798"/>
                  </a:cubicBezTo>
                  <a:cubicBezTo>
                    <a:pt x="1794" y="12417"/>
                    <a:pt x="2059" y="13036"/>
                    <a:pt x="1869" y="13705"/>
                  </a:cubicBezTo>
                  <a:cubicBezTo>
                    <a:pt x="1642" y="14500"/>
                    <a:pt x="834" y="14980"/>
                    <a:pt x="405" y="15687"/>
                  </a:cubicBezTo>
                  <a:cubicBezTo>
                    <a:pt x="51" y="16319"/>
                    <a:pt x="1" y="17076"/>
                    <a:pt x="278" y="17746"/>
                  </a:cubicBezTo>
                  <a:cubicBezTo>
                    <a:pt x="569" y="18427"/>
                    <a:pt x="1175" y="18907"/>
                    <a:pt x="1617" y="19513"/>
                  </a:cubicBezTo>
                  <a:cubicBezTo>
                    <a:pt x="2034" y="20069"/>
                    <a:pt x="2286" y="20877"/>
                    <a:pt x="1933" y="21471"/>
                  </a:cubicBezTo>
                  <a:lnTo>
                    <a:pt x="6680" y="21471"/>
                  </a:lnTo>
                  <a:lnTo>
                    <a:pt x="6680" y="21420"/>
                  </a:lnTo>
                  <a:cubicBezTo>
                    <a:pt x="6693" y="21319"/>
                    <a:pt x="6693" y="21205"/>
                    <a:pt x="6680" y="21104"/>
                  </a:cubicBezTo>
                  <a:cubicBezTo>
                    <a:pt x="6605" y="20056"/>
                    <a:pt x="5582" y="19223"/>
                    <a:pt x="5645" y="18175"/>
                  </a:cubicBezTo>
                  <a:cubicBezTo>
                    <a:pt x="5721" y="17241"/>
                    <a:pt x="6592" y="16597"/>
                    <a:pt x="7072" y="15788"/>
                  </a:cubicBezTo>
                  <a:cubicBezTo>
                    <a:pt x="7590" y="14867"/>
                    <a:pt x="7577" y="13730"/>
                    <a:pt x="7021" y="12834"/>
                  </a:cubicBezTo>
                  <a:cubicBezTo>
                    <a:pt x="6819" y="12518"/>
                    <a:pt x="6579" y="12240"/>
                    <a:pt x="6327" y="11975"/>
                  </a:cubicBezTo>
                  <a:cubicBezTo>
                    <a:pt x="5898" y="11495"/>
                    <a:pt x="5468" y="11015"/>
                    <a:pt x="5355" y="10460"/>
                  </a:cubicBezTo>
                  <a:cubicBezTo>
                    <a:pt x="5329" y="10321"/>
                    <a:pt x="5317" y="10169"/>
                    <a:pt x="5342" y="10031"/>
                  </a:cubicBezTo>
                  <a:cubicBezTo>
                    <a:pt x="5405" y="9387"/>
                    <a:pt x="5910" y="8894"/>
                    <a:pt x="6289" y="8351"/>
                  </a:cubicBezTo>
                  <a:cubicBezTo>
                    <a:pt x="7059" y="7215"/>
                    <a:pt x="7223" y="5725"/>
                    <a:pt x="6920" y="4374"/>
                  </a:cubicBezTo>
                  <a:cubicBezTo>
                    <a:pt x="6605" y="3035"/>
                    <a:pt x="5872" y="1810"/>
                    <a:pt x="5001" y="750"/>
                  </a:cubicBezTo>
                  <a:cubicBezTo>
                    <a:pt x="4761" y="459"/>
                    <a:pt x="4483" y="156"/>
                    <a:pt x="4117" y="43"/>
                  </a:cubicBezTo>
                  <a:cubicBezTo>
                    <a:pt x="4017" y="14"/>
                    <a:pt x="3916" y="1"/>
                    <a:pt x="3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 flipH="1" rot="6318812">
              <a:off x="6700481" y="3066386"/>
              <a:ext cx="116137" cy="977697"/>
            </a:xfrm>
            <a:custGeom>
              <a:rect b="b" l="l" r="r" t="t"/>
              <a:pathLst>
                <a:path extrusionOk="0" h="20204" w="2400">
                  <a:moveTo>
                    <a:pt x="948" y="0"/>
                  </a:moveTo>
                  <a:lnTo>
                    <a:pt x="809" y="76"/>
                  </a:lnTo>
                  <a:cubicBezTo>
                    <a:pt x="1592" y="1377"/>
                    <a:pt x="2223" y="2551"/>
                    <a:pt x="2072" y="3839"/>
                  </a:cubicBezTo>
                  <a:cubicBezTo>
                    <a:pt x="1983" y="4597"/>
                    <a:pt x="1617" y="5304"/>
                    <a:pt x="1251" y="5998"/>
                  </a:cubicBezTo>
                  <a:cubicBezTo>
                    <a:pt x="796" y="6844"/>
                    <a:pt x="342" y="7728"/>
                    <a:pt x="417" y="8700"/>
                  </a:cubicBezTo>
                  <a:cubicBezTo>
                    <a:pt x="468" y="9319"/>
                    <a:pt x="733" y="9900"/>
                    <a:pt x="998" y="10456"/>
                  </a:cubicBezTo>
                  <a:lnTo>
                    <a:pt x="1061" y="10582"/>
                  </a:lnTo>
                  <a:cubicBezTo>
                    <a:pt x="1314" y="11137"/>
                    <a:pt x="1554" y="11693"/>
                    <a:pt x="1566" y="12274"/>
                  </a:cubicBezTo>
                  <a:lnTo>
                    <a:pt x="1566" y="12324"/>
                  </a:lnTo>
                  <a:cubicBezTo>
                    <a:pt x="1554" y="12867"/>
                    <a:pt x="1415" y="13410"/>
                    <a:pt x="1175" y="13903"/>
                  </a:cubicBezTo>
                  <a:cubicBezTo>
                    <a:pt x="1087" y="14105"/>
                    <a:pt x="998" y="14319"/>
                    <a:pt x="897" y="14521"/>
                  </a:cubicBezTo>
                  <a:cubicBezTo>
                    <a:pt x="455" y="15456"/>
                    <a:pt x="1" y="16441"/>
                    <a:pt x="405" y="17388"/>
                  </a:cubicBezTo>
                  <a:cubicBezTo>
                    <a:pt x="569" y="17741"/>
                    <a:pt x="809" y="18070"/>
                    <a:pt x="1087" y="18360"/>
                  </a:cubicBezTo>
                  <a:cubicBezTo>
                    <a:pt x="1314" y="18600"/>
                    <a:pt x="1516" y="18865"/>
                    <a:pt x="1680" y="19143"/>
                  </a:cubicBezTo>
                  <a:cubicBezTo>
                    <a:pt x="1857" y="19471"/>
                    <a:pt x="1945" y="19837"/>
                    <a:pt x="1945" y="20204"/>
                  </a:cubicBezTo>
                  <a:lnTo>
                    <a:pt x="2109" y="20204"/>
                  </a:lnTo>
                  <a:cubicBezTo>
                    <a:pt x="2097" y="19800"/>
                    <a:pt x="1996" y="19408"/>
                    <a:pt x="1819" y="19067"/>
                  </a:cubicBezTo>
                  <a:cubicBezTo>
                    <a:pt x="1642" y="18764"/>
                    <a:pt x="1440" y="18499"/>
                    <a:pt x="1200" y="18246"/>
                  </a:cubicBezTo>
                  <a:cubicBezTo>
                    <a:pt x="935" y="17981"/>
                    <a:pt x="708" y="17666"/>
                    <a:pt x="544" y="17325"/>
                  </a:cubicBezTo>
                  <a:cubicBezTo>
                    <a:pt x="178" y="16428"/>
                    <a:pt x="594" y="15532"/>
                    <a:pt x="1036" y="14585"/>
                  </a:cubicBezTo>
                  <a:cubicBezTo>
                    <a:pt x="1137" y="14383"/>
                    <a:pt x="1226" y="14168"/>
                    <a:pt x="1327" y="13966"/>
                  </a:cubicBezTo>
                  <a:cubicBezTo>
                    <a:pt x="1566" y="13448"/>
                    <a:pt x="1705" y="12893"/>
                    <a:pt x="1731" y="12324"/>
                  </a:cubicBezTo>
                  <a:lnTo>
                    <a:pt x="1731" y="12274"/>
                  </a:lnTo>
                  <a:cubicBezTo>
                    <a:pt x="1705" y="11655"/>
                    <a:pt x="1465" y="11087"/>
                    <a:pt x="1200" y="10519"/>
                  </a:cubicBezTo>
                  <a:lnTo>
                    <a:pt x="1137" y="10392"/>
                  </a:lnTo>
                  <a:cubicBezTo>
                    <a:pt x="885" y="9837"/>
                    <a:pt x="619" y="9281"/>
                    <a:pt x="569" y="8675"/>
                  </a:cubicBezTo>
                  <a:cubicBezTo>
                    <a:pt x="506" y="7766"/>
                    <a:pt x="935" y="6945"/>
                    <a:pt x="1390" y="6074"/>
                  </a:cubicBezTo>
                  <a:cubicBezTo>
                    <a:pt x="1756" y="5367"/>
                    <a:pt x="2135" y="4634"/>
                    <a:pt x="2236" y="3852"/>
                  </a:cubicBezTo>
                  <a:cubicBezTo>
                    <a:pt x="2400" y="2412"/>
                    <a:pt x="1554" y="1023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7"/>
          <p:cNvGrpSpPr/>
          <p:nvPr/>
        </p:nvGrpSpPr>
        <p:grpSpPr>
          <a:xfrm flipH="1" rot="2491075">
            <a:off x="3174430" y="4139544"/>
            <a:ext cx="1099181" cy="628741"/>
            <a:chOff x="6238006" y="3251045"/>
            <a:chExt cx="1099105" cy="628697"/>
          </a:xfrm>
        </p:grpSpPr>
        <p:sp>
          <p:nvSpPr>
            <p:cNvPr id="168" name="Google Shape;168;p17"/>
            <p:cNvSpPr/>
            <p:nvPr/>
          </p:nvSpPr>
          <p:spPr>
            <a:xfrm flipH="1" rot="6318812">
              <a:off x="6603916" y="3045889"/>
              <a:ext cx="367285" cy="1039009"/>
            </a:xfrm>
            <a:custGeom>
              <a:rect b="b" l="l" r="r" t="t"/>
              <a:pathLst>
                <a:path extrusionOk="0" h="21471" w="7590">
                  <a:moveTo>
                    <a:pt x="3814" y="1"/>
                  </a:moveTo>
                  <a:cubicBezTo>
                    <a:pt x="3469" y="1"/>
                    <a:pt x="3125" y="153"/>
                    <a:pt x="2842" y="358"/>
                  </a:cubicBezTo>
                  <a:cubicBezTo>
                    <a:pt x="1920" y="1065"/>
                    <a:pt x="1554" y="2265"/>
                    <a:pt x="1933" y="3363"/>
                  </a:cubicBezTo>
                  <a:cubicBezTo>
                    <a:pt x="2198" y="4083"/>
                    <a:pt x="2791" y="4727"/>
                    <a:pt x="2753" y="5497"/>
                  </a:cubicBezTo>
                  <a:cubicBezTo>
                    <a:pt x="2678" y="6912"/>
                    <a:pt x="632" y="7467"/>
                    <a:pt x="291" y="8844"/>
                  </a:cubicBezTo>
                  <a:cubicBezTo>
                    <a:pt x="39" y="9892"/>
                    <a:pt x="859" y="10839"/>
                    <a:pt x="1428" y="11798"/>
                  </a:cubicBezTo>
                  <a:cubicBezTo>
                    <a:pt x="1794" y="12417"/>
                    <a:pt x="2059" y="13036"/>
                    <a:pt x="1869" y="13705"/>
                  </a:cubicBezTo>
                  <a:cubicBezTo>
                    <a:pt x="1642" y="14500"/>
                    <a:pt x="834" y="14980"/>
                    <a:pt x="405" y="15687"/>
                  </a:cubicBezTo>
                  <a:cubicBezTo>
                    <a:pt x="51" y="16319"/>
                    <a:pt x="1" y="17076"/>
                    <a:pt x="278" y="17746"/>
                  </a:cubicBezTo>
                  <a:cubicBezTo>
                    <a:pt x="569" y="18427"/>
                    <a:pt x="1175" y="18907"/>
                    <a:pt x="1617" y="19513"/>
                  </a:cubicBezTo>
                  <a:cubicBezTo>
                    <a:pt x="2034" y="20069"/>
                    <a:pt x="2286" y="20877"/>
                    <a:pt x="1933" y="21471"/>
                  </a:cubicBezTo>
                  <a:lnTo>
                    <a:pt x="6680" y="21471"/>
                  </a:lnTo>
                  <a:lnTo>
                    <a:pt x="6680" y="21420"/>
                  </a:lnTo>
                  <a:cubicBezTo>
                    <a:pt x="6693" y="21319"/>
                    <a:pt x="6693" y="21205"/>
                    <a:pt x="6680" y="21104"/>
                  </a:cubicBezTo>
                  <a:cubicBezTo>
                    <a:pt x="6605" y="20056"/>
                    <a:pt x="5582" y="19223"/>
                    <a:pt x="5645" y="18175"/>
                  </a:cubicBezTo>
                  <a:cubicBezTo>
                    <a:pt x="5721" y="17241"/>
                    <a:pt x="6592" y="16597"/>
                    <a:pt x="7072" y="15788"/>
                  </a:cubicBezTo>
                  <a:cubicBezTo>
                    <a:pt x="7590" y="14867"/>
                    <a:pt x="7577" y="13730"/>
                    <a:pt x="7021" y="12834"/>
                  </a:cubicBezTo>
                  <a:cubicBezTo>
                    <a:pt x="6819" y="12518"/>
                    <a:pt x="6579" y="12240"/>
                    <a:pt x="6327" y="11975"/>
                  </a:cubicBezTo>
                  <a:cubicBezTo>
                    <a:pt x="5898" y="11495"/>
                    <a:pt x="5468" y="11015"/>
                    <a:pt x="5355" y="10460"/>
                  </a:cubicBezTo>
                  <a:cubicBezTo>
                    <a:pt x="5329" y="10321"/>
                    <a:pt x="5317" y="10169"/>
                    <a:pt x="5342" y="10031"/>
                  </a:cubicBezTo>
                  <a:cubicBezTo>
                    <a:pt x="5405" y="9387"/>
                    <a:pt x="5910" y="8894"/>
                    <a:pt x="6289" y="8351"/>
                  </a:cubicBezTo>
                  <a:cubicBezTo>
                    <a:pt x="7059" y="7215"/>
                    <a:pt x="7223" y="5725"/>
                    <a:pt x="6920" y="4374"/>
                  </a:cubicBezTo>
                  <a:cubicBezTo>
                    <a:pt x="6605" y="3035"/>
                    <a:pt x="5872" y="1810"/>
                    <a:pt x="5001" y="750"/>
                  </a:cubicBezTo>
                  <a:cubicBezTo>
                    <a:pt x="4761" y="459"/>
                    <a:pt x="4483" y="156"/>
                    <a:pt x="4117" y="43"/>
                  </a:cubicBezTo>
                  <a:cubicBezTo>
                    <a:pt x="4017" y="14"/>
                    <a:pt x="3916" y="1"/>
                    <a:pt x="3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 flipH="1" rot="6318812">
              <a:off x="6700481" y="3066386"/>
              <a:ext cx="116137" cy="977697"/>
            </a:xfrm>
            <a:custGeom>
              <a:rect b="b" l="l" r="r" t="t"/>
              <a:pathLst>
                <a:path extrusionOk="0" h="20204" w="2400">
                  <a:moveTo>
                    <a:pt x="948" y="0"/>
                  </a:moveTo>
                  <a:lnTo>
                    <a:pt x="809" y="76"/>
                  </a:lnTo>
                  <a:cubicBezTo>
                    <a:pt x="1592" y="1377"/>
                    <a:pt x="2223" y="2551"/>
                    <a:pt x="2072" y="3839"/>
                  </a:cubicBezTo>
                  <a:cubicBezTo>
                    <a:pt x="1983" y="4597"/>
                    <a:pt x="1617" y="5304"/>
                    <a:pt x="1251" y="5998"/>
                  </a:cubicBezTo>
                  <a:cubicBezTo>
                    <a:pt x="796" y="6844"/>
                    <a:pt x="342" y="7728"/>
                    <a:pt x="417" y="8700"/>
                  </a:cubicBezTo>
                  <a:cubicBezTo>
                    <a:pt x="468" y="9319"/>
                    <a:pt x="733" y="9900"/>
                    <a:pt x="998" y="10456"/>
                  </a:cubicBezTo>
                  <a:lnTo>
                    <a:pt x="1061" y="10582"/>
                  </a:lnTo>
                  <a:cubicBezTo>
                    <a:pt x="1314" y="11137"/>
                    <a:pt x="1554" y="11693"/>
                    <a:pt x="1566" y="12274"/>
                  </a:cubicBezTo>
                  <a:lnTo>
                    <a:pt x="1566" y="12324"/>
                  </a:lnTo>
                  <a:cubicBezTo>
                    <a:pt x="1554" y="12867"/>
                    <a:pt x="1415" y="13410"/>
                    <a:pt x="1175" y="13903"/>
                  </a:cubicBezTo>
                  <a:cubicBezTo>
                    <a:pt x="1087" y="14105"/>
                    <a:pt x="998" y="14319"/>
                    <a:pt x="897" y="14521"/>
                  </a:cubicBezTo>
                  <a:cubicBezTo>
                    <a:pt x="455" y="15456"/>
                    <a:pt x="1" y="16441"/>
                    <a:pt x="405" y="17388"/>
                  </a:cubicBezTo>
                  <a:cubicBezTo>
                    <a:pt x="569" y="17741"/>
                    <a:pt x="809" y="18070"/>
                    <a:pt x="1087" y="18360"/>
                  </a:cubicBezTo>
                  <a:cubicBezTo>
                    <a:pt x="1314" y="18600"/>
                    <a:pt x="1516" y="18865"/>
                    <a:pt x="1680" y="19143"/>
                  </a:cubicBezTo>
                  <a:cubicBezTo>
                    <a:pt x="1857" y="19471"/>
                    <a:pt x="1945" y="19837"/>
                    <a:pt x="1945" y="20204"/>
                  </a:cubicBezTo>
                  <a:lnTo>
                    <a:pt x="2109" y="20204"/>
                  </a:lnTo>
                  <a:cubicBezTo>
                    <a:pt x="2097" y="19800"/>
                    <a:pt x="1996" y="19408"/>
                    <a:pt x="1819" y="19067"/>
                  </a:cubicBezTo>
                  <a:cubicBezTo>
                    <a:pt x="1642" y="18764"/>
                    <a:pt x="1440" y="18499"/>
                    <a:pt x="1200" y="18246"/>
                  </a:cubicBezTo>
                  <a:cubicBezTo>
                    <a:pt x="935" y="17981"/>
                    <a:pt x="708" y="17666"/>
                    <a:pt x="544" y="17325"/>
                  </a:cubicBezTo>
                  <a:cubicBezTo>
                    <a:pt x="178" y="16428"/>
                    <a:pt x="594" y="15532"/>
                    <a:pt x="1036" y="14585"/>
                  </a:cubicBezTo>
                  <a:cubicBezTo>
                    <a:pt x="1137" y="14383"/>
                    <a:pt x="1226" y="14168"/>
                    <a:pt x="1327" y="13966"/>
                  </a:cubicBezTo>
                  <a:cubicBezTo>
                    <a:pt x="1566" y="13448"/>
                    <a:pt x="1705" y="12893"/>
                    <a:pt x="1731" y="12324"/>
                  </a:cubicBezTo>
                  <a:lnTo>
                    <a:pt x="1731" y="12274"/>
                  </a:lnTo>
                  <a:cubicBezTo>
                    <a:pt x="1705" y="11655"/>
                    <a:pt x="1465" y="11087"/>
                    <a:pt x="1200" y="10519"/>
                  </a:cubicBezTo>
                  <a:lnTo>
                    <a:pt x="1137" y="10392"/>
                  </a:lnTo>
                  <a:cubicBezTo>
                    <a:pt x="885" y="9837"/>
                    <a:pt x="619" y="9281"/>
                    <a:pt x="569" y="8675"/>
                  </a:cubicBezTo>
                  <a:cubicBezTo>
                    <a:pt x="506" y="7766"/>
                    <a:pt x="935" y="6945"/>
                    <a:pt x="1390" y="6074"/>
                  </a:cubicBezTo>
                  <a:cubicBezTo>
                    <a:pt x="1756" y="5367"/>
                    <a:pt x="2135" y="4634"/>
                    <a:pt x="2236" y="3852"/>
                  </a:cubicBezTo>
                  <a:cubicBezTo>
                    <a:pt x="2400" y="2412"/>
                    <a:pt x="1554" y="1023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7"/>
          <p:cNvSpPr/>
          <p:nvPr/>
        </p:nvSpPr>
        <p:spPr>
          <a:xfrm>
            <a:off x="2523325" y="4459275"/>
            <a:ext cx="4097337" cy="684221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7"/>
          <p:cNvGrpSpPr/>
          <p:nvPr/>
        </p:nvGrpSpPr>
        <p:grpSpPr>
          <a:xfrm flipH="1" rot="-7964079">
            <a:off x="4789252" y="398025"/>
            <a:ext cx="1099099" cy="628694"/>
            <a:chOff x="6238006" y="3251045"/>
            <a:chExt cx="1099105" cy="628697"/>
          </a:xfrm>
        </p:grpSpPr>
        <p:sp>
          <p:nvSpPr>
            <p:cNvPr id="172" name="Google Shape;172;p17"/>
            <p:cNvSpPr/>
            <p:nvPr/>
          </p:nvSpPr>
          <p:spPr>
            <a:xfrm flipH="1" rot="6318812">
              <a:off x="6603916" y="3045889"/>
              <a:ext cx="367285" cy="1039009"/>
            </a:xfrm>
            <a:custGeom>
              <a:rect b="b" l="l" r="r" t="t"/>
              <a:pathLst>
                <a:path extrusionOk="0" h="21471" w="7590">
                  <a:moveTo>
                    <a:pt x="3814" y="1"/>
                  </a:moveTo>
                  <a:cubicBezTo>
                    <a:pt x="3469" y="1"/>
                    <a:pt x="3125" y="153"/>
                    <a:pt x="2842" y="358"/>
                  </a:cubicBezTo>
                  <a:cubicBezTo>
                    <a:pt x="1920" y="1065"/>
                    <a:pt x="1554" y="2265"/>
                    <a:pt x="1933" y="3363"/>
                  </a:cubicBezTo>
                  <a:cubicBezTo>
                    <a:pt x="2198" y="4083"/>
                    <a:pt x="2791" y="4727"/>
                    <a:pt x="2753" y="5497"/>
                  </a:cubicBezTo>
                  <a:cubicBezTo>
                    <a:pt x="2678" y="6912"/>
                    <a:pt x="632" y="7467"/>
                    <a:pt x="291" y="8844"/>
                  </a:cubicBezTo>
                  <a:cubicBezTo>
                    <a:pt x="39" y="9892"/>
                    <a:pt x="859" y="10839"/>
                    <a:pt x="1428" y="11798"/>
                  </a:cubicBezTo>
                  <a:cubicBezTo>
                    <a:pt x="1794" y="12417"/>
                    <a:pt x="2059" y="13036"/>
                    <a:pt x="1869" y="13705"/>
                  </a:cubicBezTo>
                  <a:cubicBezTo>
                    <a:pt x="1642" y="14500"/>
                    <a:pt x="834" y="14980"/>
                    <a:pt x="405" y="15687"/>
                  </a:cubicBezTo>
                  <a:cubicBezTo>
                    <a:pt x="51" y="16319"/>
                    <a:pt x="1" y="17076"/>
                    <a:pt x="278" y="17746"/>
                  </a:cubicBezTo>
                  <a:cubicBezTo>
                    <a:pt x="569" y="18427"/>
                    <a:pt x="1175" y="18907"/>
                    <a:pt x="1617" y="19513"/>
                  </a:cubicBezTo>
                  <a:cubicBezTo>
                    <a:pt x="2034" y="20069"/>
                    <a:pt x="2286" y="20877"/>
                    <a:pt x="1933" y="21471"/>
                  </a:cubicBezTo>
                  <a:lnTo>
                    <a:pt x="6680" y="21471"/>
                  </a:lnTo>
                  <a:lnTo>
                    <a:pt x="6680" y="21420"/>
                  </a:lnTo>
                  <a:cubicBezTo>
                    <a:pt x="6693" y="21319"/>
                    <a:pt x="6693" y="21205"/>
                    <a:pt x="6680" y="21104"/>
                  </a:cubicBezTo>
                  <a:cubicBezTo>
                    <a:pt x="6605" y="20056"/>
                    <a:pt x="5582" y="19223"/>
                    <a:pt x="5645" y="18175"/>
                  </a:cubicBezTo>
                  <a:cubicBezTo>
                    <a:pt x="5721" y="17241"/>
                    <a:pt x="6592" y="16597"/>
                    <a:pt x="7072" y="15788"/>
                  </a:cubicBezTo>
                  <a:cubicBezTo>
                    <a:pt x="7590" y="14867"/>
                    <a:pt x="7577" y="13730"/>
                    <a:pt x="7021" y="12834"/>
                  </a:cubicBezTo>
                  <a:cubicBezTo>
                    <a:pt x="6819" y="12518"/>
                    <a:pt x="6579" y="12240"/>
                    <a:pt x="6327" y="11975"/>
                  </a:cubicBezTo>
                  <a:cubicBezTo>
                    <a:pt x="5898" y="11495"/>
                    <a:pt x="5468" y="11015"/>
                    <a:pt x="5355" y="10460"/>
                  </a:cubicBezTo>
                  <a:cubicBezTo>
                    <a:pt x="5329" y="10321"/>
                    <a:pt x="5317" y="10169"/>
                    <a:pt x="5342" y="10031"/>
                  </a:cubicBezTo>
                  <a:cubicBezTo>
                    <a:pt x="5405" y="9387"/>
                    <a:pt x="5910" y="8894"/>
                    <a:pt x="6289" y="8351"/>
                  </a:cubicBezTo>
                  <a:cubicBezTo>
                    <a:pt x="7059" y="7215"/>
                    <a:pt x="7223" y="5725"/>
                    <a:pt x="6920" y="4374"/>
                  </a:cubicBezTo>
                  <a:cubicBezTo>
                    <a:pt x="6605" y="3035"/>
                    <a:pt x="5872" y="1810"/>
                    <a:pt x="5001" y="750"/>
                  </a:cubicBezTo>
                  <a:cubicBezTo>
                    <a:pt x="4761" y="459"/>
                    <a:pt x="4483" y="156"/>
                    <a:pt x="4117" y="43"/>
                  </a:cubicBezTo>
                  <a:cubicBezTo>
                    <a:pt x="4017" y="14"/>
                    <a:pt x="3916" y="1"/>
                    <a:pt x="3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flipH="1" rot="6318812">
              <a:off x="6700481" y="3066386"/>
              <a:ext cx="116137" cy="977697"/>
            </a:xfrm>
            <a:custGeom>
              <a:rect b="b" l="l" r="r" t="t"/>
              <a:pathLst>
                <a:path extrusionOk="0" h="20204" w="2400">
                  <a:moveTo>
                    <a:pt x="948" y="0"/>
                  </a:moveTo>
                  <a:lnTo>
                    <a:pt x="809" y="76"/>
                  </a:lnTo>
                  <a:cubicBezTo>
                    <a:pt x="1592" y="1377"/>
                    <a:pt x="2223" y="2551"/>
                    <a:pt x="2072" y="3839"/>
                  </a:cubicBezTo>
                  <a:cubicBezTo>
                    <a:pt x="1983" y="4597"/>
                    <a:pt x="1617" y="5304"/>
                    <a:pt x="1251" y="5998"/>
                  </a:cubicBezTo>
                  <a:cubicBezTo>
                    <a:pt x="796" y="6844"/>
                    <a:pt x="342" y="7728"/>
                    <a:pt x="417" y="8700"/>
                  </a:cubicBezTo>
                  <a:cubicBezTo>
                    <a:pt x="468" y="9319"/>
                    <a:pt x="733" y="9900"/>
                    <a:pt x="998" y="10456"/>
                  </a:cubicBezTo>
                  <a:lnTo>
                    <a:pt x="1061" y="10582"/>
                  </a:lnTo>
                  <a:cubicBezTo>
                    <a:pt x="1314" y="11137"/>
                    <a:pt x="1554" y="11693"/>
                    <a:pt x="1566" y="12274"/>
                  </a:cubicBezTo>
                  <a:lnTo>
                    <a:pt x="1566" y="12324"/>
                  </a:lnTo>
                  <a:cubicBezTo>
                    <a:pt x="1554" y="12867"/>
                    <a:pt x="1415" y="13410"/>
                    <a:pt x="1175" y="13903"/>
                  </a:cubicBezTo>
                  <a:cubicBezTo>
                    <a:pt x="1087" y="14105"/>
                    <a:pt x="998" y="14319"/>
                    <a:pt x="897" y="14521"/>
                  </a:cubicBezTo>
                  <a:cubicBezTo>
                    <a:pt x="455" y="15456"/>
                    <a:pt x="1" y="16441"/>
                    <a:pt x="405" y="17388"/>
                  </a:cubicBezTo>
                  <a:cubicBezTo>
                    <a:pt x="569" y="17741"/>
                    <a:pt x="809" y="18070"/>
                    <a:pt x="1087" y="18360"/>
                  </a:cubicBezTo>
                  <a:cubicBezTo>
                    <a:pt x="1314" y="18600"/>
                    <a:pt x="1516" y="18865"/>
                    <a:pt x="1680" y="19143"/>
                  </a:cubicBezTo>
                  <a:cubicBezTo>
                    <a:pt x="1857" y="19471"/>
                    <a:pt x="1945" y="19837"/>
                    <a:pt x="1945" y="20204"/>
                  </a:cubicBezTo>
                  <a:lnTo>
                    <a:pt x="2109" y="20204"/>
                  </a:lnTo>
                  <a:cubicBezTo>
                    <a:pt x="2097" y="19800"/>
                    <a:pt x="1996" y="19408"/>
                    <a:pt x="1819" y="19067"/>
                  </a:cubicBezTo>
                  <a:cubicBezTo>
                    <a:pt x="1642" y="18764"/>
                    <a:pt x="1440" y="18499"/>
                    <a:pt x="1200" y="18246"/>
                  </a:cubicBezTo>
                  <a:cubicBezTo>
                    <a:pt x="935" y="17981"/>
                    <a:pt x="708" y="17666"/>
                    <a:pt x="544" y="17325"/>
                  </a:cubicBezTo>
                  <a:cubicBezTo>
                    <a:pt x="178" y="16428"/>
                    <a:pt x="594" y="15532"/>
                    <a:pt x="1036" y="14585"/>
                  </a:cubicBezTo>
                  <a:cubicBezTo>
                    <a:pt x="1137" y="14383"/>
                    <a:pt x="1226" y="14168"/>
                    <a:pt x="1327" y="13966"/>
                  </a:cubicBezTo>
                  <a:cubicBezTo>
                    <a:pt x="1566" y="13448"/>
                    <a:pt x="1705" y="12893"/>
                    <a:pt x="1731" y="12324"/>
                  </a:cubicBezTo>
                  <a:lnTo>
                    <a:pt x="1731" y="12274"/>
                  </a:lnTo>
                  <a:cubicBezTo>
                    <a:pt x="1705" y="11655"/>
                    <a:pt x="1465" y="11087"/>
                    <a:pt x="1200" y="10519"/>
                  </a:cubicBezTo>
                  <a:lnTo>
                    <a:pt x="1137" y="10392"/>
                  </a:lnTo>
                  <a:cubicBezTo>
                    <a:pt x="885" y="9837"/>
                    <a:pt x="619" y="9281"/>
                    <a:pt x="569" y="8675"/>
                  </a:cubicBezTo>
                  <a:cubicBezTo>
                    <a:pt x="506" y="7766"/>
                    <a:pt x="935" y="6945"/>
                    <a:pt x="1390" y="6074"/>
                  </a:cubicBezTo>
                  <a:cubicBezTo>
                    <a:pt x="1756" y="5367"/>
                    <a:pt x="2135" y="4634"/>
                    <a:pt x="2236" y="3852"/>
                  </a:cubicBezTo>
                  <a:cubicBezTo>
                    <a:pt x="2400" y="2412"/>
                    <a:pt x="1554" y="1023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7"/>
          <p:cNvGrpSpPr/>
          <p:nvPr/>
        </p:nvGrpSpPr>
        <p:grpSpPr>
          <a:xfrm rot="7640932">
            <a:off x="4727446" y="301359"/>
            <a:ext cx="1099166" cy="628732"/>
            <a:chOff x="6238006" y="3251045"/>
            <a:chExt cx="1099105" cy="628697"/>
          </a:xfrm>
        </p:grpSpPr>
        <p:sp>
          <p:nvSpPr>
            <p:cNvPr id="175" name="Google Shape;175;p17"/>
            <p:cNvSpPr/>
            <p:nvPr/>
          </p:nvSpPr>
          <p:spPr>
            <a:xfrm flipH="1" rot="6318812">
              <a:off x="6603916" y="3045889"/>
              <a:ext cx="367285" cy="1039009"/>
            </a:xfrm>
            <a:custGeom>
              <a:rect b="b" l="l" r="r" t="t"/>
              <a:pathLst>
                <a:path extrusionOk="0" h="21471" w="7590">
                  <a:moveTo>
                    <a:pt x="3814" y="1"/>
                  </a:moveTo>
                  <a:cubicBezTo>
                    <a:pt x="3469" y="1"/>
                    <a:pt x="3125" y="153"/>
                    <a:pt x="2842" y="358"/>
                  </a:cubicBezTo>
                  <a:cubicBezTo>
                    <a:pt x="1920" y="1065"/>
                    <a:pt x="1554" y="2265"/>
                    <a:pt x="1933" y="3363"/>
                  </a:cubicBezTo>
                  <a:cubicBezTo>
                    <a:pt x="2198" y="4083"/>
                    <a:pt x="2791" y="4727"/>
                    <a:pt x="2753" y="5497"/>
                  </a:cubicBezTo>
                  <a:cubicBezTo>
                    <a:pt x="2678" y="6912"/>
                    <a:pt x="632" y="7467"/>
                    <a:pt x="291" y="8844"/>
                  </a:cubicBezTo>
                  <a:cubicBezTo>
                    <a:pt x="39" y="9892"/>
                    <a:pt x="859" y="10839"/>
                    <a:pt x="1428" y="11798"/>
                  </a:cubicBezTo>
                  <a:cubicBezTo>
                    <a:pt x="1794" y="12417"/>
                    <a:pt x="2059" y="13036"/>
                    <a:pt x="1869" y="13705"/>
                  </a:cubicBezTo>
                  <a:cubicBezTo>
                    <a:pt x="1642" y="14500"/>
                    <a:pt x="834" y="14980"/>
                    <a:pt x="405" y="15687"/>
                  </a:cubicBezTo>
                  <a:cubicBezTo>
                    <a:pt x="51" y="16319"/>
                    <a:pt x="1" y="17076"/>
                    <a:pt x="278" y="17746"/>
                  </a:cubicBezTo>
                  <a:cubicBezTo>
                    <a:pt x="569" y="18427"/>
                    <a:pt x="1175" y="18907"/>
                    <a:pt x="1617" y="19513"/>
                  </a:cubicBezTo>
                  <a:cubicBezTo>
                    <a:pt x="2034" y="20069"/>
                    <a:pt x="2286" y="20877"/>
                    <a:pt x="1933" y="21471"/>
                  </a:cubicBezTo>
                  <a:lnTo>
                    <a:pt x="6680" y="21471"/>
                  </a:lnTo>
                  <a:lnTo>
                    <a:pt x="6680" y="21420"/>
                  </a:lnTo>
                  <a:cubicBezTo>
                    <a:pt x="6693" y="21319"/>
                    <a:pt x="6693" y="21205"/>
                    <a:pt x="6680" y="21104"/>
                  </a:cubicBezTo>
                  <a:cubicBezTo>
                    <a:pt x="6605" y="20056"/>
                    <a:pt x="5582" y="19223"/>
                    <a:pt x="5645" y="18175"/>
                  </a:cubicBezTo>
                  <a:cubicBezTo>
                    <a:pt x="5721" y="17241"/>
                    <a:pt x="6592" y="16597"/>
                    <a:pt x="7072" y="15788"/>
                  </a:cubicBezTo>
                  <a:cubicBezTo>
                    <a:pt x="7590" y="14867"/>
                    <a:pt x="7577" y="13730"/>
                    <a:pt x="7021" y="12834"/>
                  </a:cubicBezTo>
                  <a:cubicBezTo>
                    <a:pt x="6819" y="12518"/>
                    <a:pt x="6579" y="12240"/>
                    <a:pt x="6327" y="11975"/>
                  </a:cubicBezTo>
                  <a:cubicBezTo>
                    <a:pt x="5898" y="11495"/>
                    <a:pt x="5468" y="11015"/>
                    <a:pt x="5355" y="10460"/>
                  </a:cubicBezTo>
                  <a:cubicBezTo>
                    <a:pt x="5329" y="10321"/>
                    <a:pt x="5317" y="10169"/>
                    <a:pt x="5342" y="10031"/>
                  </a:cubicBezTo>
                  <a:cubicBezTo>
                    <a:pt x="5405" y="9387"/>
                    <a:pt x="5910" y="8894"/>
                    <a:pt x="6289" y="8351"/>
                  </a:cubicBezTo>
                  <a:cubicBezTo>
                    <a:pt x="7059" y="7215"/>
                    <a:pt x="7223" y="5725"/>
                    <a:pt x="6920" y="4374"/>
                  </a:cubicBezTo>
                  <a:cubicBezTo>
                    <a:pt x="6605" y="3035"/>
                    <a:pt x="5872" y="1810"/>
                    <a:pt x="5001" y="750"/>
                  </a:cubicBezTo>
                  <a:cubicBezTo>
                    <a:pt x="4761" y="459"/>
                    <a:pt x="4483" y="156"/>
                    <a:pt x="4117" y="43"/>
                  </a:cubicBezTo>
                  <a:cubicBezTo>
                    <a:pt x="4017" y="14"/>
                    <a:pt x="3916" y="1"/>
                    <a:pt x="3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flipH="1" rot="6318812">
              <a:off x="6700481" y="3066386"/>
              <a:ext cx="116137" cy="977697"/>
            </a:xfrm>
            <a:custGeom>
              <a:rect b="b" l="l" r="r" t="t"/>
              <a:pathLst>
                <a:path extrusionOk="0" h="20204" w="2400">
                  <a:moveTo>
                    <a:pt x="948" y="0"/>
                  </a:moveTo>
                  <a:lnTo>
                    <a:pt x="809" y="76"/>
                  </a:lnTo>
                  <a:cubicBezTo>
                    <a:pt x="1592" y="1377"/>
                    <a:pt x="2223" y="2551"/>
                    <a:pt x="2072" y="3839"/>
                  </a:cubicBezTo>
                  <a:cubicBezTo>
                    <a:pt x="1983" y="4597"/>
                    <a:pt x="1617" y="5304"/>
                    <a:pt x="1251" y="5998"/>
                  </a:cubicBezTo>
                  <a:cubicBezTo>
                    <a:pt x="796" y="6844"/>
                    <a:pt x="342" y="7728"/>
                    <a:pt x="417" y="8700"/>
                  </a:cubicBezTo>
                  <a:cubicBezTo>
                    <a:pt x="468" y="9319"/>
                    <a:pt x="733" y="9900"/>
                    <a:pt x="998" y="10456"/>
                  </a:cubicBezTo>
                  <a:lnTo>
                    <a:pt x="1061" y="10582"/>
                  </a:lnTo>
                  <a:cubicBezTo>
                    <a:pt x="1314" y="11137"/>
                    <a:pt x="1554" y="11693"/>
                    <a:pt x="1566" y="12274"/>
                  </a:cubicBezTo>
                  <a:lnTo>
                    <a:pt x="1566" y="12324"/>
                  </a:lnTo>
                  <a:cubicBezTo>
                    <a:pt x="1554" y="12867"/>
                    <a:pt x="1415" y="13410"/>
                    <a:pt x="1175" y="13903"/>
                  </a:cubicBezTo>
                  <a:cubicBezTo>
                    <a:pt x="1087" y="14105"/>
                    <a:pt x="998" y="14319"/>
                    <a:pt x="897" y="14521"/>
                  </a:cubicBezTo>
                  <a:cubicBezTo>
                    <a:pt x="455" y="15456"/>
                    <a:pt x="1" y="16441"/>
                    <a:pt x="405" y="17388"/>
                  </a:cubicBezTo>
                  <a:cubicBezTo>
                    <a:pt x="569" y="17741"/>
                    <a:pt x="809" y="18070"/>
                    <a:pt x="1087" y="18360"/>
                  </a:cubicBezTo>
                  <a:cubicBezTo>
                    <a:pt x="1314" y="18600"/>
                    <a:pt x="1516" y="18865"/>
                    <a:pt x="1680" y="19143"/>
                  </a:cubicBezTo>
                  <a:cubicBezTo>
                    <a:pt x="1857" y="19471"/>
                    <a:pt x="1945" y="19837"/>
                    <a:pt x="1945" y="20204"/>
                  </a:cubicBezTo>
                  <a:lnTo>
                    <a:pt x="2109" y="20204"/>
                  </a:lnTo>
                  <a:cubicBezTo>
                    <a:pt x="2097" y="19800"/>
                    <a:pt x="1996" y="19408"/>
                    <a:pt x="1819" y="19067"/>
                  </a:cubicBezTo>
                  <a:cubicBezTo>
                    <a:pt x="1642" y="18764"/>
                    <a:pt x="1440" y="18499"/>
                    <a:pt x="1200" y="18246"/>
                  </a:cubicBezTo>
                  <a:cubicBezTo>
                    <a:pt x="935" y="17981"/>
                    <a:pt x="708" y="17666"/>
                    <a:pt x="544" y="17325"/>
                  </a:cubicBezTo>
                  <a:cubicBezTo>
                    <a:pt x="178" y="16428"/>
                    <a:pt x="594" y="15532"/>
                    <a:pt x="1036" y="14585"/>
                  </a:cubicBezTo>
                  <a:cubicBezTo>
                    <a:pt x="1137" y="14383"/>
                    <a:pt x="1226" y="14168"/>
                    <a:pt x="1327" y="13966"/>
                  </a:cubicBezTo>
                  <a:cubicBezTo>
                    <a:pt x="1566" y="13448"/>
                    <a:pt x="1705" y="12893"/>
                    <a:pt x="1731" y="12324"/>
                  </a:cubicBezTo>
                  <a:lnTo>
                    <a:pt x="1731" y="12274"/>
                  </a:lnTo>
                  <a:cubicBezTo>
                    <a:pt x="1705" y="11655"/>
                    <a:pt x="1465" y="11087"/>
                    <a:pt x="1200" y="10519"/>
                  </a:cubicBezTo>
                  <a:lnTo>
                    <a:pt x="1137" y="10392"/>
                  </a:lnTo>
                  <a:cubicBezTo>
                    <a:pt x="885" y="9837"/>
                    <a:pt x="619" y="9281"/>
                    <a:pt x="569" y="8675"/>
                  </a:cubicBezTo>
                  <a:cubicBezTo>
                    <a:pt x="506" y="7766"/>
                    <a:pt x="935" y="6945"/>
                    <a:pt x="1390" y="6074"/>
                  </a:cubicBezTo>
                  <a:cubicBezTo>
                    <a:pt x="1756" y="5367"/>
                    <a:pt x="2135" y="4634"/>
                    <a:pt x="2236" y="3852"/>
                  </a:cubicBezTo>
                  <a:cubicBezTo>
                    <a:pt x="2400" y="2412"/>
                    <a:pt x="1554" y="1023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7"/>
          <p:cNvSpPr/>
          <p:nvPr/>
        </p:nvSpPr>
        <p:spPr>
          <a:xfrm flipH="1" rot="-6899780">
            <a:off x="4721667" y="96208"/>
            <a:ext cx="367322" cy="1039031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 flipH="1" rot="-6899780">
            <a:off x="4875929" y="115843"/>
            <a:ext cx="116149" cy="977718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 rot="10800000">
            <a:off x="2610650" y="-9271"/>
            <a:ext cx="3922688" cy="684221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2914797" y="2447300"/>
            <a:ext cx="3314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18"/>
          <p:cNvSpPr txBox="1"/>
          <p:nvPr>
            <p:ph hasCustomPrompt="1" idx="2" type="title"/>
          </p:nvPr>
        </p:nvSpPr>
        <p:spPr>
          <a:xfrm>
            <a:off x="3704097" y="1628888"/>
            <a:ext cx="1735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/>
          <p:nvPr>
            <p:ph idx="1" type="subTitle"/>
          </p:nvPr>
        </p:nvSpPr>
        <p:spPr>
          <a:xfrm>
            <a:off x="2685250" y="2970500"/>
            <a:ext cx="37734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>
                <a:solidFill>
                  <a:srgbClr val="1A4E6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84" name="Google Shape;184;p18"/>
          <p:cNvGrpSpPr/>
          <p:nvPr/>
        </p:nvGrpSpPr>
        <p:grpSpPr>
          <a:xfrm flipH="1" rot="-794904">
            <a:off x="8619811" y="4079617"/>
            <a:ext cx="358212" cy="898156"/>
            <a:chOff x="4862100" y="4748050"/>
            <a:chExt cx="75550" cy="247225"/>
          </a:xfrm>
        </p:grpSpPr>
        <p:sp>
          <p:nvSpPr>
            <p:cNvPr id="185" name="Google Shape;185;p18"/>
            <p:cNvSpPr/>
            <p:nvPr/>
          </p:nvSpPr>
          <p:spPr>
            <a:xfrm>
              <a:off x="4862100" y="4748050"/>
              <a:ext cx="75550" cy="245625"/>
            </a:xfrm>
            <a:custGeom>
              <a:rect b="b" l="l" r="r" t="t"/>
              <a:pathLst>
                <a:path extrusionOk="0" h="9825" w="3022">
                  <a:moveTo>
                    <a:pt x="326" y="0"/>
                  </a:moveTo>
                  <a:cubicBezTo>
                    <a:pt x="286" y="0"/>
                    <a:pt x="247" y="20"/>
                    <a:pt x="223" y="63"/>
                  </a:cubicBezTo>
                  <a:cubicBezTo>
                    <a:pt x="80" y="381"/>
                    <a:pt x="80" y="746"/>
                    <a:pt x="223" y="1064"/>
                  </a:cubicBezTo>
                  <a:cubicBezTo>
                    <a:pt x="414" y="1526"/>
                    <a:pt x="747" y="1971"/>
                    <a:pt x="684" y="2448"/>
                  </a:cubicBezTo>
                  <a:cubicBezTo>
                    <a:pt x="604" y="2925"/>
                    <a:pt x="159" y="3290"/>
                    <a:pt x="112" y="3767"/>
                  </a:cubicBezTo>
                  <a:cubicBezTo>
                    <a:pt x="0" y="4642"/>
                    <a:pt x="1193" y="5325"/>
                    <a:pt x="1002" y="6184"/>
                  </a:cubicBezTo>
                  <a:cubicBezTo>
                    <a:pt x="906" y="6645"/>
                    <a:pt x="430" y="6931"/>
                    <a:pt x="255" y="7376"/>
                  </a:cubicBezTo>
                  <a:cubicBezTo>
                    <a:pt x="32" y="7965"/>
                    <a:pt x="684" y="9332"/>
                    <a:pt x="1065" y="9825"/>
                  </a:cubicBezTo>
                  <a:lnTo>
                    <a:pt x="2624" y="9237"/>
                  </a:lnTo>
                  <a:cubicBezTo>
                    <a:pt x="2783" y="8458"/>
                    <a:pt x="1733" y="7774"/>
                    <a:pt x="2019" y="7027"/>
                  </a:cubicBezTo>
                  <a:cubicBezTo>
                    <a:pt x="2147" y="6693"/>
                    <a:pt x="2528" y="6518"/>
                    <a:pt x="2751" y="6216"/>
                  </a:cubicBezTo>
                  <a:cubicBezTo>
                    <a:pt x="3021" y="5818"/>
                    <a:pt x="2989" y="5294"/>
                    <a:pt x="2655" y="4944"/>
                  </a:cubicBezTo>
                  <a:cubicBezTo>
                    <a:pt x="2369" y="4642"/>
                    <a:pt x="1876" y="4515"/>
                    <a:pt x="1749" y="4117"/>
                  </a:cubicBezTo>
                  <a:cubicBezTo>
                    <a:pt x="1606" y="3720"/>
                    <a:pt x="1924" y="3322"/>
                    <a:pt x="2051" y="2925"/>
                  </a:cubicBezTo>
                  <a:cubicBezTo>
                    <a:pt x="2210" y="2432"/>
                    <a:pt x="2083" y="1907"/>
                    <a:pt x="1733" y="1526"/>
                  </a:cubicBezTo>
                  <a:cubicBezTo>
                    <a:pt x="1479" y="1255"/>
                    <a:pt x="1097" y="1080"/>
                    <a:pt x="811" y="826"/>
                  </a:cubicBezTo>
                  <a:cubicBezTo>
                    <a:pt x="604" y="651"/>
                    <a:pt x="477" y="397"/>
                    <a:pt x="461" y="126"/>
                  </a:cubicBezTo>
                  <a:cubicBezTo>
                    <a:pt x="452" y="49"/>
                    <a:pt x="388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867800" y="4764200"/>
              <a:ext cx="42425" cy="231075"/>
            </a:xfrm>
            <a:custGeom>
              <a:rect b="b" l="l" r="r" t="t"/>
              <a:pathLst>
                <a:path extrusionOk="0" h="9243" w="1697">
                  <a:moveTo>
                    <a:pt x="143" y="1"/>
                  </a:moveTo>
                  <a:cubicBezTo>
                    <a:pt x="70" y="1"/>
                    <a:pt x="0" y="82"/>
                    <a:pt x="58" y="164"/>
                  </a:cubicBezTo>
                  <a:cubicBezTo>
                    <a:pt x="504" y="768"/>
                    <a:pt x="949" y="1404"/>
                    <a:pt x="837" y="2088"/>
                  </a:cubicBezTo>
                  <a:cubicBezTo>
                    <a:pt x="806" y="2231"/>
                    <a:pt x="774" y="2374"/>
                    <a:pt x="726" y="2501"/>
                  </a:cubicBezTo>
                  <a:cubicBezTo>
                    <a:pt x="631" y="2724"/>
                    <a:pt x="599" y="2962"/>
                    <a:pt x="599" y="3201"/>
                  </a:cubicBezTo>
                  <a:cubicBezTo>
                    <a:pt x="615" y="3582"/>
                    <a:pt x="837" y="3869"/>
                    <a:pt x="1060" y="4171"/>
                  </a:cubicBezTo>
                  <a:cubicBezTo>
                    <a:pt x="1299" y="4489"/>
                    <a:pt x="1489" y="4775"/>
                    <a:pt x="1489" y="5109"/>
                  </a:cubicBezTo>
                  <a:cubicBezTo>
                    <a:pt x="1458" y="5363"/>
                    <a:pt x="1378" y="5602"/>
                    <a:pt x="1235" y="5824"/>
                  </a:cubicBezTo>
                  <a:cubicBezTo>
                    <a:pt x="1171" y="5904"/>
                    <a:pt x="1124" y="5999"/>
                    <a:pt x="1092" y="6094"/>
                  </a:cubicBezTo>
                  <a:cubicBezTo>
                    <a:pt x="631" y="7017"/>
                    <a:pt x="837" y="8066"/>
                    <a:pt x="1092" y="9163"/>
                  </a:cubicBezTo>
                  <a:cubicBezTo>
                    <a:pt x="1092" y="9211"/>
                    <a:pt x="1140" y="9242"/>
                    <a:pt x="1187" y="9242"/>
                  </a:cubicBezTo>
                  <a:lnTo>
                    <a:pt x="1203" y="9242"/>
                  </a:lnTo>
                  <a:cubicBezTo>
                    <a:pt x="1267" y="9227"/>
                    <a:pt x="1299" y="9163"/>
                    <a:pt x="1283" y="9115"/>
                  </a:cubicBezTo>
                  <a:cubicBezTo>
                    <a:pt x="1028" y="8050"/>
                    <a:pt x="853" y="7033"/>
                    <a:pt x="1267" y="6158"/>
                  </a:cubicBezTo>
                  <a:cubicBezTo>
                    <a:pt x="1299" y="6079"/>
                    <a:pt x="1362" y="5983"/>
                    <a:pt x="1410" y="5904"/>
                  </a:cubicBezTo>
                  <a:cubicBezTo>
                    <a:pt x="1569" y="5665"/>
                    <a:pt x="1664" y="5395"/>
                    <a:pt x="1696" y="5109"/>
                  </a:cubicBezTo>
                  <a:cubicBezTo>
                    <a:pt x="1696" y="4711"/>
                    <a:pt x="1442" y="4346"/>
                    <a:pt x="1235" y="4059"/>
                  </a:cubicBezTo>
                  <a:cubicBezTo>
                    <a:pt x="1012" y="3773"/>
                    <a:pt x="822" y="3503"/>
                    <a:pt x="790" y="3185"/>
                  </a:cubicBezTo>
                  <a:cubicBezTo>
                    <a:pt x="790" y="2962"/>
                    <a:pt x="837" y="2756"/>
                    <a:pt x="917" y="2565"/>
                  </a:cubicBezTo>
                  <a:cubicBezTo>
                    <a:pt x="965" y="2422"/>
                    <a:pt x="996" y="2263"/>
                    <a:pt x="1028" y="2120"/>
                  </a:cubicBezTo>
                  <a:cubicBezTo>
                    <a:pt x="1140" y="1357"/>
                    <a:pt x="694" y="673"/>
                    <a:pt x="217" y="37"/>
                  </a:cubicBezTo>
                  <a:cubicBezTo>
                    <a:pt x="196" y="12"/>
                    <a:pt x="16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 rot="1771811">
            <a:off x="332003" y="4235634"/>
            <a:ext cx="274590" cy="898549"/>
            <a:chOff x="4862100" y="4748050"/>
            <a:chExt cx="75550" cy="247225"/>
          </a:xfrm>
        </p:grpSpPr>
        <p:sp>
          <p:nvSpPr>
            <p:cNvPr id="188" name="Google Shape;188;p18"/>
            <p:cNvSpPr/>
            <p:nvPr/>
          </p:nvSpPr>
          <p:spPr>
            <a:xfrm>
              <a:off x="4862100" y="4748050"/>
              <a:ext cx="75550" cy="245625"/>
            </a:xfrm>
            <a:custGeom>
              <a:rect b="b" l="l" r="r" t="t"/>
              <a:pathLst>
                <a:path extrusionOk="0" h="9825" w="3022">
                  <a:moveTo>
                    <a:pt x="326" y="0"/>
                  </a:moveTo>
                  <a:cubicBezTo>
                    <a:pt x="286" y="0"/>
                    <a:pt x="247" y="20"/>
                    <a:pt x="223" y="63"/>
                  </a:cubicBezTo>
                  <a:cubicBezTo>
                    <a:pt x="80" y="381"/>
                    <a:pt x="80" y="746"/>
                    <a:pt x="223" y="1064"/>
                  </a:cubicBezTo>
                  <a:cubicBezTo>
                    <a:pt x="414" y="1526"/>
                    <a:pt x="747" y="1971"/>
                    <a:pt x="684" y="2448"/>
                  </a:cubicBezTo>
                  <a:cubicBezTo>
                    <a:pt x="604" y="2925"/>
                    <a:pt x="159" y="3290"/>
                    <a:pt x="112" y="3767"/>
                  </a:cubicBezTo>
                  <a:cubicBezTo>
                    <a:pt x="0" y="4642"/>
                    <a:pt x="1193" y="5325"/>
                    <a:pt x="1002" y="6184"/>
                  </a:cubicBezTo>
                  <a:cubicBezTo>
                    <a:pt x="906" y="6645"/>
                    <a:pt x="430" y="6931"/>
                    <a:pt x="255" y="7376"/>
                  </a:cubicBezTo>
                  <a:cubicBezTo>
                    <a:pt x="32" y="7965"/>
                    <a:pt x="684" y="9332"/>
                    <a:pt x="1065" y="9825"/>
                  </a:cubicBezTo>
                  <a:lnTo>
                    <a:pt x="2624" y="9237"/>
                  </a:lnTo>
                  <a:cubicBezTo>
                    <a:pt x="2783" y="8458"/>
                    <a:pt x="1733" y="7774"/>
                    <a:pt x="2019" y="7027"/>
                  </a:cubicBezTo>
                  <a:cubicBezTo>
                    <a:pt x="2147" y="6693"/>
                    <a:pt x="2528" y="6518"/>
                    <a:pt x="2751" y="6216"/>
                  </a:cubicBezTo>
                  <a:cubicBezTo>
                    <a:pt x="3021" y="5818"/>
                    <a:pt x="2989" y="5294"/>
                    <a:pt x="2655" y="4944"/>
                  </a:cubicBezTo>
                  <a:cubicBezTo>
                    <a:pt x="2369" y="4642"/>
                    <a:pt x="1876" y="4515"/>
                    <a:pt x="1749" y="4117"/>
                  </a:cubicBezTo>
                  <a:cubicBezTo>
                    <a:pt x="1606" y="3720"/>
                    <a:pt x="1924" y="3322"/>
                    <a:pt x="2051" y="2925"/>
                  </a:cubicBezTo>
                  <a:cubicBezTo>
                    <a:pt x="2210" y="2432"/>
                    <a:pt x="2083" y="1907"/>
                    <a:pt x="1733" y="1526"/>
                  </a:cubicBezTo>
                  <a:cubicBezTo>
                    <a:pt x="1479" y="1255"/>
                    <a:pt x="1097" y="1080"/>
                    <a:pt x="811" y="826"/>
                  </a:cubicBezTo>
                  <a:cubicBezTo>
                    <a:pt x="604" y="651"/>
                    <a:pt x="477" y="397"/>
                    <a:pt x="461" y="126"/>
                  </a:cubicBezTo>
                  <a:cubicBezTo>
                    <a:pt x="452" y="49"/>
                    <a:pt x="388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4867800" y="4764200"/>
              <a:ext cx="42425" cy="231075"/>
            </a:xfrm>
            <a:custGeom>
              <a:rect b="b" l="l" r="r" t="t"/>
              <a:pathLst>
                <a:path extrusionOk="0" h="9243" w="1697">
                  <a:moveTo>
                    <a:pt x="143" y="1"/>
                  </a:moveTo>
                  <a:cubicBezTo>
                    <a:pt x="70" y="1"/>
                    <a:pt x="0" y="82"/>
                    <a:pt x="58" y="164"/>
                  </a:cubicBezTo>
                  <a:cubicBezTo>
                    <a:pt x="504" y="768"/>
                    <a:pt x="949" y="1404"/>
                    <a:pt x="837" y="2088"/>
                  </a:cubicBezTo>
                  <a:cubicBezTo>
                    <a:pt x="806" y="2231"/>
                    <a:pt x="774" y="2374"/>
                    <a:pt x="726" y="2501"/>
                  </a:cubicBezTo>
                  <a:cubicBezTo>
                    <a:pt x="631" y="2724"/>
                    <a:pt x="599" y="2962"/>
                    <a:pt x="599" y="3201"/>
                  </a:cubicBezTo>
                  <a:cubicBezTo>
                    <a:pt x="615" y="3582"/>
                    <a:pt x="837" y="3869"/>
                    <a:pt x="1060" y="4171"/>
                  </a:cubicBezTo>
                  <a:cubicBezTo>
                    <a:pt x="1299" y="4489"/>
                    <a:pt x="1489" y="4775"/>
                    <a:pt x="1489" y="5109"/>
                  </a:cubicBezTo>
                  <a:cubicBezTo>
                    <a:pt x="1458" y="5363"/>
                    <a:pt x="1378" y="5602"/>
                    <a:pt x="1235" y="5824"/>
                  </a:cubicBezTo>
                  <a:cubicBezTo>
                    <a:pt x="1171" y="5904"/>
                    <a:pt x="1124" y="5999"/>
                    <a:pt x="1092" y="6094"/>
                  </a:cubicBezTo>
                  <a:cubicBezTo>
                    <a:pt x="631" y="7017"/>
                    <a:pt x="837" y="8066"/>
                    <a:pt x="1092" y="9163"/>
                  </a:cubicBezTo>
                  <a:cubicBezTo>
                    <a:pt x="1092" y="9211"/>
                    <a:pt x="1140" y="9242"/>
                    <a:pt x="1187" y="9242"/>
                  </a:cubicBezTo>
                  <a:lnTo>
                    <a:pt x="1203" y="9242"/>
                  </a:lnTo>
                  <a:cubicBezTo>
                    <a:pt x="1267" y="9227"/>
                    <a:pt x="1299" y="9163"/>
                    <a:pt x="1283" y="9115"/>
                  </a:cubicBezTo>
                  <a:cubicBezTo>
                    <a:pt x="1028" y="8050"/>
                    <a:pt x="853" y="7033"/>
                    <a:pt x="1267" y="6158"/>
                  </a:cubicBezTo>
                  <a:cubicBezTo>
                    <a:pt x="1299" y="6079"/>
                    <a:pt x="1362" y="5983"/>
                    <a:pt x="1410" y="5904"/>
                  </a:cubicBezTo>
                  <a:cubicBezTo>
                    <a:pt x="1569" y="5665"/>
                    <a:pt x="1664" y="5395"/>
                    <a:pt x="1696" y="5109"/>
                  </a:cubicBezTo>
                  <a:cubicBezTo>
                    <a:pt x="1696" y="4711"/>
                    <a:pt x="1442" y="4346"/>
                    <a:pt x="1235" y="4059"/>
                  </a:cubicBezTo>
                  <a:cubicBezTo>
                    <a:pt x="1012" y="3773"/>
                    <a:pt x="822" y="3503"/>
                    <a:pt x="790" y="3185"/>
                  </a:cubicBezTo>
                  <a:cubicBezTo>
                    <a:pt x="790" y="2962"/>
                    <a:pt x="837" y="2756"/>
                    <a:pt x="917" y="2565"/>
                  </a:cubicBezTo>
                  <a:cubicBezTo>
                    <a:pt x="965" y="2422"/>
                    <a:pt x="996" y="2263"/>
                    <a:pt x="1028" y="2120"/>
                  </a:cubicBezTo>
                  <a:cubicBezTo>
                    <a:pt x="1140" y="1357"/>
                    <a:pt x="694" y="673"/>
                    <a:pt x="217" y="37"/>
                  </a:cubicBezTo>
                  <a:cubicBezTo>
                    <a:pt x="196" y="12"/>
                    <a:pt x="16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0" y="4575600"/>
            <a:ext cx="628793" cy="579293"/>
            <a:chOff x="1404813" y="4473748"/>
            <a:chExt cx="739321" cy="681121"/>
          </a:xfrm>
        </p:grpSpPr>
        <p:sp>
          <p:nvSpPr>
            <p:cNvPr id="191" name="Google Shape;191;p18"/>
            <p:cNvSpPr/>
            <p:nvPr/>
          </p:nvSpPr>
          <p:spPr>
            <a:xfrm>
              <a:off x="1404813" y="4473748"/>
              <a:ext cx="739321" cy="681121"/>
            </a:xfrm>
            <a:custGeom>
              <a:rect b="b" l="l" r="r" t="t"/>
              <a:pathLst>
                <a:path extrusionOk="0" h="15928" w="17288">
                  <a:moveTo>
                    <a:pt x="8179" y="0"/>
                  </a:moveTo>
                  <a:cubicBezTo>
                    <a:pt x="8118" y="0"/>
                    <a:pt x="8056" y="3"/>
                    <a:pt x="7991" y="9"/>
                  </a:cubicBezTo>
                  <a:cubicBezTo>
                    <a:pt x="3492" y="450"/>
                    <a:pt x="0" y="15928"/>
                    <a:pt x="0" y="15928"/>
                  </a:cubicBezTo>
                  <a:lnTo>
                    <a:pt x="12741" y="15928"/>
                  </a:lnTo>
                  <a:cubicBezTo>
                    <a:pt x="12741" y="15928"/>
                    <a:pt x="17287" y="8944"/>
                    <a:pt x="14063" y="7607"/>
                  </a:cubicBezTo>
                  <a:cubicBezTo>
                    <a:pt x="13809" y="7502"/>
                    <a:pt x="13554" y="7453"/>
                    <a:pt x="13298" y="7453"/>
                  </a:cubicBezTo>
                  <a:cubicBezTo>
                    <a:pt x="10295" y="7453"/>
                    <a:pt x="7236" y="14119"/>
                    <a:pt x="7236" y="14119"/>
                  </a:cubicBezTo>
                  <a:cubicBezTo>
                    <a:pt x="7236" y="14119"/>
                    <a:pt x="12339" y="0"/>
                    <a:pt x="8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18"/>
            <p:cNvCxnSpPr/>
            <p:nvPr/>
          </p:nvCxnSpPr>
          <p:spPr>
            <a:xfrm flipH="1" rot="10800000">
              <a:off x="1535625" y="4508050"/>
              <a:ext cx="215100" cy="6162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8"/>
            <p:cNvCxnSpPr/>
            <p:nvPr/>
          </p:nvCxnSpPr>
          <p:spPr>
            <a:xfrm flipH="1" rot="10800000">
              <a:off x="1826275" y="4821950"/>
              <a:ext cx="186000" cy="3081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" name="Google Shape;194;p18"/>
          <p:cNvGrpSpPr/>
          <p:nvPr/>
        </p:nvGrpSpPr>
        <p:grpSpPr>
          <a:xfrm>
            <a:off x="8331657" y="4325096"/>
            <a:ext cx="812340" cy="818415"/>
            <a:chOff x="2424807" y="4336471"/>
            <a:chExt cx="812340" cy="818415"/>
          </a:xfrm>
        </p:grpSpPr>
        <p:sp>
          <p:nvSpPr>
            <p:cNvPr id="195" name="Google Shape;195;p18"/>
            <p:cNvSpPr/>
            <p:nvPr/>
          </p:nvSpPr>
          <p:spPr>
            <a:xfrm>
              <a:off x="2424807" y="4336471"/>
              <a:ext cx="812340" cy="818415"/>
            </a:xfrm>
            <a:custGeom>
              <a:rect b="b" l="l" r="r" t="t"/>
              <a:pathLst>
                <a:path extrusionOk="0" h="18187" w="18052">
                  <a:moveTo>
                    <a:pt x="5187" y="1"/>
                  </a:moveTo>
                  <a:cubicBezTo>
                    <a:pt x="4805" y="1"/>
                    <a:pt x="4422" y="149"/>
                    <a:pt x="4043" y="475"/>
                  </a:cubicBezTo>
                  <a:cubicBezTo>
                    <a:pt x="1" y="3967"/>
                    <a:pt x="9423" y="18187"/>
                    <a:pt x="9423" y="18187"/>
                  </a:cubicBezTo>
                  <a:lnTo>
                    <a:pt x="17004" y="17998"/>
                  </a:lnTo>
                  <a:cubicBezTo>
                    <a:pt x="18052" y="10129"/>
                    <a:pt x="17007" y="4678"/>
                    <a:pt x="14818" y="4678"/>
                  </a:cubicBezTo>
                  <a:cubicBezTo>
                    <a:pt x="14706" y="4678"/>
                    <a:pt x="14590" y="4693"/>
                    <a:pt x="14472" y="4722"/>
                  </a:cubicBezTo>
                  <a:cubicBezTo>
                    <a:pt x="12034" y="5335"/>
                    <a:pt x="12506" y="13782"/>
                    <a:pt x="12506" y="13782"/>
                  </a:cubicBezTo>
                  <a:cubicBezTo>
                    <a:pt x="12506" y="13782"/>
                    <a:pt x="8876" y="1"/>
                    <a:pt x="5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18"/>
            <p:cNvCxnSpPr/>
            <p:nvPr/>
          </p:nvCxnSpPr>
          <p:spPr>
            <a:xfrm>
              <a:off x="2628500" y="4385975"/>
              <a:ext cx="337200" cy="726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8"/>
            <p:cNvCxnSpPr/>
            <p:nvPr/>
          </p:nvCxnSpPr>
          <p:spPr>
            <a:xfrm flipH="1">
              <a:off x="3082050" y="4577825"/>
              <a:ext cx="23100" cy="5697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8" name="Google Shape;198;p18"/>
          <p:cNvSpPr/>
          <p:nvPr/>
        </p:nvSpPr>
        <p:spPr>
          <a:xfrm flipH="1">
            <a:off x="2676339" y="3801560"/>
            <a:ext cx="3791322" cy="1341948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0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rot="4144136">
            <a:off x="4589861" y="382791"/>
            <a:ext cx="1305920" cy="2243480"/>
          </a:xfrm>
          <a:custGeom>
            <a:rect b="b" l="l" r="r" t="t"/>
            <a:pathLst>
              <a:path extrusionOk="0" h="17145" w="10736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-209774">
            <a:off x="2232635" y="1922413"/>
            <a:ext cx="1441844" cy="2437538"/>
          </a:xfrm>
          <a:custGeom>
            <a:rect b="b" l="l" r="r" t="t"/>
            <a:pathLst>
              <a:path extrusionOk="0" h="17145" w="10736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3870501">
            <a:off x="3470770" y="968295"/>
            <a:ext cx="3177368" cy="3928002"/>
          </a:xfrm>
          <a:custGeom>
            <a:rect b="b" l="l" r="r" t="t"/>
            <a:pathLst>
              <a:path extrusionOk="0" h="177490" w="192196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 rot="-844436">
            <a:off x="2709254" y="728548"/>
            <a:ext cx="3169708" cy="1265929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573642" y="710491"/>
            <a:ext cx="3996716" cy="3691348"/>
          </a:xfrm>
          <a:custGeom>
            <a:rect b="b" l="l" r="r" t="t"/>
            <a:pathLst>
              <a:path extrusionOk="0" h="177490" w="192196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3640950" y="3116200"/>
            <a:ext cx="1862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type="title"/>
          </p:nvPr>
        </p:nvSpPr>
        <p:spPr>
          <a:xfrm>
            <a:off x="3047100" y="2081963"/>
            <a:ext cx="30498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19"/>
          <p:cNvSpPr txBox="1"/>
          <p:nvPr>
            <p:ph hasCustomPrompt="1" idx="2" type="title"/>
          </p:nvPr>
        </p:nvSpPr>
        <p:spPr>
          <a:xfrm>
            <a:off x="3704097" y="1186013"/>
            <a:ext cx="1735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/>
          <p:nvPr>
            <p:ph idx="1" type="subTitle"/>
          </p:nvPr>
        </p:nvSpPr>
        <p:spPr>
          <a:xfrm>
            <a:off x="3275850" y="3252075"/>
            <a:ext cx="25923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4572000" y="1624413"/>
            <a:ext cx="31320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1" name="Google Shape;211;p20"/>
          <p:cNvSpPr txBox="1"/>
          <p:nvPr>
            <p:ph idx="1" type="subTitle"/>
          </p:nvPr>
        </p:nvSpPr>
        <p:spPr>
          <a:xfrm>
            <a:off x="5001612" y="2571813"/>
            <a:ext cx="27024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20"/>
          <p:cNvGrpSpPr/>
          <p:nvPr/>
        </p:nvGrpSpPr>
        <p:grpSpPr>
          <a:xfrm rot="-5400000">
            <a:off x="2746599" y="-109757"/>
            <a:ext cx="1582690" cy="1885663"/>
            <a:chOff x="6981538" y="-300875"/>
            <a:chExt cx="1741900" cy="2075350"/>
          </a:xfrm>
        </p:grpSpPr>
        <p:sp>
          <p:nvSpPr>
            <p:cNvPr id="213" name="Google Shape;213;p20"/>
            <p:cNvSpPr/>
            <p:nvPr/>
          </p:nvSpPr>
          <p:spPr>
            <a:xfrm>
              <a:off x="7809863" y="-1852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8065913" y="156475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6981538" y="-190700"/>
              <a:ext cx="1509950" cy="1449625"/>
            </a:xfrm>
            <a:custGeom>
              <a:rect b="b" l="l" r="r" t="t"/>
              <a:pathLst>
                <a:path extrusionOk="0" h="57985" w="60398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7378088" y="-108975"/>
              <a:ext cx="1044700" cy="1217575"/>
            </a:xfrm>
            <a:custGeom>
              <a:rect b="b" l="l" r="r" t="t"/>
              <a:pathLst>
                <a:path extrusionOk="0" h="48703" w="41788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7170663" y="-300875"/>
              <a:ext cx="1180325" cy="921400"/>
            </a:xfrm>
            <a:custGeom>
              <a:rect b="b" l="l" r="r" t="t"/>
              <a:pathLst>
                <a:path extrusionOk="0" h="36856" w="47213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7329013" y="-246175"/>
              <a:ext cx="989400" cy="764525"/>
            </a:xfrm>
            <a:custGeom>
              <a:rect b="b" l="l" r="r" t="t"/>
              <a:pathLst>
                <a:path extrusionOk="0" h="30581" w="39576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flipH="1" rot="-5400000">
            <a:off x="2746599" y="3414943"/>
            <a:ext cx="1582690" cy="1885663"/>
            <a:chOff x="6981538" y="-300875"/>
            <a:chExt cx="1741900" cy="2075350"/>
          </a:xfrm>
        </p:grpSpPr>
        <p:sp>
          <p:nvSpPr>
            <p:cNvPr id="220" name="Google Shape;220;p20"/>
            <p:cNvSpPr/>
            <p:nvPr/>
          </p:nvSpPr>
          <p:spPr>
            <a:xfrm>
              <a:off x="7809863" y="-1852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8065913" y="156475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6981538" y="-190700"/>
              <a:ext cx="1509950" cy="1449625"/>
            </a:xfrm>
            <a:custGeom>
              <a:rect b="b" l="l" r="r" t="t"/>
              <a:pathLst>
                <a:path extrusionOk="0" h="57985" w="60398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7378088" y="-108975"/>
              <a:ext cx="1044700" cy="1217575"/>
            </a:xfrm>
            <a:custGeom>
              <a:rect b="b" l="l" r="r" t="t"/>
              <a:pathLst>
                <a:path extrusionOk="0" h="48703" w="41788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7170663" y="-300875"/>
              <a:ext cx="1180325" cy="921400"/>
            </a:xfrm>
            <a:custGeom>
              <a:rect b="b" l="l" r="r" t="t"/>
              <a:pathLst>
                <a:path extrusionOk="0" h="36856" w="47213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7329013" y="-246175"/>
              <a:ext cx="989400" cy="764525"/>
            </a:xfrm>
            <a:custGeom>
              <a:rect b="b" l="l" r="r" t="t"/>
              <a:pathLst>
                <a:path extrusionOk="0" h="30581" w="39576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0"/>
          <p:cNvSpPr/>
          <p:nvPr/>
        </p:nvSpPr>
        <p:spPr>
          <a:xfrm>
            <a:off x="0" y="50"/>
            <a:ext cx="3667114" cy="5143523"/>
          </a:xfrm>
          <a:custGeom>
            <a:rect b="b" l="l" r="r" t="t"/>
            <a:pathLst>
              <a:path extrusionOk="0" h="27916" w="19362">
                <a:moveTo>
                  <a:pt x="0" y="1"/>
                </a:moveTo>
                <a:lnTo>
                  <a:pt x="0" y="27915"/>
                </a:lnTo>
                <a:lnTo>
                  <a:pt x="15590" y="27915"/>
                </a:lnTo>
                <a:cubicBezTo>
                  <a:pt x="15641" y="27876"/>
                  <a:pt x="15687" y="27836"/>
                  <a:pt x="15738" y="27790"/>
                </a:cubicBezTo>
                <a:cubicBezTo>
                  <a:pt x="16635" y="27001"/>
                  <a:pt x="17215" y="25842"/>
                  <a:pt x="17396" y="24650"/>
                </a:cubicBezTo>
                <a:cubicBezTo>
                  <a:pt x="17743" y="22389"/>
                  <a:pt x="16647" y="20191"/>
                  <a:pt x="15670" y="18255"/>
                </a:cubicBezTo>
                <a:cubicBezTo>
                  <a:pt x="14636" y="16187"/>
                  <a:pt x="13983" y="13836"/>
                  <a:pt x="14227" y="11485"/>
                </a:cubicBezTo>
                <a:cubicBezTo>
                  <a:pt x="14415" y="9633"/>
                  <a:pt x="15249" y="8049"/>
                  <a:pt x="16249" y="6538"/>
                </a:cubicBezTo>
                <a:cubicBezTo>
                  <a:pt x="16272" y="6509"/>
                  <a:pt x="16289" y="6481"/>
                  <a:pt x="16306" y="6453"/>
                </a:cubicBezTo>
                <a:cubicBezTo>
                  <a:pt x="17311" y="4953"/>
                  <a:pt x="19361" y="2977"/>
                  <a:pt x="18055" y="1023"/>
                </a:cubicBezTo>
                <a:cubicBezTo>
                  <a:pt x="17709" y="512"/>
                  <a:pt x="17197" y="205"/>
                  <a:pt x="166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"/>
          <p:cNvSpPr txBox="1"/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7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 rot="10046973">
            <a:off x="4995125" y="2034413"/>
            <a:ext cx="1585924" cy="600519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 flipH="1" rot="-5044098">
            <a:off x="1591620" y="708050"/>
            <a:ext cx="1759748" cy="1191419"/>
          </a:xfrm>
          <a:custGeom>
            <a:rect b="b" l="l" r="r" t="t"/>
            <a:pathLst>
              <a:path extrusionOk="0" h="6246" w="7714">
                <a:moveTo>
                  <a:pt x="4870" y="1"/>
                </a:moveTo>
                <a:cubicBezTo>
                  <a:pt x="4471" y="1"/>
                  <a:pt x="4071" y="145"/>
                  <a:pt x="3834" y="430"/>
                </a:cubicBezTo>
                <a:cubicBezTo>
                  <a:pt x="3374" y="992"/>
                  <a:pt x="3352" y="1788"/>
                  <a:pt x="3113" y="2446"/>
                </a:cubicBezTo>
                <a:cubicBezTo>
                  <a:pt x="2829" y="3225"/>
                  <a:pt x="2233" y="3645"/>
                  <a:pt x="1631" y="4201"/>
                </a:cubicBezTo>
                <a:cubicBezTo>
                  <a:pt x="1057" y="4735"/>
                  <a:pt x="200" y="5417"/>
                  <a:pt x="1" y="6246"/>
                </a:cubicBezTo>
                <a:lnTo>
                  <a:pt x="7714" y="6246"/>
                </a:lnTo>
                <a:cubicBezTo>
                  <a:pt x="7714" y="6184"/>
                  <a:pt x="7714" y="6121"/>
                  <a:pt x="7714" y="6059"/>
                </a:cubicBezTo>
                <a:cubicBezTo>
                  <a:pt x="7708" y="5900"/>
                  <a:pt x="7691" y="5746"/>
                  <a:pt x="7668" y="5593"/>
                </a:cubicBezTo>
                <a:cubicBezTo>
                  <a:pt x="7515" y="4684"/>
                  <a:pt x="7026" y="3895"/>
                  <a:pt x="6458" y="3168"/>
                </a:cubicBezTo>
                <a:cubicBezTo>
                  <a:pt x="6209" y="2844"/>
                  <a:pt x="6021" y="2481"/>
                  <a:pt x="6032" y="2066"/>
                </a:cubicBezTo>
                <a:cubicBezTo>
                  <a:pt x="6049" y="1651"/>
                  <a:pt x="6163" y="1220"/>
                  <a:pt x="6067" y="799"/>
                </a:cubicBezTo>
                <a:cubicBezTo>
                  <a:pt x="5943" y="264"/>
                  <a:pt x="5408" y="1"/>
                  <a:pt x="48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 rot="-1418069">
            <a:off x="1634198" y="171783"/>
            <a:ext cx="1864605" cy="2577226"/>
          </a:xfrm>
          <a:custGeom>
            <a:rect b="b" l="l" r="r" t="t"/>
            <a:pathLst>
              <a:path extrusionOk="0" h="17145" w="10736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 rot="3013715">
            <a:off x="5985590" y="306446"/>
            <a:ext cx="1228119" cy="1961229"/>
          </a:xfrm>
          <a:custGeom>
            <a:rect b="b" l="l" r="r" t="t"/>
            <a:pathLst>
              <a:path extrusionOk="0" h="17145" w="10736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 flipH="1" rot="10800000">
            <a:off x="2153450" y="0"/>
            <a:ext cx="4837101" cy="2574125"/>
          </a:xfrm>
          <a:custGeom>
            <a:rect b="b" l="l" r="r" t="t"/>
            <a:pathLst>
              <a:path extrusionOk="0" h="2131" w="7108">
                <a:moveTo>
                  <a:pt x="3562" y="0"/>
                </a:moveTo>
                <a:cubicBezTo>
                  <a:pt x="1590" y="0"/>
                  <a:pt x="0" y="954"/>
                  <a:pt x="0" y="2131"/>
                </a:cubicBezTo>
                <a:lnTo>
                  <a:pt x="7107" y="2131"/>
                </a:lnTo>
                <a:cubicBezTo>
                  <a:pt x="7107" y="954"/>
                  <a:pt x="5517" y="0"/>
                  <a:pt x="35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 flipH="1" rot="10800000">
            <a:off x="0" y="3774277"/>
            <a:ext cx="1256394" cy="1369223"/>
          </a:xfrm>
          <a:custGeom>
            <a:rect b="b" l="l" r="r" t="t"/>
            <a:pathLst>
              <a:path extrusionOk="0" h="5747" w="11695">
                <a:moveTo>
                  <a:pt x="0" y="1"/>
                </a:moveTo>
                <a:lnTo>
                  <a:pt x="0" y="5425"/>
                </a:lnTo>
                <a:cubicBezTo>
                  <a:pt x="463" y="5624"/>
                  <a:pt x="1017" y="5747"/>
                  <a:pt x="1677" y="5747"/>
                </a:cubicBezTo>
                <a:cubicBezTo>
                  <a:pt x="2011" y="5747"/>
                  <a:pt x="2374" y="5715"/>
                  <a:pt x="2766" y="5646"/>
                </a:cubicBezTo>
                <a:cubicBezTo>
                  <a:pt x="5617" y="5157"/>
                  <a:pt x="6078" y="4745"/>
                  <a:pt x="7076" y="4745"/>
                </a:cubicBezTo>
                <a:cubicBezTo>
                  <a:pt x="7456" y="4745"/>
                  <a:pt x="7914" y="4804"/>
                  <a:pt x="8610" y="4942"/>
                </a:cubicBezTo>
                <a:cubicBezTo>
                  <a:pt x="9049" y="5029"/>
                  <a:pt x="9423" y="5067"/>
                  <a:pt x="9742" y="5067"/>
                </a:cubicBezTo>
                <a:cubicBezTo>
                  <a:pt x="11263" y="5067"/>
                  <a:pt x="11538" y="4206"/>
                  <a:pt x="11609" y="3647"/>
                </a:cubicBezTo>
                <a:cubicBezTo>
                  <a:pt x="11694" y="2971"/>
                  <a:pt x="11047" y="1330"/>
                  <a:pt x="9757" y="506"/>
                </a:cubicBezTo>
                <a:cubicBezTo>
                  <a:pt x="9547" y="319"/>
                  <a:pt x="9320" y="148"/>
                  <a:pt x="9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5400000">
            <a:off x="7598551" y="3598046"/>
            <a:ext cx="1767722" cy="1323169"/>
          </a:xfrm>
          <a:custGeom>
            <a:rect b="b" l="l" r="r" t="t"/>
            <a:pathLst>
              <a:path extrusionOk="0" h="10212" w="12733">
                <a:moveTo>
                  <a:pt x="0" y="0"/>
                </a:moveTo>
                <a:lnTo>
                  <a:pt x="0" y="10212"/>
                </a:lnTo>
                <a:cubicBezTo>
                  <a:pt x="8" y="10212"/>
                  <a:pt x="15" y="10212"/>
                  <a:pt x="23" y="10212"/>
                </a:cubicBezTo>
                <a:cubicBezTo>
                  <a:pt x="2460" y="10212"/>
                  <a:pt x="2081" y="6171"/>
                  <a:pt x="4185" y="6171"/>
                </a:cubicBezTo>
                <a:cubicBezTo>
                  <a:pt x="4313" y="6171"/>
                  <a:pt x="4451" y="6186"/>
                  <a:pt x="4600" y="6218"/>
                </a:cubicBezTo>
                <a:cubicBezTo>
                  <a:pt x="4960" y="6296"/>
                  <a:pt x="5296" y="6331"/>
                  <a:pt x="5609" y="6331"/>
                </a:cubicBezTo>
                <a:cubicBezTo>
                  <a:pt x="7544" y="6331"/>
                  <a:pt x="8602" y="4971"/>
                  <a:pt x="8950" y="3751"/>
                </a:cubicBezTo>
                <a:cubicBezTo>
                  <a:pt x="9492" y="1849"/>
                  <a:pt x="12733" y="4302"/>
                  <a:pt x="124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3006000" y="2869398"/>
            <a:ext cx="3132000" cy="7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6" name="Google Shape;236;p21"/>
          <p:cNvSpPr txBox="1"/>
          <p:nvPr>
            <p:ph idx="1" type="subTitle"/>
          </p:nvPr>
        </p:nvSpPr>
        <p:spPr>
          <a:xfrm>
            <a:off x="3220806" y="3642963"/>
            <a:ext cx="27024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2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1038550" y="3091800"/>
            <a:ext cx="24906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038575" y="3811075"/>
            <a:ext cx="249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0" name="Google Shape;240;p22"/>
          <p:cNvSpPr txBox="1"/>
          <p:nvPr>
            <p:ph idx="2" type="subTitle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2"/>
          <p:cNvSpPr/>
          <p:nvPr/>
        </p:nvSpPr>
        <p:spPr>
          <a:xfrm rot="5400000">
            <a:off x="47782" y="-47794"/>
            <a:ext cx="1642217" cy="1737807"/>
          </a:xfrm>
          <a:custGeom>
            <a:rect b="b" l="l" r="r" t="t"/>
            <a:pathLst>
              <a:path extrusionOk="0" h="27015" w="25529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 flipH="1" rot="-5400000">
            <a:off x="7527149" y="35226"/>
            <a:ext cx="1661937" cy="1571763"/>
          </a:xfrm>
          <a:custGeom>
            <a:rect b="b" l="l" r="r" t="t"/>
            <a:pathLst>
              <a:path extrusionOk="0" h="14043" w="14848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3925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3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8900" y="0"/>
            <a:ext cx="8096550" cy="5143525"/>
            <a:chOff x="-366225" y="0"/>
            <a:chExt cx="8096550" cy="5143525"/>
          </a:xfrm>
        </p:grpSpPr>
        <p:sp>
          <p:nvSpPr>
            <p:cNvPr id="248" name="Google Shape;248;p23"/>
            <p:cNvSpPr/>
            <p:nvPr/>
          </p:nvSpPr>
          <p:spPr>
            <a:xfrm rot="10800000">
              <a:off x="2124416" y="42"/>
              <a:ext cx="5605909" cy="5143483"/>
            </a:xfrm>
            <a:custGeom>
              <a:rect b="b" l="l" r="r" t="t"/>
              <a:pathLst>
                <a:path extrusionOk="0" h="14449" w="14575">
                  <a:moveTo>
                    <a:pt x="14575" y="1"/>
                  </a:moveTo>
                  <a:cubicBezTo>
                    <a:pt x="14143" y="433"/>
                    <a:pt x="13876" y="1005"/>
                    <a:pt x="13812" y="1615"/>
                  </a:cubicBezTo>
                  <a:cubicBezTo>
                    <a:pt x="13698" y="2530"/>
                    <a:pt x="14054" y="3356"/>
                    <a:pt x="13444" y="4169"/>
                  </a:cubicBezTo>
                  <a:cubicBezTo>
                    <a:pt x="13012" y="4741"/>
                    <a:pt x="12338" y="4931"/>
                    <a:pt x="11703" y="5198"/>
                  </a:cubicBezTo>
                  <a:cubicBezTo>
                    <a:pt x="10737" y="5617"/>
                    <a:pt x="9822" y="6329"/>
                    <a:pt x="9518" y="7371"/>
                  </a:cubicBezTo>
                  <a:cubicBezTo>
                    <a:pt x="9302" y="8121"/>
                    <a:pt x="9429" y="8921"/>
                    <a:pt x="9149" y="9645"/>
                  </a:cubicBezTo>
                  <a:cubicBezTo>
                    <a:pt x="8672" y="10849"/>
                    <a:pt x="7688" y="11210"/>
                    <a:pt x="6524" y="11210"/>
                  </a:cubicBezTo>
                  <a:cubicBezTo>
                    <a:pt x="6385" y="11210"/>
                    <a:pt x="6243" y="11205"/>
                    <a:pt x="6099" y="11196"/>
                  </a:cubicBezTo>
                  <a:cubicBezTo>
                    <a:pt x="5885" y="11182"/>
                    <a:pt x="5672" y="11174"/>
                    <a:pt x="5463" y="11174"/>
                  </a:cubicBezTo>
                  <a:cubicBezTo>
                    <a:pt x="4311" y="11174"/>
                    <a:pt x="3244" y="11407"/>
                    <a:pt x="2287" y="12149"/>
                  </a:cubicBezTo>
                  <a:cubicBezTo>
                    <a:pt x="1563" y="12695"/>
                    <a:pt x="1068" y="13496"/>
                    <a:pt x="394" y="14105"/>
                  </a:cubicBezTo>
                  <a:cubicBezTo>
                    <a:pt x="267" y="14233"/>
                    <a:pt x="127" y="14347"/>
                    <a:pt x="0" y="14449"/>
                  </a:cubicBezTo>
                  <a:lnTo>
                    <a:pt x="14575" y="14449"/>
                  </a:lnTo>
                  <a:lnTo>
                    <a:pt x="1457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-366225" y="0"/>
              <a:ext cx="2490600" cy="5143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3"/>
          <p:cNvSpPr txBox="1"/>
          <p:nvPr>
            <p:ph type="title"/>
          </p:nvPr>
        </p:nvSpPr>
        <p:spPr>
          <a:xfrm>
            <a:off x="1038550" y="646263"/>
            <a:ext cx="24906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23"/>
          <p:cNvSpPr txBox="1"/>
          <p:nvPr>
            <p:ph idx="1" type="subTitle"/>
          </p:nvPr>
        </p:nvSpPr>
        <p:spPr>
          <a:xfrm>
            <a:off x="1038575" y="1365538"/>
            <a:ext cx="249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2" name="Google Shape;252;p23"/>
          <p:cNvSpPr txBox="1"/>
          <p:nvPr>
            <p:ph idx="2" type="subTitle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3" name="Google Shape;253;p23"/>
          <p:cNvSpPr txBox="1"/>
          <p:nvPr>
            <p:ph idx="3" type="subTitle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>
            <a:off x="1392550" y="1228563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 rot="150">
            <a:off x="357862" y="3939560"/>
            <a:ext cx="433484" cy="1226262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rot="150">
            <a:off x="508582" y="4011917"/>
            <a:ext cx="137070" cy="1153901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-618062">
            <a:off x="55772" y="3969651"/>
            <a:ext cx="433469" cy="1226186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rot="-618062">
            <a:off x="212923" y="4040973"/>
            <a:ext cx="137065" cy="1153829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flipH="1" rot="10799850">
            <a:off x="8513737" y="-7796"/>
            <a:ext cx="433484" cy="1226262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 flipH="1" rot="10799850">
            <a:off x="8664457" y="-7791"/>
            <a:ext cx="137070" cy="1153901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 flipH="1" rot="-10181938">
            <a:off x="8211647" y="-37810"/>
            <a:ext cx="433469" cy="1226186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 flipH="1" rot="-10181938">
            <a:off x="8368798" y="-36776"/>
            <a:ext cx="137065" cy="1153829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-394275" y="-335266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268" name="Google Shape;268;p2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272" name="Google Shape;272;p2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4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1" type="subTitle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2" type="subTitle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7" name="Google Shape;277;p24"/>
          <p:cNvSpPr txBox="1"/>
          <p:nvPr>
            <p:ph idx="3" type="subTitle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4" type="subTitle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9" name="Google Shape;279;p24"/>
          <p:cNvSpPr txBox="1"/>
          <p:nvPr>
            <p:ph idx="5" type="subTitle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6" type="subTitle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3" name="Google Shape;283;p25"/>
          <p:cNvSpPr txBox="1"/>
          <p:nvPr>
            <p:ph idx="1" type="subTitle"/>
          </p:nvPr>
        </p:nvSpPr>
        <p:spPr>
          <a:xfrm>
            <a:off x="2345186" y="1745100"/>
            <a:ext cx="1875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5"/>
          <p:cNvSpPr txBox="1"/>
          <p:nvPr>
            <p:ph idx="2" type="subTitle"/>
          </p:nvPr>
        </p:nvSpPr>
        <p:spPr>
          <a:xfrm>
            <a:off x="2345175" y="2149800"/>
            <a:ext cx="1875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5" name="Google Shape;285;p25"/>
          <p:cNvSpPr txBox="1"/>
          <p:nvPr>
            <p:ph idx="3" type="subTitle"/>
          </p:nvPr>
        </p:nvSpPr>
        <p:spPr>
          <a:xfrm>
            <a:off x="2345174" y="3316725"/>
            <a:ext cx="1875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6" name="Google Shape;286;p25"/>
          <p:cNvSpPr txBox="1"/>
          <p:nvPr>
            <p:ph idx="4" type="subTitle"/>
          </p:nvPr>
        </p:nvSpPr>
        <p:spPr>
          <a:xfrm>
            <a:off x="2345188" y="3721425"/>
            <a:ext cx="1875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7" name="Google Shape;287;p25"/>
          <p:cNvSpPr txBox="1"/>
          <p:nvPr>
            <p:ph idx="5" type="subTitle"/>
          </p:nvPr>
        </p:nvSpPr>
        <p:spPr>
          <a:xfrm>
            <a:off x="6342738" y="1745100"/>
            <a:ext cx="1875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idx="6" type="subTitle"/>
          </p:nvPr>
        </p:nvSpPr>
        <p:spPr>
          <a:xfrm>
            <a:off x="6342747" y="2149800"/>
            <a:ext cx="1875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9" name="Google Shape;289;p25"/>
          <p:cNvSpPr/>
          <p:nvPr/>
        </p:nvSpPr>
        <p:spPr>
          <a:xfrm flipH="1" rot="-5400000">
            <a:off x="259574" y="-220291"/>
            <a:ext cx="589804" cy="1157561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flipH="1" rot="-5400000">
            <a:off x="415584" y="-98036"/>
            <a:ext cx="314778" cy="968610"/>
          </a:xfrm>
          <a:custGeom>
            <a:rect b="b" l="l" r="r" t="t"/>
            <a:pathLst>
              <a:path extrusionOk="0" h="60013" w="19503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 flipH="1" rot="-5400000">
            <a:off x="75120" y="246945"/>
            <a:ext cx="743876" cy="989366"/>
          </a:xfrm>
          <a:custGeom>
            <a:rect b="b" l="l" r="r" t="t"/>
            <a:pathLst>
              <a:path extrusionOk="0" h="61299" w="46089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 flipH="1" rot="-5400000">
            <a:off x="276652" y="251295"/>
            <a:ext cx="249411" cy="892800"/>
          </a:xfrm>
          <a:custGeom>
            <a:rect b="b" l="l" r="r" t="t"/>
            <a:pathLst>
              <a:path extrusionOk="0" h="55316" w="15453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 flipH="1" rot="8320551">
            <a:off x="7954373" y="71359"/>
            <a:ext cx="1077493" cy="1034446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 flipH="1" rot="8320551">
            <a:off x="8224403" y="95287"/>
            <a:ext cx="745493" cy="868856"/>
          </a:xfrm>
          <a:custGeom>
            <a:rect b="b" l="l" r="r" t="t"/>
            <a:pathLst>
              <a:path extrusionOk="0" h="48703" w="41788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 rot="8320551">
            <a:off x="8261387" y="448958"/>
            <a:ext cx="842274" cy="657507"/>
          </a:xfrm>
          <a:custGeom>
            <a:rect b="b" l="l" r="r" t="t"/>
            <a:pathLst>
              <a:path extrusionOk="0" h="36856" w="47213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 rot="8320551">
            <a:off x="8374403" y="488015"/>
            <a:ext cx="706031" cy="545561"/>
          </a:xfrm>
          <a:custGeom>
            <a:rect b="b" l="l" r="r" t="t"/>
            <a:pathLst>
              <a:path extrusionOk="0" h="30581" w="39576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>
            <p:ph idx="7" type="subTitle"/>
          </p:nvPr>
        </p:nvSpPr>
        <p:spPr>
          <a:xfrm>
            <a:off x="6342749" y="3316725"/>
            <a:ext cx="18753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8" type="subTitle"/>
          </p:nvPr>
        </p:nvSpPr>
        <p:spPr>
          <a:xfrm>
            <a:off x="6342763" y="3721425"/>
            <a:ext cx="1875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/>
          <p:nvPr/>
        </p:nvSpPr>
        <p:spPr>
          <a:xfrm flipH="1" rot="10800000">
            <a:off x="-639331" y="-14428"/>
            <a:ext cx="5609625" cy="5233000"/>
          </a:xfrm>
          <a:custGeom>
            <a:rect b="b" l="l" r="r" t="t"/>
            <a:pathLst>
              <a:path extrusionOk="0" h="209320" w="224385">
                <a:moveTo>
                  <a:pt x="0" y="0"/>
                </a:moveTo>
                <a:lnTo>
                  <a:pt x="0" y="209320"/>
                </a:lnTo>
                <a:lnTo>
                  <a:pt x="176134" y="209320"/>
                </a:lnTo>
                <a:cubicBezTo>
                  <a:pt x="185257" y="204863"/>
                  <a:pt x="224384" y="146863"/>
                  <a:pt x="179608" y="93403"/>
                </a:cubicBezTo>
                <a:cubicBezTo>
                  <a:pt x="134831" y="39943"/>
                  <a:pt x="151361" y="0"/>
                  <a:pt x="1513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>
            <p:ph type="title"/>
          </p:nvPr>
        </p:nvSpPr>
        <p:spPr>
          <a:xfrm>
            <a:off x="633350" y="2862821"/>
            <a:ext cx="29958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6"/>
          <p:cNvSpPr/>
          <p:nvPr/>
        </p:nvSpPr>
        <p:spPr>
          <a:xfrm flipH="1" rot="10800000">
            <a:off x="448747" y="-8003"/>
            <a:ext cx="4517425" cy="3497775"/>
          </a:xfrm>
          <a:custGeom>
            <a:rect b="b" l="l" r="r" t="t"/>
            <a:pathLst>
              <a:path extrusionOk="0" h="139911" w="180697">
                <a:moveTo>
                  <a:pt x="93120" y="0"/>
                </a:moveTo>
                <a:cubicBezTo>
                  <a:pt x="81858" y="0"/>
                  <a:pt x="71002" y="3419"/>
                  <a:pt x="65491" y="10666"/>
                </a:cubicBezTo>
                <a:cubicBezTo>
                  <a:pt x="47581" y="34247"/>
                  <a:pt x="94617" y="87204"/>
                  <a:pt x="80807" y="100721"/>
                </a:cubicBezTo>
                <a:cubicBezTo>
                  <a:pt x="78965" y="102524"/>
                  <a:pt x="76399" y="103271"/>
                  <a:pt x="73319" y="103271"/>
                </a:cubicBezTo>
                <a:cubicBezTo>
                  <a:pt x="58419" y="103271"/>
                  <a:pt x="31467" y="85792"/>
                  <a:pt x="15972" y="85792"/>
                </a:cubicBezTo>
                <a:cubicBezTo>
                  <a:pt x="12700" y="85792"/>
                  <a:pt x="9938" y="86571"/>
                  <a:pt x="7910" y="88460"/>
                </a:cubicBezTo>
                <a:cubicBezTo>
                  <a:pt x="0" y="95825"/>
                  <a:pt x="6822" y="116937"/>
                  <a:pt x="17827" y="139911"/>
                </a:cubicBezTo>
                <a:lnTo>
                  <a:pt x="132446" y="139911"/>
                </a:lnTo>
                <a:cubicBezTo>
                  <a:pt x="141569" y="135454"/>
                  <a:pt x="180696" y="77454"/>
                  <a:pt x="135920" y="23994"/>
                </a:cubicBezTo>
                <a:cubicBezTo>
                  <a:pt x="129664" y="16503"/>
                  <a:pt x="124475" y="8636"/>
                  <a:pt x="113950" y="4096"/>
                </a:cubicBezTo>
                <a:cubicBezTo>
                  <a:pt x="107703" y="1401"/>
                  <a:pt x="100328" y="0"/>
                  <a:pt x="931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rot="10800000">
            <a:off x="-602281" y="-14425"/>
            <a:ext cx="2729500" cy="2519100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/>
        </p:txBody>
      </p:sp>
      <p:sp>
        <p:nvSpPr>
          <p:cNvPr id="306" name="Google Shape;306;p27"/>
          <p:cNvSpPr txBox="1"/>
          <p:nvPr/>
        </p:nvSpPr>
        <p:spPr>
          <a:xfrm>
            <a:off x="619275" y="3521700"/>
            <a:ext cx="36549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72000">
            <a:noAutofit/>
          </a:bodyPr>
          <a:lstStyle/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including icons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infographics &amp; images by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Freepik </a:t>
            </a: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and illustrations by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Storyset</a:t>
            </a:r>
            <a:r>
              <a:rPr lang="en"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700">
              <a:solidFill>
                <a:schemeClr val="accen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7" name="Google Shape;307;p27"/>
          <p:cNvSpPr/>
          <p:nvPr/>
        </p:nvSpPr>
        <p:spPr>
          <a:xfrm rot="519298">
            <a:off x="5303945" y="2112100"/>
            <a:ext cx="4806720" cy="4225984"/>
          </a:xfrm>
          <a:custGeom>
            <a:rect b="b" l="l" r="r" t="t"/>
            <a:pathLst>
              <a:path extrusionOk="0" h="138720" w="151325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912763" y="-294525"/>
            <a:ext cx="3589075" cy="3021975"/>
          </a:xfrm>
          <a:custGeom>
            <a:rect b="b" l="l" r="r" t="t"/>
            <a:pathLst>
              <a:path extrusionOk="0" h="120879" w="143563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7809863" y="-18525"/>
            <a:ext cx="913575" cy="1793000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7809863" y="-18525"/>
            <a:ext cx="913575" cy="1793000"/>
          </a:xfrm>
          <a:custGeom>
            <a:rect b="b" l="l" r="r" t="t"/>
            <a:pathLst>
              <a:path extrusionOk="0" h="71720" w="36543">
                <a:moveTo>
                  <a:pt x="36543" y="1"/>
                </a:moveTo>
                <a:lnTo>
                  <a:pt x="27532" y="572"/>
                </a:lnTo>
                <a:cubicBezTo>
                  <a:pt x="27532" y="572"/>
                  <a:pt x="14721" y="15827"/>
                  <a:pt x="8619" y="32260"/>
                </a:cubicBezTo>
                <a:cubicBezTo>
                  <a:pt x="1" y="55349"/>
                  <a:pt x="10314" y="70782"/>
                  <a:pt x="16755" y="71639"/>
                </a:cubicBezTo>
                <a:cubicBezTo>
                  <a:pt x="17165" y="71692"/>
                  <a:pt x="17569" y="71719"/>
                  <a:pt x="17964" y="71719"/>
                </a:cubicBezTo>
                <a:cubicBezTo>
                  <a:pt x="23788" y="71719"/>
                  <a:pt x="27796" y="65775"/>
                  <a:pt x="25373" y="49300"/>
                </a:cubicBezTo>
                <a:cubicBezTo>
                  <a:pt x="23857" y="38933"/>
                  <a:pt x="25284" y="19592"/>
                  <a:pt x="365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8065913" y="156475"/>
            <a:ext cx="487575" cy="1500325"/>
          </a:xfrm>
          <a:custGeom>
            <a:rect b="b" l="l" r="r" t="t"/>
            <a:pathLst>
              <a:path extrusionOk="0" h="60013" w="19503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8284038" y="-54650"/>
            <a:ext cx="1152225" cy="1532475"/>
          </a:xfrm>
          <a:custGeom>
            <a:rect b="b" l="l" r="r" t="t"/>
            <a:pathLst>
              <a:path extrusionOk="0" h="61299" w="46089">
                <a:moveTo>
                  <a:pt x="41244" y="0"/>
                </a:moveTo>
                <a:cubicBezTo>
                  <a:pt x="41241" y="0"/>
                  <a:pt x="41238" y="0"/>
                  <a:pt x="41235" y="0"/>
                </a:cubicBezTo>
                <a:cubicBezTo>
                  <a:pt x="41021" y="0"/>
                  <a:pt x="17183" y="1499"/>
                  <a:pt x="17183" y="1517"/>
                </a:cubicBezTo>
                <a:cubicBezTo>
                  <a:pt x="14899" y="2677"/>
                  <a:pt x="12705" y="3979"/>
                  <a:pt x="10581" y="5407"/>
                </a:cubicBezTo>
                <a:cubicBezTo>
                  <a:pt x="8601" y="6852"/>
                  <a:pt x="6906" y="8636"/>
                  <a:pt x="5568" y="10688"/>
                </a:cubicBezTo>
                <a:cubicBezTo>
                  <a:pt x="4711" y="11866"/>
                  <a:pt x="4247" y="13275"/>
                  <a:pt x="4229" y="14721"/>
                </a:cubicBezTo>
                <a:cubicBezTo>
                  <a:pt x="4372" y="18093"/>
                  <a:pt x="6442" y="20662"/>
                  <a:pt x="5800" y="23963"/>
                </a:cubicBezTo>
                <a:cubicBezTo>
                  <a:pt x="5068" y="27692"/>
                  <a:pt x="268" y="29780"/>
                  <a:pt x="90" y="33580"/>
                </a:cubicBezTo>
                <a:cubicBezTo>
                  <a:pt x="1" y="35507"/>
                  <a:pt x="1178" y="37274"/>
                  <a:pt x="2570" y="38612"/>
                </a:cubicBezTo>
                <a:cubicBezTo>
                  <a:pt x="4051" y="39825"/>
                  <a:pt x="5461" y="41146"/>
                  <a:pt x="6781" y="42555"/>
                </a:cubicBezTo>
                <a:cubicBezTo>
                  <a:pt x="9886" y="46445"/>
                  <a:pt x="9529" y="52172"/>
                  <a:pt x="12152" y="56419"/>
                </a:cubicBezTo>
                <a:cubicBezTo>
                  <a:pt x="12901" y="57793"/>
                  <a:pt x="13954" y="59006"/>
                  <a:pt x="15220" y="59934"/>
                </a:cubicBezTo>
                <a:cubicBezTo>
                  <a:pt x="16378" y="60652"/>
                  <a:pt x="17717" y="61298"/>
                  <a:pt x="19058" y="61298"/>
                </a:cubicBezTo>
                <a:cubicBezTo>
                  <a:pt x="19350" y="61298"/>
                  <a:pt x="19641" y="61268"/>
                  <a:pt x="19931" y="61201"/>
                </a:cubicBezTo>
                <a:cubicBezTo>
                  <a:pt x="21911" y="60737"/>
                  <a:pt x="23160" y="58703"/>
                  <a:pt x="23517" y="56686"/>
                </a:cubicBezTo>
                <a:cubicBezTo>
                  <a:pt x="23892" y="54688"/>
                  <a:pt x="23571" y="52618"/>
                  <a:pt x="23607" y="50602"/>
                </a:cubicBezTo>
                <a:cubicBezTo>
                  <a:pt x="23589" y="49639"/>
                  <a:pt x="23749" y="48693"/>
                  <a:pt x="24106" y="47819"/>
                </a:cubicBezTo>
                <a:cubicBezTo>
                  <a:pt x="24820" y="46445"/>
                  <a:pt x="25997" y="45374"/>
                  <a:pt x="27407" y="44768"/>
                </a:cubicBezTo>
                <a:cubicBezTo>
                  <a:pt x="29316" y="43822"/>
                  <a:pt x="31386" y="43304"/>
                  <a:pt x="33349" y="42484"/>
                </a:cubicBezTo>
                <a:cubicBezTo>
                  <a:pt x="35365" y="41806"/>
                  <a:pt x="37113" y="40450"/>
                  <a:pt x="38273" y="38665"/>
                </a:cubicBezTo>
                <a:cubicBezTo>
                  <a:pt x="39629" y="36274"/>
                  <a:pt x="38773" y="33491"/>
                  <a:pt x="37756" y="31154"/>
                </a:cubicBezTo>
                <a:cubicBezTo>
                  <a:pt x="36810" y="29048"/>
                  <a:pt x="35829" y="26657"/>
                  <a:pt x="36703" y="24534"/>
                </a:cubicBezTo>
                <a:cubicBezTo>
                  <a:pt x="37203" y="23499"/>
                  <a:pt x="37898" y="22571"/>
                  <a:pt x="38773" y="21822"/>
                </a:cubicBezTo>
                <a:cubicBezTo>
                  <a:pt x="39594" y="21019"/>
                  <a:pt x="40414" y="20198"/>
                  <a:pt x="41253" y="19395"/>
                </a:cubicBezTo>
                <a:cubicBezTo>
                  <a:pt x="42109" y="18575"/>
                  <a:pt x="42912" y="17700"/>
                  <a:pt x="43644" y="16790"/>
                </a:cubicBezTo>
                <a:cubicBezTo>
                  <a:pt x="45036" y="15042"/>
                  <a:pt x="45856" y="12918"/>
                  <a:pt x="45981" y="10688"/>
                </a:cubicBezTo>
                <a:cubicBezTo>
                  <a:pt x="46088" y="8725"/>
                  <a:pt x="45678" y="6763"/>
                  <a:pt x="44821" y="4996"/>
                </a:cubicBezTo>
                <a:cubicBezTo>
                  <a:pt x="44305" y="3982"/>
                  <a:pt x="42634" y="0"/>
                  <a:pt x="412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598963" y="-50650"/>
            <a:ext cx="386325" cy="1382900"/>
          </a:xfrm>
          <a:custGeom>
            <a:rect b="b" l="l" r="r" t="t"/>
            <a:pathLst>
              <a:path extrusionOk="0" h="55316" w="15453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8707813" y="566425"/>
            <a:ext cx="343050" cy="275900"/>
          </a:xfrm>
          <a:custGeom>
            <a:rect b="b" l="l" r="r" t="t"/>
            <a:pathLst>
              <a:path extrusionOk="0" h="11036" w="13722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981538" y="-190700"/>
            <a:ext cx="1509950" cy="1449625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6981538" y="-190700"/>
            <a:ext cx="1509950" cy="1449625"/>
          </a:xfrm>
          <a:custGeom>
            <a:rect b="b" l="l" r="r" t="t"/>
            <a:pathLst>
              <a:path extrusionOk="0" h="57985" w="60398">
                <a:moveTo>
                  <a:pt x="54331" y="0"/>
                </a:moveTo>
                <a:cubicBezTo>
                  <a:pt x="54331" y="0"/>
                  <a:pt x="45535" y="11687"/>
                  <a:pt x="35507" y="23820"/>
                </a:cubicBezTo>
                <a:cubicBezTo>
                  <a:pt x="25479" y="35935"/>
                  <a:pt x="0" y="44696"/>
                  <a:pt x="10599" y="54742"/>
                </a:cubicBezTo>
                <a:cubicBezTo>
                  <a:pt x="12977" y="56996"/>
                  <a:pt x="15775" y="57984"/>
                  <a:pt x="18781" y="57984"/>
                </a:cubicBezTo>
                <a:cubicBezTo>
                  <a:pt x="29194" y="57984"/>
                  <a:pt x="42112" y="46129"/>
                  <a:pt x="48800" y="33973"/>
                </a:cubicBezTo>
                <a:cubicBezTo>
                  <a:pt x="54920" y="22821"/>
                  <a:pt x="60398" y="7905"/>
                  <a:pt x="60398" y="7905"/>
                </a:cubicBezTo>
                <a:lnTo>
                  <a:pt x="5433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78088" y="-108975"/>
            <a:ext cx="1044700" cy="1217575"/>
          </a:xfrm>
          <a:custGeom>
            <a:rect b="b" l="l" r="r" t="t"/>
            <a:pathLst>
              <a:path extrusionOk="0" h="48703" w="41788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7170663" y="-300875"/>
            <a:ext cx="1180325" cy="921400"/>
          </a:xfrm>
          <a:custGeom>
            <a:rect b="b" l="l" r="r" t="t"/>
            <a:pathLst>
              <a:path extrusionOk="0" h="36856" w="47213">
                <a:moveTo>
                  <a:pt x="43429" y="0"/>
                </a:moveTo>
                <a:cubicBezTo>
                  <a:pt x="31118" y="18467"/>
                  <a:pt x="10635" y="21287"/>
                  <a:pt x="6210" y="24213"/>
                </a:cubicBezTo>
                <a:cubicBezTo>
                  <a:pt x="1785" y="27121"/>
                  <a:pt x="0" y="30975"/>
                  <a:pt x="4675" y="35222"/>
                </a:cubicBezTo>
                <a:cubicBezTo>
                  <a:pt x="5905" y="36335"/>
                  <a:pt x="7829" y="36856"/>
                  <a:pt x="10161" y="36856"/>
                </a:cubicBezTo>
                <a:cubicBezTo>
                  <a:pt x="16723" y="36856"/>
                  <a:pt x="26523" y="32730"/>
                  <a:pt x="33223" y="26068"/>
                </a:cubicBezTo>
                <a:cubicBezTo>
                  <a:pt x="43626" y="15702"/>
                  <a:pt x="47212" y="5032"/>
                  <a:pt x="47212" y="5032"/>
                </a:cubicBezTo>
                <a:lnTo>
                  <a:pt x="434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7329013" y="-246175"/>
            <a:ext cx="989400" cy="764525"/>
          </a:xfrm>
          <a:custGeom>
            <a:rect b="b" l="l" r="r" t="t"/>
            <a:pathLst>
              <a:path extrusionOk="0" h="30581" w="39576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6833842" y="1608670"/>
            <a:ext cx="1749700" cy="1623825"/>
          </a:xfrm>
          <a:custGeom>
            <a:rect b="b" l="l" r="r" t="t"/>
            <a:pathLst>
              <a:path extrusionOk="0" h="64953" w="69988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>
            <a:off x="1855020" y="1616001"/>
            <a:ext cx="5433960" cy="2368697"/>
          </a:xfrm>
          <a:custGeom>
            <a:rect b="b" l="l" r="r" t="t"/>
            <a:pathLst>
              <a:path extrusionOk="0" h="84619" w="194122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 txBox="1"/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12" type="sldNum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326" name="Google Shape;326;p28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330" name="Google Shape;330;p28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 flipH="1" rot="10800000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333" name="Google Shape;333;p28"/>
            <p:cNvSpPr/>
            <p:nvPr/>
          </p:nvSpPr>
          <p:spPr>
            <a:xfrm>
              <a:off x="7809863" y="-1852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065913" y="156475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284038" y="-54650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8598963" y="-5065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981538" y="-190700"/>
              <a:ext cx="1509950" cy="1449625"/>
            </a:xfrm>
            <a:custGeom>
              <a:rect b="b" l="l" r="r" t="t"/>
              <a:pathLst>
                <a:path extrusionOk="0" h="57985" w="60398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378088" y="-108975"/>
              <a:ext cx="1044700" cy="1217575"/>
            </a:xfrm>
            <a:custGeom>
              <a:rect b="b" l="l" r="r" t="t"/>
              <a:pathLst>
                <a:path extrusionOk="0" h="48703" w="41788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170663" y="-300875"/>
              <a:ext cx="1180325" cy="921400"/>
            </a:xfrm>
            <a:custGeom>
              <a:rect b="b" l="l" r="r" t="t"/>
              <a:pathLst>
                <a:path extrusionOk="0" h="36856" w="47213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329013" y="-246175"/>
              <a:ext cx="989400" cy="764525"/>
            </a:xfrm>
            <a:custGeom>
              <a:rect b="b" l="l" r="r" t="t"/>
              <a:pathLst>
                <a:path extrusionOk="0" h="30581" w="39576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8"/>
          <p:cNvSpPr txBox="1"/>
          <p:nvPr>
            <p:ph idx="1" type="subTitle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2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idx="1" type="subTitle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4" name="Google Shape;344;p29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 flipH="1" rot="10800000">
            <a:off x="5616457" y="1661756"/>
            <a:ext cx="3527572" cy="3481771"/>
          </a:xfrm>
          <a:custGeom>
            <a:rect b="b" l="l" r="r" t="t"/>
            <a:pathLst>
              <a:path extrusionOk="0" h="9861" w="9991">
                <a:moveTo>
                  <a:pt x="1" y="0"/>
                </a:moveTo>
                <a:cubicBezTo>
                  <a:pt x="189" y="4096"/>
                  <a:pt x="2590" y="4453"/>
                  <a:pt x="4551" y="4453"/>
                </a:cubicBezTo>
                <a:cubicBezTo>
                  <a:pt x="4966" y="4453"/>
                  <a:pt x="5360" y="4437"/>
                  <a:pt x="5710" y="4437"/>
                </a:cubicBezTo>
                <a:cubicBezTo>
                  <a:pt x="6198" y="4437"/>
                  <a:pt x="6600" y="4468"/>
                  <a:pt x="6847" y="4616"/>
                </a:cubicBezTo>
                <a:cubicBezTo>
                  <a:pt x="8084" y="5359"/>
                  <a:pt x="7504" y="9861"/>
                  <a:pt x="9844" y="9861"/>
                </a:cubicBezTo>
                <a:cubicBezTo>
                  <a:pt x="9892" y="9861"/>
                  <a:pt x="9940" y="9859"/>
                  <a:pt x="9990" y="9855"/>
                </a:cubicBezTo>
                <a:lnTo>
                  <a:pt x="99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 txBox="1"/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/>
          <p:nvPr/>
        </p:nvSpPr>
        <p:spPr>
          <a:xfrm>
            <a:off x="4784700" y="3518475"/>
            <a:ext cx="3379777" cy="963717"/>
          </a:xfrm>
          <a:custGeom>
            <a:rect b="b" l="l" r="r" t="t"/>
            <a:pathLst>
              <a:path extrusionOk="0" h="111348" w="199544">
                <a:moveTo>
                  <a:pt x="99772" y="1"/>
                </a:moveTo>
                <a:cubicBezTo>
                  <a:pt x="44666" y="1"/>
                  <a:pt x="1" y="24919"/>
                  <a:pt x="1" y="55674"/>
                </a:cubicBezTo>
                <a:cubicBezTo>
                  <a:pt x="1" y="86429"/>
                  <a:pt x="44666" y="111347"/>
                  <a:pt x="99772" y="111347"/>
                </a:cubicBezTo>
                <a:cubicBezTo>
                  <a:pt x="154878" y="111347"/>
                  <a:pt x="199543" y="86429"/>
                  <a:pt x="199543" y="55674"/>
                </a:cubicBezTo>
                <a:cubicBezTo>
                  <a:pt x="199543" y="24919"/>
                  <a:pt x="154878" y="1"/>
                  <a:pt x="997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 rot="10800000">
            <a:off x="6371323" y="-22"/>
            <a:ext cx="2802301" cy="1908198"/>
          </a:xfrm>
          <a:custGeom>
            <a:rect b="b" l="l" r="r" t="t"/>
            <a:pathLst>
              <a:path extrusionOk="0" h="21564" w="31668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 flipH="1">
            <a:off x="7904838" y="3746504"/>
            <a:ext cx="611314" cy="1396972"/>
          </a:xfrm>
          <a:custGeom>
            <a:rect b="b" l="l" r="r" t="t"/>
            <a:pathLst>
              <a:path extrusionOk="0" h="31570" w="13815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 flipH="1">
            <a:off x="7998733" y="3808057"/>
            <a:ext cx="263199" cy="1335421"/>
          </a:xfrm>
          <a:custGeom>
            <a:rect b="b" l="l" r="r" t="t"/>
            <a:pathLst>
              <a:path extrusionOk="0" h="30179" w="5948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>
            <p:ph type="title"/>
          </p:nvPr>
        </p:nvSpPr>
        <p:spPr>
          <a:xfrm>
            <a:off x="713225" y="34827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3" name="Google Shape;353;p30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 txBox="1"/>
          <p:nvPr>
            <p:ph idx="1" type="subTitle"/>
          </p:nvPr>
        </p:nvSpPr>
        <p:spPr>
          <a:xfrm>
            <a:off x="713225" y="1646925"/>
            <a:ext cx="37452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ibeye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rabicPeriod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alphaLcPeriod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4E6E"/>
              </a:buClr>
              <a:buSzPts val="1600"/>
              <a:buFont typeface="Raleway"/>
              <a:buAutoNum type="romanLcPeriod"/>
              <a:defRPr sz="1600"/>
            </a:lvl9pPr>
          </a:lstStyle>
          <a:p/>
        </p:txBody>
      </p:sp>
      <p:sp>
        <p:nvSpPr>
          <p:cNvPr id="355" name="Google Shape;355;p30"/>
          <p:cNvSpPr/>
          <p:nvPr/>
        </p:nvSpPr>
        <p:spPr>
          <a:xfrm>
            <a:off x="8261926" y="3452459"/>
            <a:ext cx="740000" cy="1691047"/>
          </a:xfrm>
          <a:custGeom>
            <a:rect b="b" l="l" r="r" t="t"/>
            <a:pathLst>
              <a:path extrusionOk="0" h="31570" w="13815">
                <a:moveTo>
                  <a:pt x="12378" y="1"/>
                </a:moveTo>
                <a:cubicBezTo>
                  <a:pt x="12281" y="1"/>
                  <a:pt x="12182" y="10"/>
                  <a:pt x="12084" y="27"/>
                </a:cubicBezTo>
                <a:cubicBezTo>
                  <a:pt x="10380" y="255"/>
                  <a:pt x="8978" y="1669"/>
                  <a:pt x="8410" y="3298"/>
                </a:cubicBezTo>
                <a:cubicBezTo>
                  <a:pt x="8284" y="3651"/>
                  <a:pt x="8195" y="4017"/>
                  <a:pt x="7955" y="4308"/>
                </a:cubicBezTo>
                <a:cubicBezTo>
                  <a:pt x="7793" y="4516"/>
                  <a:pt x="7520" y="4659"/>
                  <a:pt x="7263" y="4659"/>
                </a:cubicBezTo>
                <a:cubicBezTo>
                  <a:pt x="7160" y="4659"/>
                  <a:pt x="7060" y="4636"/>
                  <a:pt x="6970" y="4586"/>
                </a:cubicBezTo>
                <a:cubicBezTo>
                  <a:pt x="6516" y="4320"/>
                  <a:pt x="6516" y="3525"/>
                  <a:pt x="5998" y="3411"/>
                </a:cubicBezTo>
                <a:cubicBezTo>
                  <a:pt x="4495" y="4320"/>
                  <a:pt x="4155" y="6429"/>
                  <a:pt x="4634" y="8121"/>
                </a:cubicBezTo>
                <a:cubicBezTo>
                  <a:pt x="4761" y="8563"/>
                  <a:pt x="4925" y="9030"/>
                  <a:pt x="4798" y="9472"/>
                </a:cubicBezTo>
                <a:cubicBezTo>
                  <a:pt x="4713" y="9803"/>
                  <a:pt x="4373" y="10078"/>
                  <a:pt x="4059" y="10078"/>
                </a:cubicBezTo>
                <a:cubicBezTo>
                  <a:pt x="3954" y="10078"/>
                  <a:pt x="3852" y="10047"/>
                  <a:pt x="3763" y="9977"/>
                </a:cubicBezTo>
                <a:cubicBezTo>
                  <a:pt x="3649" y="9876"/>
                  <a:pt x="3574" y="9737"/>
                  <a:pt x="3447" y="9662"/>
                </a:cubicBezTo>
                <a:cubicBezTo>
                  <a:pt x="3377" y="9621"/>
                  <a:pt x="3305" y="9603"/>
                  <a:pt x="3232" y="9603"/>
                </a:cubicBezTo>
                <a:cubicBezTo>
                  <a:pt x="2988" y="9603"/>
                  <a:pt x="2741" y="9802"/>
                  <a:pt x="2576" y="10015"/>
                </a:cubicBezTo>
                <a:cubicBezTo>
                  <a:pt x="1048" y="11947"/>
                  <a:pt x="1806" y="14952"/>
                  <a:pt x="3485" y="16745"/>
                </a:cubicBezTo>
                <a:cubicBezTo>
                  <a:pt x="3826" y="17112"/>
                  <a:pt x="4218" y="17528"/>
                  <a:pt x="4142" y="17996"/>
                </a:cubicBezTo>
                <a:cubicBezTo>
                  <a:pt x="4003" y="18728"/>
                  <a:pt x="3031" y="18778"/>
                  <a:pt x="2349" y="19107"/>
                </a:cubicBezTo>
                <a:cubicBezTo>
                  <a:pt x="1667" y="19422"/>
                  <a:pt x="1276" y="20104"/>
                  <a:pt x="1149" y="20862"/>
                </a:cubicBezTo>
                <a:cubicBezTo>
                  <a:pt x="1086" y="21279"/>
                  <a:pt x="1086" y="21708"/>
                  <a:pt x="1175" y="22125"/>
                </a:cubicBezTo>
                <a:cubicBezTo>
                  <a:pt x="1225" y="22377"/>
                  <a:pt x="1301" y="22630"/>
                  <a:pt x="1389" y="22870"/>
                </a:cubicBezTo>
                <a:cubicBezTo>
                  <a:pt x="1402" y="22895"/>
                  <a:pt x="1414" y="22920"/>
                  <a:pt x="1414" y="22933"/>
                </a:cubicBezTo>
                <a:cubicBezTo>
                  <a:pt x="1717" y="23753"/>
                  <a:pt x="2197" y="24524"/>
                  <a:pt x="2563" y="25332"/>
                </a:cubicBezTo>
                <a:cubicBezTo>
                  <a:pt x="2740" y="25723"/>
                  <a:pt x="2892" y="26228"/>
                  <a:pt x="2614" y="26569"/>
                </a:cubicBezTo>
                <a:cubicBezTo>
                  <a:pt x="2427" y="26807"/>
                  <a:pt x="2147" y="26852"/>
                  <a:pt x="1838" y="26852"/>
                </a:cubicBezTo>
                <a:cubicBezTo>
                  <a:pt x="1649" y="26852"/>
                  <a:pt x="1449" y="26835"/>
                  <a:pt x="1253" y="26835"/>
                </a:cubicBezTo>
                <a:cubicBezTo>
                  <a:pt x="1054" y="26835"/>
                  <a:pt x="858" y="26852"/>
                  <a:pt x="682" y="26923"/>
                </a:cubicBezTo>
                <a:cubicBezTo>
                  <a:pt x="442" y="27024"/>
                  <a:pt x="253" y="27213"/>
                  <a:pt x="164" y="27453"/>
                </a:cubicBezTo>
                <a:cubicBezTo>
                  <a:pt x="25" y="27744"/>
                  <a:pt x="0" y="28059"/>
                  <a:pt x="76" y="28375"/>
                </a:cubicBezTo>
                <a:cubicBezTo>
                  <a:pt x="202" y="28931"/>
                  <a:pt x="568" y="29398"/>
                  <a:pt x="947" y="29840"/>
                </a:cubicBezTo>
                <a:cubicBezTo>
                  <a:pt x="1427" y="30408"/>
                  <a:pt x="1907" y="30989"/>
                  <a:pt x="2399" y="31570"/>
                </a:cubicBezTo>
                <a:lnTo>
                  <a:pt x="10973" y="31570"/>
                </a:lnTo>
                <a:cubicBezTo>
                  <a:pt x="11289" y="31140"/>
                  <a:pt x="11554" y="30686"/>
                  <a:pt x="11794" y="30218"/>
                </a:cubicBezTo>
                <a:cubicBezTo>
                  <a:pt x="12274" y="29234"/>
                  <a:pt x="12665" y="28072"/>
                  <a:pt x="12248" y="27049"/>
                </a:cubicBezTo>
                <a:cubicBezTo>
                  <a:pt x="12135" y="26733"/>
                  <a:pt x="11920" y="26443"/>
                  <a:pt x="11604" y="26342"/>
                </a:cubicBezTo>
                <a:cubicBezTo>
                  <a:pt x="11532" y="26322"/>
                  <a:pt x="11460" y="26313"/>
                  <a:pt x="11388" y="26313"/>
                </a:cubicBezTo>
                <a:cubicBezTo>
                  <a:pt x="10831" y="26313"/>
                  <a:pt x="10304" y="26847"/>
                  <a:pt x="9728" y="26847"/>
                </a:cubicBezTo>
                <a:cubicBezTo>
                  <a:pt x="9722" y="26847"/>
                  <a:pt x="9716" y="26847"/>
                  <a:pt x="9710" y="26847"/>
                </a:cubicBezTo>
                <a:cubicBezTo>
                  <a:pt x="9155" y="26834"/>
                  <a:pt x="8713" y="26291"/>
                  <a:pt x="8650" y="25736"/>
                </a:cubicBezTo>
                <a:cubicBezTo>
                  <a:pt x="8587" y="25193"/>
                  <a:pt x="9079" y="24284"/>
                  <a:pt x="9332" y="23791"/>
                </a:cubicBezTo>
                <a:cubicBezTo>
                  <a:pt x="9988" y="23514"/>
                  <a:pt x="10405" y="22844"/>
                  <a:pt x="10519" y="22162"/>
                </a:cubicBezTo>
                <a:cubicBezTo>
                  <a:pt x="10645" y="21493"/>
                  <a:pt x="10468" y="20761"/>
                  <a:pt x="9976" y="20281"/>
                </a:cubicBezTo>
                <a:cubicBezTo>
                  <a:pt x="9761" y="20092"/>
                  <a:pt x="9521" y="19927"/>
                  <a:pt x="9369" y="19700"/>
                </a:cubicBezTo>
                <a:cubicBezTo>
                  <a:pt x="8827" y="18879"/>
                  <a:pt x="9660" y="17857"/>
                  <a:pt x="10430" y="17251"/>
                </a:cubicBezTo>
                <a:lnTo>
                  <a:pt x="11781" y="16165"/>
                </a:lnTo>
                <a:cubicBezTo>
                  <a:pt x="12160" y="15862"/>
                  <a:pt x="12564" y="15470"/>
                  <a:pt x="12476" y="15003"/>
                </a:cubicBezTo>
                <a:cubicBezTo>
                  <a:pt x="12299" y="14094"/>
                  <a:pt x="10796" y="14460"/>
                  <a:pt x="10140" y="13829"/>
                </a:cubicBezTo>
                <a:cubicBezTo>
                  <a:pt x="9546" y="13260"/>
                  <a:pt x="9900" y="12263"/>
                  <a:pt x="10380" y="11606"/>
                </a:cubicBezTo>
                <a:cubicBezTo>
                  <a:pt x="10859" y="10937"/>
                  <a:pt x="11415" y="10331"/>
                  <a:pt x="12034" y="9801"/>
                </a:cubicBezTo>
                <a:cubicBezTo>
                  <a:pt x="12450" y="9434"/>
                  <a:pt x="12905" y="9106"/>
                  <a:pt x="13183" y="8626"/>
                </a:cubicBezTo>
                <a:cubicBezTo>
                  <a:pt x="13461" y="8159"/>
                  <a:pt x="13524" y="7502"/>
                  <a:pt x="13145" y="7098"/>
                </a:cubicBezTo>
                <a:cubicBezTo>
                  <a:pt x="12728" y="6656"/>
                  <a:pt x="11996" y="6707"/>
                  <a:pt x="11541" y="6328"/>
                </a:cubicBezTo>
                <a:cubicBezTo>
                  <a:pt x="10910" y="5798"/>
                  <a:pt x="11099" y="4762"/>
                  <a:pt x="11592" y="4118"/>
                </a:cubicBezTo>
                <a:cubicBezTo>
                  <a:pt x="12097" y="3474"/>
                  <a:pt x="12817" y="3020"/>
                  <a:pt x="13284" y="2351"/>
                </a:cubicBezTo>
                <a:cubicBezTo>
                  <a:pt x="13738" y="1681"/>
                  <a:pt x="13814" y="596"/>
                  <a:pt x="13107" y="179"/>
                </a:cubicBezTo>
                <a:cubicBezTo>
                  <a:pt x="12879" y="60"/>
                  <a:pt x="12631" y="1"/>
                  <a:pt x="123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8569655" y="3526967"/>
            <a:ext cx="318605" cy="1616538"/>
          </a:xfrm>
          <a:custGeom>
            <a:rect b="b" l="l" r="r" t="t"/>
            <a:pathLst>
              <a:path extrusionOk="0" h="30179" w="5948">
                <a:moveTo>
                  <a:pt x="5822" y="0"/>
                </a:moveTo>
                <a:cubicBezTo>
                  <a:pt x="2766" y="3738"/>
                  <a:pt x="821" y="8283"/>
                  <a:pt x="240" y="13082"/>
                </a:cubicBezTo>
                <a:cubicBezTo>
                  <a:pt x="76" y="14647"/>
                  <a:pt x="1" y="16226"/>
                  <a:pt x="13" y="17791"/>
                </a:cubicBezTo>
                <a:cubicBezTo>
                  <a:pt x="1" y="18928"/>
                  <a:pt x="26" y="20052"/>
                  <a:pt x="51" y="21176"/>
                </a:cubicBezTo>
                <a:cubicBezTo>
                  <a:pt x="127" y="24193"/>
                  <a:pt x="329" y="27199"/>
                  <a:pt x="644" y="30179"/>
                </a:cubicBezTo>
                <a:lnTo>
                  <a:pt x="809" y="30179"/>
                </a:lnTo>
                <a:cubicBezTo>
                  <a:pt x="493" y="27199"/>
                  <a:pt x="291" y="24181"/>
                  <a:pt x="203" y="21176"/>
                </a:cubicBezTo>
                <a:cubicBezTo>
                  <a:pt x="177" y="20052"/>
                  <a:pt x="165" y="18928"/>
                  <a:pt x="165" y="17804"/>
                </a:cubicBezTo>
                <a:cubicBezTo>
                  <a:pt x="152" y="16226"/>
                  <a:pt x="228" y="14660"/>
                  <a:pt x="392" y="13094"/>
                </a:cubicBezTo>
                <a:cubicBezTo>
                  <a:pt x="973" y="8321"/>
                  <a:pt x="2905" y="3813"/>
                  <a:pt x="5948" y="101"/>
                </a:cubicBezTo>
                <a:lnTo>
                  <a:pt x="58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/>
          <p:nvPr/>
        </p:nvSpPr>
        <p:spPr>
          <a:xfrm rot="10800000">
            <a:off x="5114776" y="-394445"/>
            <a:ext cx="5118875" cy="3738922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9" name="Google Shape;359;p31"/>
          <p:cNvSpPr txBox="1"/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0" name="Google Shape;360;p31"/>
          <p:cNvSpPr txBox="1"/>
          <p:nvPr>
            <p:ph idx="1" type="subTitle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1" name="Google Shape;361;p31"/>
          <p:cNvSpPr txBox="1"/>
          <p:nvPr>
            <p:ph idx="2" type="subTitle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2" name="Google Shape;362;p31"/>
          <p:cNvSpPr txBox="1"/>
          <p:nvPr>
            <p:ph idx="3" type="subTitle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31"/>
          <p:cNvSpPr txBox="1"/>
          <p:nvPr>
            <p:ph idx="4" type="subTitle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4" name="Google Shape;364;p31"/>
          <p:cNvSpPr/>
          <p:nvPr/>
        </p:nvSpPr>
        <p:spPr>
          <a:xfrm rot="-7126212">
            <a:off x="-3438667" y="2453900"/>
            <a:ext cx="5119108" cy="3739092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7"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/>
          <p:nvPr/>
        </p:nvSpPr>
        <p:spPr>
          <a:xfrm rot="-5400000">
            <a:off x="-1863306" y="2265115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 txBox="1"/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8" name="Google Shape;368;p32"/>
          <p:cNvSpPr/>
          <p:nvPr/>
        </p:nvSpPr>
        <p:spPr>
          <a:xfrm rot="-1213025">
            <a:off x="7174966" y="433548"/>
            <a:ext cx="5459327" cy="5145149"/>
          </a:xfrm>
          <a:custGeom>
            <a:rect b="b" l="l" r="r" t="t"/>
            <a:pathLst>
              <a:path extrusionOk="0" h="166173" w="17632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>
            <p:ph idx="1" type="subTitle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2" type="subTitle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1" name="Google Shape;371;p32"/>
          <p:cNvSpPr txBox="1"/>
          <p:nvPr>
            <p:ph idx="3" type="subTitle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4" type="subTitle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3" name="Google Shape;373;p32"/>
          <p:cNvSpPr txBox="1"/>
          <p:nvPr>
            <p:ph idx="5" type="subTitle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4" name="Google Shape;374;p32"/>
          <p:cNvSpPr txBox="1"/>
          <p:nvPr>
            <p:ph idx="6" type="subTitle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8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7" name="Google Shape;377;p33"/>
          <p:cNvSpPr/>
          <p:nvPr/>
        </p:nvSpPr>
        <p:spPr>
          <a:xfrm flipH="1" rot="10800000">
            <a:off x="-2536724" y="3650250"/>
            <a:ext cx="6718109" cy="2956828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1" type="subTitle"/>
          </p:nvPr>
        </p:nvSpPr>
        <p:spPr>
          <a:xfrm>
            <a:off x="612900" y="1169725"/>
            <a:ext cx="3933000" cy="3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  <p:sp>
        <p:nvSpPr>
          <p:cNvPr id="379" name="Google Shape;379;p33"/>
          <p:cNvSpPr txBox="1"/>
          <p:nvPr>
            <p:ph idx="2" type="subTitle"/>
          </p:nvPr>
        </p:nvSpPr>
        <p:spPr>
          <a:xfrm>
            <a:off x="4589425" y="1169725"/>
            <a:ext cx="3839700" cy="343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8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718500" y="347795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2" name="Google Shape;382;p34"/>
          <p:cNvSpPr/>
          <p:nvPr/>
        </p:nvSpPr>
        <p:spPr>
          <a:xfrm rot="-5400000">
            <a:off x="655281" y="2788080"/>
            <a:ext cx="1700140" cy="3010707"/>
          </a:xfrm>
          <a:custGeom>
            <a:rect b="b" l="l" r="r" t="t"/>
            <a:pathLst>
              <a:path extrusionOk="0" h="49561" w="27987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"/>
          <p:cNvSpPr txBox="1"/>
          <p:nvPr>
            <p:ph idx="1" type="subTitle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4" name="Google Shape;384;p34"/>
          <p:cNvSpPr txBox="1"/>
          <p:nvPr>
            <p:ph idx="2" type="subTitle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5" name="Google Shape;385;p34"/>
          <p:cNvSpPr txBox="1"/>
          <p:nvPr>
            <p:ph idx="3" type="subTitle"/>
          </p:nvPr>
        </p:nvSpPr>
        <p:spPr>
          <a:xfrm>
            <a:off x="713250" y="1781775"/>
            <a:ext cx="37344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34"/>
          <p:cNvSpPr txBox="1"/>
          <p:nvPr>
            <p:ph idx="4" type="subTitle"/>
          </p:nvPr>
        </p:nvSpPr>
        <p:spPr>
          <a:xfrm>
            <a:off x="4696325" y="1781775"/>
            <a:ext cx="37344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34"/>
          <p:cNvSpPr/>
          <p:nvPr/>
        </p:nvSpPr>
        <p:spPr>
          <a:xfrm>
            <a:off x="3765875" y="884775"/>
            <a:ext cx="1685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/>
          <p:nvPr/>
        </p:nvSpPr>
        <p:spPr>
          <a:xfrm>
            <a:off x="586825" y="0"/>
            <a:ext cx="6039251" cy="1257950"/>
          </a:xfrm>
          <a:custGeom>
            <a:rect b="b" l="l" r="r" t="t"/>
            <a:pathLst>
              <a:path extrusionOk="0" h="14086" w="67625">
                <a:moveTo>
                  <a:pt x="0" y="0"/>
                </a:moveTo>
                <a:cubicBezTo>
                  <a:pt x="402" y="4113"/>
                  <a:pt x="2448" y="8075"/>
                  <a:pt x="5668" y="10680"/>
                </a:cubicBezTo>
                <a:cubicBezTo>
                  <a:pt x="8424" y="12907"/>
                  <a:pt x="11971" y="14085"/>
                  <a:pt x="15507" y="14085"/>
                </a:cubicBezTo>
                <a:cubicBezTo>
                  <a:pt x="17301" y="14085"/>
                  <a:pt x="19092" y="13782"/>
                  <a:pt x="20776" y="13158"/>
                </a:cubicBezTo>
                <a:cubicBezTo>
                  <a:pt x="24326" y="11848"/>
                  <a:pt x="27347" y="9253"/>
                  <a:pt x="31004" y="8278"/>
                </a:cubicBezTo>
                <a:cubicBezTo>
                  <a:pt x="32201" y="7958"/>
                  <a:pt x="33406" y="7822"/>
                  <a:pt x="34617" y="7822"/>
                </a:cubicBezTo>
                <a:cubicBezTo>
                  <a:pt x="41471" y="7822"/>
                  <a:pt x="48519" y="12169"/>
                  <a:pt x="55292" y="12169"/>
                </a:cubicBezTo>
                <a:cubicBezTo>
                  <a:pt x="56756" y="12169"/>
                  <a:pt x="58207" y="11966"/>
                  <a:pt x="59641" y="11472"/>
                </a:cubicBezTo>
                <a:cubicBezTo>
                  <a:pt x="64328" y="9852"/>
                  <a:pt x="67624" y="4931"/>
                  <a:pt x="674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"/>
          <p:cNvSpPr/>
          <p:nvPr/>
        </p:nvSpPr>
        <p:spPr>
          <a:xfrm>
            <a:off x="-152400" y="0"/>
            <a:ext cx="2499379" cy="4426045"/>
          </a:xfrm>
          <a:custGeom>
            <a:rect b="b" l="l" r="r" t="t"/>
            <a:pathLst>
              <a:path extrusionOk="0" h="49561" w="27987">
                <a:moveTo>
                  <a:pt x="0" y="0"/>
                </a:moveTo>
                <a:lnTo>
                  <a:pt x="0" y="47737"/>
                </a:lnTo>
                <a:cubicBezTo>
                  <a:pt x="1387" y="48842"/>
                  <a:pt x="3097" y="49560"/>
                  <a:pt x="4802" y="49560"/>
                </a:cubicBezTo>
                <a:cubicBezTo>
                  <a:pt x="5401" y="49560"/>
                  <a:pt x="5998" y="49472"/>
                  <a:pt x="6582" y="49280"/>
                </a:cubicBezTo>
                <a:cubicBezTo>
                  <a:pt x="10792" y="47899"/>
                  <a:pt x="11863" y="42419"/>
                  <a:pt x="11416" y="38011"/>
                </a:cubicBezTo>
                <a:cubicBezTo>
                  <a:pt x="10964" y="33609"/>
                  <a:pt x="9791" y="28815"/>
                  <a:pt x="12031" y="24996"/>
                </a:cubicBezTo>
                <a:cubicBezTo>
                  <a:pt x="14468" y="20852"/>
                  <a:pt x="19922" y="19648"/>
                  <a:pt x="23361" y="16286"/>
                </a:cubicBezTo>
                <a:cubicBezTo>
                  <a:pt x="27286" y="12467"/>
                  <a:pt x="27987" y="6013"/>
                  <a:pt x="25646" y="1066"/>
                </a:cubicBezTo>
                <a:cubicBezTo>
                  <a:pt x="25473" y="696"/>
                  <a:pt x="25285" y="340"/>
                  <a:pt x="25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 txBox="1"/>
          <p:nvPr>
            <p:ph type="title"/>
          </p:nvPr>
        </p:nvSpPr>
        <p:spPr>
          <a:xfrm>
            <a:off x="718500" y="35772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/>
          <p:nvPr/>
        </p:nvSpPr>
        <p:spPr>
          <a:xfrm>
            <a:off x="4754226" y="2"/>
            <a:ext cx="4438131" cy="4186748"/>
          </a:xfrm>
          <a:custGeom>
            <a:rect b="b" l="l" r="r" t="t"/>
            <a:pathLst>
              <a:path extrusionOk="0" h="63655" w="67477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262256" y="397"/>
            <a:ext cx="4338946" cy="3874000"/>
          </a:xfrm>
          <a:custGeom>
            <a:rect b="b" l="l" r="r" t="t"/>
            <a:pathLst>
              <a:path extrusionOk="0" h="58900" w="65969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 txBox="1"/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4629151" y="-8276"/>
            <a:ext cx="4094287" cy="1647149"/>
          </a:xfrm>
          <a:custGeom>
            <a:rect b="b" l="l" r="r" t="t"/>
            <a:pathLst>
              <a:path extrusionOk="0" h="28076" w="69788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7561274" y="2136"/>
            <a:ext cx="1582738" cy="1405167"/>
          </a:xfrm>
          <a:custGeom>
            <a:rect b="b" l="l" r="r" t="t"/>
            <a:pathLst>
              <a:path extrusionOk="0" h="21714" w="24458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/>
          <p:nvPr/>
        </p:nvSpPr>
        <p:spPr>
          <a:xfrm>
            <a:off x="4207250" y="-8283"/>
            <a:ext cx="4516156" cy="1816868"/>
          </a:xfrm>
          <a:custGeom>
            <a:rect b="b" l="l" r="r" t="t"/>
            <a:pathLst>
              <a:path extrusionOk="0" h="28076" w="69788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7561274" y="2136"/>
            <a:ext cx="1582738" cy="1405167"/>
          </a:xfrm>
          <a:custGeom>
            <a:rect b="b" l="l" r="r" t="t"/>
            <a:pathLst>
              <a:path extrusionOk="0" h="21714" w="24458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8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4" name="Google Shape;404;p38"/>
          <p:cNvSpPr txBox="1"/>
          <p:nvPr>
            <p:ph idx="1" type="subTitle"/>
          </p:nvPr>
        </p:nvSpPr>
        <p:spPr>
          <a:xfrm>
            <a:off x="6178825" y="1739225"/>
            <a:ext cx="22464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05" name="Google Shape;405;p38"/>
          <p:cNvSpPr txBox="1"/>
          <p:nvPr>
            <p:ph idx="2" type="subTitle"/>
          </p:nvPr>
        </p:nvSpPr>
        <p:spPr>
          <a:xfrm>
            <a:off x="6178825" y="2177450"/>
            <a:ext cx="2246400" cy="13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6" name="Google Shape;406;p38"/>
          <p:cNvSpPr txBox="1"/>
          <p:nvPr>
            <p:ph idx="3" type="subTitle"/>
          </p:nvPr>
        </p:nvSpPr>
        <p:spPr>
          <a:xfrm>
            <a:off x="6493575" y="3624475"/>
            <a:ext cx="193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7" name="Google Shape;407;p38"/>
          <p:cNvSpPr txBox="1"/>
          <p:nvPr>
            <p:ph idx="4" type="subTitle"/>
          </p:nvPr>
        </p:nvSpPr>
        <p:spPr>
          <a:xfrm>
            <a:off x="6493575" y="4005475"/>
            <a:ext cx="19629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3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 txBox="1"/>
          <p:nvPr>
            <p:ph type="title"/>
          </p:nvPr>
        </p:nvSpPr>
        <p:spPr>
          <a:xfrm>
            <a:off x="7184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0" name="Google Shape;410;p39"/>
          <p:cNvSpPr/>
          <p:nvPr/>
        </p:nvSpPr>
        <p:spPr>
          <a:xfrm>
            <a:off x="2524035" y="3756232"/>
            <a:ext cx="6908208" cy="1700729"/>
          </a:xfrm>
          <a:custGeom>
            <a:rect b="b" l="l" r="r" t="t"/>
            <a:pathLst>
              <a:path extrusionOk="0" h="21887" w="88903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7844296" y="3435620"/>
            <a:ext cx="1149179" cy="1102012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3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4" name="Google Shape;414;p40"/>
          <p:cNvSpPr/>
          <p:nvPr/>
        </p:nvSpPr>
        <p:spPr>
          <a:xfrm rot="-5033328">
            <a:off x="5726121" y="-1510411"/>
            <a:ext cx="5233712" cy="4453469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/>
          <p:nvPr/>
        </p:nvSpPr>
        <p:spPr>
          <a:xfrm rot="5875358">
            <a:off x="-2005558" y="1369695"/>
            <a:ext cx="5233775" cy="445352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/>
          <p:nvPr/>
        </p:nvSpPr>
        <p:spPr>
          <a:xfrm>
            <a:off x="-2042500" y="-2466975"/>
            <a:ext cx="3914100" cy="391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1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19" name="Google Shape;419;p41"/>
          <p:cNvSpPr/>
          <p:nvPr/>
        </p:nvSpPr>
        <p:spPr>
          <a:xfrm>
            <a:off x="2496700" y="884775"/>
            <a:ext cx="418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41"/>
          <p:cNvGrpSpPr/>
          <p:nvPr/>
        </p:nvGrpSpPr>
        <p:grpSpPr>
          <a:xfrm>
            <a:off x="7295033" y="-205427"/>
            <a:ext cx="1715694" cy="934604"/>
            <a:chOff x="841175" y="1036025"/>
            <a:chExt cx="5753500" cy="3133100"/>
          </a:xfrm>
        </p:grpSpPr>
        <p:sp>
          <p:nvSpPr>
            <p:cNvPr id="421" name="Google Shape;421;p41"/>
            <p:cNvSpPr/>
            <p:nvPr/>
          </p:nvSpPr>
          <p:spPr>
            <a:xfrm>
              <a:off x="841175" y="1036025"/>
              <a:ext cx="5753500" cy="3133100"/>
            </a:xfrm>
            <a:custGeom>
              <a:rect b="b" l="l" r="r" t="t"/>
              <a:pathLst>
                <a:path extrusionOk="0" h="125324" w="23014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4751925" y="1176225"/>
              <a:ext cx="712150" cy="591475"/>
            </a:xfrm>
            <a:custGeom>
              <a:rect b="b" l="l" r="r" t="t"/>
              <a:pathLst>
                <a:path extrusionOk="0" h="23659" w="28486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5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/>
          <p:nvPr/>
        </p:nvSpPr>
        <p:spPr>
          <a:xfrm rot="9129524">
            <a:off x="-257809" y="3284194"/>
            <a:ext cx="3588893" cy="3021822"/>
          </a:xfrm>
          <a:custGeom>
            <a:rect b="b" l="l" r="r" t="t"/>
            <a:pathLst>
              <a:path extrusionOk="0" h="120879" w="143563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 txBox="1"/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7" name="Google Shape;427;p42"/>
          <p:cNvSpPr txBox="1"/>
          <p:nvPr>
            <p:ph idx="1" type="subTitle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2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idx="1" type="subTitle"/>
          </p:nvPr>
        </p:nvSpPr>
        <p:spPr>
          <a:xfrm>
            <a:off x="2933850" y="1106025"/>
            <a:ext cx="32763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0" name="Google Shape;430;p43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3"/>
          <p:cNvSpPr txBox="1"/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2" name="Google Shape;432;p43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/>
          <p:nvPr/>
        </p:nvSpPr>
        <p:spPr>
          <a:xfrm>
            <a:off x="6156202" y="2793827"/>
            <a:ext cx="2987839" cy="2349733"/>
          </a:xfrm>
          <a:custGeom>
            <a:rect b="b" l="l" r="r" t="t"/>
            <a:pathLst>
              <a:path extrusionOk="0" h="14449" w="14575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3"/>
          <p:cNvSpPr/>
          <p:nvPr/>
        </p:nvSpPr>
        <p:spPr>
          <a:xfrm flipH="1">
            <a:off x="2" y="2793827"/>
            <a:ext cx="2987839" cy="2349733"/>
          </a:xfrm>
          <a:custGeom>
            <a:rect b="b" l="l" r="r" t="t"/>
            <a:pathLst>
              <a:path extrusionOk="0" h="14449" w="14575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"/>
          <p:cNvSpPr/>
          <p:nvPr/>
        </p:nvSpPr>
        <p:spPr>
          <a:xfrm>
            <a:off x="3169852" y="2139024"/>
            <a:ext cx="2886303" cy="2665900"/>
          </a:xfrm>
          <a:custGeom>
            <a:rect b="b" l="l" r="r" t="t"/>
            <a:pathLst>
              <a:path extrusionOk="0" h="177490" w="192196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6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/>
          <p:nvPr>
            <p:ph type="title"/>
          </p:nvPr>
        </p:nvSpPr>
        <p:spPr>
          <a:xfrm>
            <a:off x="718400" y="346028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8" name="Google Shape;438;p44"/>
          <p:cNvSpPr txBox="1"/>
          <p:nvPr>
            <p:ph idx="1" type="subTitle"/>
          </p:nvPr>
        </p:nvSpPr>
        <p:spPr>
          <a:xfrm>
            <a:off x="627884" y="1057869"/>
            <a:ext cx="79014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15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5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5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5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5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5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5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5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5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/>
          <p:nvPr/>
        </p:nvSpPr>
        <p:spPr>
          <a:xfrm rot="5766672">
            <a:off x="-2016830" y="1916162"/>
            <a:ext cx="5233712" cy="4453469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2" name="Google Shape;442;p45"/>
          <p:cNvSpPr txBox="1"/>
          <p:nvPr>
            <p:ph idx="1" type="subTitle"/>
          </p:nvPr>
        </p:nvSpPr>
        <p:spPr>
          <a:xfrm>
            <a:off x="1180181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3" name="Google Shape;443;p45"/>
          <p:cNvSpPr txBox="1"/>
          <p:nvPr>
            <p:ph idx="2" type="subTitle"/>
          </p:nvPr>
        </p:nvSpPr>
        <p:spPr>
          <a:xfrm>
            <a:off x="886631" y="1956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44" name="Google Shape;444;p45"/>
          <p:cNvSpPr txBox="1"/>
          <p:nvPr>
            <p:ph idx="3" type="subTitle"/>
          </p:nvPr>
        </p:nvSpPr>
        <p:spPr>
          <a:xfrm>
            <a:off x="1082850" y="3237400"/>
            <a:ext cx="22299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5" name="Google Shape;445;p45"/>
          <p:cNvSpPr txBox="1"/>
          <p:nvPr>
            <p:ph idx="4" type="subTitle"/>
          </p:nvPr>
        </p:nvSpPr>
        <p:spPr>
          <a:xfrm>
            <a:off x="886631" y="3480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6" name="Google Shape;446;p45"/>
          <p:cNvSpPr txBox="1"/>
          <p:nvPr>
            <p:ph idx="5" type="subTitle"/>
          </p:nvPr>
        </p:nvSpPr>
        <p:spPr>
          <a:xfrm>
            <a:off x="5943319" y="3237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7" name="Google Shape;447;p45"/>
          <p:cNvSpPr txBox="1"/>
          <p:nvPr>
            <p:ph idx="6" type="subTitle"/>
          </p:nvPr>
        </p:nvSpPr>
        <p:spPr>
          <a:xfrm>
            <a:off x="5649769" y="3480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8" name="Google Shape;448;p45"/>
          <p:cNvSpPr txBox="1"/>
          <p:nvPr>
            <p:ph idx="7" type="subTitle"/>
          </p:nvPr>
        </p:nvSpPr>
        <p:spPr>
          <a:xfrm>
            <a:off x="5943319" y="1713394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49" name="Google Shape;449;p45"/>
          <p:cNvSpPr txBox="1"/>
          <p:nvPr>
            <p:ph idx="8" type="subTitle"/>
          </p:nvPr>
        </p:nvSpPr>
        <p:spPr>
          <a:xfrm>
            <a:off x="5649769" y="1956750"/>
            <a:ext cx="2607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0" name="Google Shape;450;p45"/>
          <p:cNvSpPr/>
          <p:nvPr/>
        </p:nvSpPr>
        <p:spPr>
          <a:xfrm rot="-6776231">
            <a:off x="5379710" y="-1534247"/>
            <a:ext cx="5233928" cy="4453653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4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3" name="Google Shape;453;p46"/>
          <p:cNvSpPr txBox="1"/>
          <p:nvPr>
            <p:ph idx="1" type="subTitle"/>
          </p:nvPr>
        </p:nvSpPr>
        <p:spPr>
          <a:xfrm>
            <a:off x="2411300" y="3351575"/>
            <a:ext cx="2184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4" name="Google Shape;454;p46"/>
          <p:cNvSpPr txBox="1"/>
          <p:nvPr>
            <p:ph idx="2" type="subTitle"/>
          </p:nvPr>
        </p:nvSpPr>
        <p:spPr>
          <a:xfrm>
            <a:off x="2411325" y="3139700"/>
            <a:ext cx="21843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5" name="Google Shape;455;p46"/>
          <p:cNvSpPr txBox="1"/>
          <p:nvPr>
            <p:ph idx="3" type="subTitle"/>
          </p:nvPr>
        </p:nvSpPr>
        <p:spPr>
          <a:xfrm>
            <a:off x="4376198" y="2219725"/>
            <a:ext cx="2184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6" name="Google Shape;456;p46"/>
          <p:cNvSpPr txBox="1"/>
          <p:nvPr>
            <p:ph idx="4" type="subTitle"/>
          </p:nvPr>
        </p:nvSpPr>
        <p:spPr>
          <a:xfrm>
            <a:off x="4376225" y="2007925"/>
            <a:ext cx="21843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7" name="Google Shape;457;p46"/>
          <p:cNvSpPr txBox="1"/>
          <p:nvPr>
            <p:ph idx="5" type="subTitle"/>
          </p:nvPr>
        </p:nvSpPr>
        <p:spPr>
          <a:xfrm>
            <a:off x="6341081" y="3351575"/>
            <a:ext cx="2184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46"/>
          <p:cNvSpPr txBox="1"/>
          <p:nvPr>
            <p:ph idx="6" type="subTitle"/>
          </p:nvPr>
        </p:nvSpPr>
        <p:spPr>
          <a:xfrm>
            <a:off x="6341104" y="3139700"/>
            <a:ext cx="21843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9" name="Google Shape;459;p46"/>
          <p:cNvSpPr txBox="1"/>
          <p:nvPr>
            <p:ph idx="7" type="subTitle"/>
          </p:nvPr>
        </p:nvSpPr>
        <p:spPr>
          <a:xfrm>
            <a:off x="618773" y="2219725"/>
            <a:ext cx="18396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0" name="Google Shape;460;p46"/>
          <p:cNvSpPr txBox="1"/>
          <p:nvPr>
            <p:ph idx="8" type="subTitle"/>
          </p:nvPr>
        </p:nvSpPr>
        <p:spPr>
          <a:xfrm>
            <a:off x="618775" y="2007925"/>
            <a:ext cx="1839600" cy="1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1" name="Google Shape;461;p46"/>
          <p:cNvSpPr/>
          <p:nvPr/>
        </p:nvSpPr>
        <p:spPr>
          <a:xfrm flipH="1">
            <a:off x="2154881" y="4637301"/>
            <a:ext cx="4915891" cy="543728"/>
          </a:xfrm>
          <a:custGeom>
            <a:rect b="b" l="l" r="r" t="t"/>
            <a:pathLst>
              <a:path extrusionOk="0" h="21887" w="88903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6"/>
          <p:cNvSpPr/>
          <p:nvPr/>
        </p:nvSpPr>
        <p:spPr>
          <a:xfrm flipH="1">
            <a:off x="2778176" y="4489780"/>
            <a:ext cx="535251" cy="513317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6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6"/>
          <p:cNvSpPr/>
          <p:nvPr/>
        </p:nvSpPr>
        <p:spPr>
          <a:xfrm flipH="1" rot="-5400000">
            <a:off x="8565611" y="4500747"/>
            <a:ext cx="535251" cy="513317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6"/>
          <p:cNvSpPr/>
          <p:nvPr/>
        </p:nvSpPr>
        <p:spPr>
          <a:xfrm flipH="1" rot="5400000">
            <a:off x="8805362" y="123311"/>
            <a:ext cx="229858" cy="220424"/>
          </a:xfrm>
          <a:custGeom>
            <a:rect b="b" l="l" r="r" t="t"/>
            <a:pathLst>
              <a:path extrusionOk="0" h="14182" w="14789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6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8" name="Google Shape;468;p47"/>
          <p:cNvSpPr txBox="1"/>
          <p:nvPr>
            <p:ph idx="1" type="subTitle"/>
          </p:nvPr>
        </p:nvSpPr>
        <p:spPr>
          <a:xfrm>
            <a:off x="4466177" y="3644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9" name="Google Shape;469;p47"/>
          <p:cNvSpPr txBox="1"/>
          <p:nvPr>
            <p:ph idx="2" type="subTitle"/>
          </p:nvPr>
        </p:nvSpPr>
        <p:spPr>
          <a:xfrm>
            <a:off x="4466190" y="3219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0" name="Google Shape;470;p47"/>
          <p:cNvSpPr txBox="1"/>
          <p:nvPr>
            <p:ph idx="3" type="subTitle"/>
          </p:nvPr>
        </p:nvSpPr>
        <p:spPr>
          <a:xfrm>
            <a:off x="6341444" y="3644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1" name="Google Shape;471;p47"/>
          <p:cNvSpPr txBox="1"/>
          <p:nvPr>
            <p:ph idx="4" type="subTitle"/>
          </p:nvPr>
        </p:nvSpPr>
        <p:spPr>
          <a:xfrm>
            <a:off x="6341456" y="3219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2" name="Google Shape;472;p47"/>
          <p:cNvSpPr txBox="1"/>
          <p:nvPr>
            <p:ph idx="5" type="subTitle"/>
          </p:nvPr>
        </p:nvSpPr>
        <p:spPr>
          <a:xfrm>
            <a:off x="5403806" y="20022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3" name="Google Shape;473;p47"/>
          <p:cNvSpPr txBox="1"/>
          <p:nvPr>
            <p:ph idx="6" type="subTitle"/>
          </p:nvPr>
        </p:nvSpPr>
        <p:spPr>
          <a:xfrm>
            <a:off x="5403819" y="157720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4" name="Google Shape;474;p47"/>
          <p:cNvSpPr/>
          <p:nvPr/>
        </p:nvSpPr>
        <p:spPr>
          <a:xfrm>
            <a:off x="3252350" y="884775"/>
            <a:ext cx="2701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7"/>
          <p:cNvSpPr/>
          <p:nvPr/>
        </p:nvSpPr>
        <p:spPr>
          <a:xfrm rot="10800000">
            <a:off x="-19486" y="490670"/>
            <a:ext cx="4116076" cy="4652845"/>
          </a:xfrm>
          <a:custGeom>
            <a:rect b="b" l="l" r="r" t="t"/>
            <a:pathLst>
              <a:path extrusionOk="0" h="9856" w="9244">
                <a:moveTo>
                  <a:pt x="422" y="1"/>
                </a:moveTo>
                <a:cubicBezTo>
                  <a:pt x="101" y="1482"/>
                  <a:pt x="1" y="2650"/>
                  <a:pt x="1384" y="3071"/>
                </a:cubicBezTo>
                <a:cubicBezTo>
                  <a:pt x="2767" y="3492"/>
                  <a:pt x="542" y="6130"/>
                  <a:pt x="1725" y="7091"/>
                </a:cubicBezTo>
                <a:cubicBezTo>
                  <a:pt x="1930" y="7259"/>
                  <a:pt x="2152" y="7325"/>
                  <a:pt x="2385" y="7325"/>
                </a:cubicBezTo>
                <a:cubicBezTo>
                  <a:pt x="3279" y="7325"/>
                  <a:pt x="4341" y="6351"/>
                  <a:pt x="5291" y="6351"/>
                </a:cubicBezTo>
                <a:cubicBezTo>
                  <a:pt x="5519" y="6351"/>
                  <a:pt x="5740" y="6407"/>
                  <a:pt x="5950" y="6545"/>
                </a:cubicBezTo>
                <a:cubicBezTo>
                  <a:pt x="7272" y="7412"/>
                  <a:pt x="7148" y="9855"/>
                  <a:pt x="9244" y="9855"/>
                </a:cubicBezTo>
                <a:lnTo>
                  <a:pt x="92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"/>
          <p:cNvSpPr txBox="1"/>
          <p:nvPr>
            <p:ph idx="1" type="subTitle"/>
          </p:nvPr>
        </p:nvSpPr>
        <p:spPr>
          <a:xfrm>
            <a:off x="774100" y="2226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8" name="Google Shape;478;p48"/>
          <p:cNvSpPr txBox="1"/>
          <p:nvPr>
            <p:ph idx="2" type="subTitle"/>
          </p:nvPr>
        </p:nvSpPr>
        <p:spPr>
          <a:xfrm>
            <a:off x="77410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9" name="Google Shape;479;p48"/>
          <p:cNvSpPr txBox="1"/>
          <p:nvPr>
            <p:ph idx="3" type="subTitle"/>
          </p:nvPr>
        </p:nvSpPr>
        <p:spPr>
          <a:xfrm>
            <a:off x="3625950" y="2226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0" name="Google Shape;480;p48"/>
          <p:cNvSpPr txBox="1"/>
          <p:nvPr>
            <p:ph idx="4" type="subTitle"/>
          </p:nvPr>
        </p:nvSpPr>
        <p:spPr>
          <a:xfrm>
            <a:off x="362595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1" name="Google Shape;481;p48"/>
          <p:cNvSpPr txBox="1"/>
          <p:nvPr>
            <p:ph idx="5" type="subTitle"/>
          </p:nvPr>
        </p:nvSpPr>
        <p:spPr>
          <a:xfrm>
            <a:off x="6477800" y="2226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2" name="Google Shape;482;p48"/>
          <p:cNvSpPr txBox="1"/>
          <p:nvPr>
            <p:ph idx="6" type="subTitle"/>
          </p:nvPr>
        </p:nvSpPr>
        <p:spPr>
          <a:xfrm>
            <a:off x="647780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3" name="Google Shape;483;p48"/>
          <p:cNvSpPr txBox="1"/>
          <p:nvPr>
            <p:ph idx="7" type="subTitle"/>
          </p:nvPr>
        </p:nvSpPr>
        <p:spPr>
          <a:xfrm>
            <a:off x="7741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4" name="Google Shape;484;p48"/>
          <p:cNvSpPr txBox="1"/>
          <p:nvPr>
            <p:ph idx="8" type="subTitle"/>
          </p:nvPr>
        </p:nvSpPr>
        <p:spPr>
          <a:xfrm>
            <a:off x="774100" y="3680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5" name="Google Shape;485;p48"/>
          <p:cNvSpPr txBox="1"/>
          <p:nvPr>
            <p:ph idx="9" type="subTitle"/>
          </p:nvPr>
        </p:nvSpPr>
        <p:spPr>
          <a:xfrm>
            <a:off x="362595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6" name="Google Shape;486;p48"/>
          <p:cNvSpPr txBox="1"/>
          <p:nvPr>
            <p:ph idx="13" type="subTitle"/>
          </p:nvPr>
        </p:nvSpPr>
        <p:spPr>
          <a:xfrm>
            <a:off x="3625950" y="3680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7" name="Google Shape;487;p48"/>
          <p:cNvSpPr txBox="1"/>
          <p:nvPr>
            <p:ph idx="14" type="subTitle"/>
          </p:nvPr>
        </p:nvSpPr>
        <p:spPr>
          <a:xfrm>
            <a:off x="64778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8" name="Google Shape;488;p48"/>
          <p:cNvSpPr txBox="1"/>
          <p:nvPr>
            <p:ph idx="15" type="subTitle"/>
          </p:nvPr>
        </p:nvSpPr>
        <p:spPr>
          <a:xfrm>
            <a:off x="6477800" y="3680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9" name="Google Shape;489;p48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0" name="Google Shape;490;p48"/>
          <p:cNvSpPr/>
          <p:nvPr/>
        </p:nvSpPr>
        <p:spPr>
          <a:xfrm>
            <a:off x="4045600" y="884775"/>
            <a:ext cx="10980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8"/>
          <p:cNvSpPr/>
          <p:nvPr/>
        </p:nvSpPr>
        <p:spPr>
          <a:xfrm rot="10800000">
            <a:off x="3" y="5"/>
            <a:ext cx="703247" cy="1491867"/>
          </a:xfrm>
          <a:custGeom>
            <a:rect b="b" l="l" r="r" t="t"/>
            <a:pathLst>
              <a:path extrusionOk="0" h="10569" w="4982">
                <a:moveTo>
                  <a:pt x="4982" y="0"/>
                </a:moveTo>
                <a:cubicBezTo>
                  <a:pt x="4223" y="161"/>
                  <a:pt x="4159" y="1002"/>
                  <a:pt x="3518" y="1002"/>
                </a:cubicBezTo>
                <a:cubicBezTo>
                  <a:pt x="3403" y="1002"/>
                  <a:pt x="3270" y="975"/>
                  <a:pt x="3111" y="912"/>
                </a:cubicBezTo>
                <a:cubicBezTo>
                  <a:pt x="2817" y="796"/>
                  <a:pt x="2502" y="727"/>
                  <a:pt x="2197" y="727"/>
                </a:cubicBezTo>
                <a:cubicBezTo>
                  <a:pt x="1414" y="727"/>
                  <a:pt x="694" y="1181"/>
                  <a:pt x="550" y="2466"/>
                </a:cubicBezTo>
                <a:cubicBezTo>
                  <a:pt x="349" y="4251"/>
                  <a:pt x="2941" y="5534"/>
                  <a:pt x="1901" y="6387"/>
                </a:cubicBezTo>
                <a:cubicBezTo>
                  <a:pt x="0" y="7947"/>
                  <a:pt x="1278" y="9143"/>
                  <a:pt x="1990" y="10568"/>
                </a:cubicBezTo>
                <a:lnTo>
                  <a:pt x="4982" y="10568"/>
                </a:lnTo>
                <a:lnTo>
                  <a:pt x="49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8"/>
          <p:cNvGrpSpPr/>
          <p:nvPr/>
        </p:nvGrpSpPr>
        <p:grpSpPr>
          <a:xfrm flipH="1" rot="3269778">
            <a:off x="241954" y="14756"/>
            <a:ext cx="878808" cy="1153218"/>
            <a:chOff x="5413" y="3990161"/>
            <a:chExt cx="878892" cy="1153328"/>
          </a:xfrm>
        </p:grpSpPr>
        <p:grpSp>
          <p:nvGrpSpPr>
            <p:cNvPr id="493" name="Google Shape;493;p48"/>
            <p:cNvGrpSpPr/>
            <p:nvPr/>
          </p:nvGrpSpPr>
          <p:grpSpPr>
            <a:xfrm rot="348638">
              <a:off x="59996" y="4002965"/>
              <a:ext cx="308460" cy="1093930"/>
              <a:chOff x="-1271650" y="1331800"/>
              <a:chExt cx="1040960" cy="3691687"/>
            </a:xfrm>
          </p:grpSpPr>
          <p:sp>
            <p:nvSpPr>
              <p:cNvPr id="494" name="Google Shape;494;p48"/>
              <p:cNvSpPr/>
              <p:nvPr/>
            </p:nvSpPr>
            <p:spPr>
              <a:xfrm>
                <a:off x="-1271650" y="1331800"/>
                <a:ext cx="1040960" cy="3607477"/>
              </a:xfrm>
              <a:custGeom>
                <a:rect b="b" l="l" r="r" t="t"/>
                <a:pathLst>
                  <a:path extrusionOk="0" h="16236" w="4685">
                    <a:moveTo>
                      <a:pt x="2380" y="0"/>
                    </a:moveTo>
                    <a:cubicBezTo>
                      <a:pt x="2166" y="0"/>
                      <a:pt x="1958" y="76"/>
                      <a:pt x="1793" y="212"/>
                    </a:cubicBezTo>
                    <a:cubicBezTo>
                      <a:pt x="1238" y="628"/>
                      <a:pt x="1023" y="1361"/>
                      <a:pt x="1250" y="2030"/>
                    </a:cubicBezTo>
                    <a:cubicBezTo>
                      <a:pt x="1414" y="2472"/>
                      <a:pt x="1768" y="2851"/>
                      <a:pt x="1743" y="3318"/>
                    </a:cubicBezTo>
                    <a:cubicBezTo>
                      <a:pt x="1705" y="4177"/>
                      <a:pt x="467" y="4518"/>
                      <a:pt x="265" y="5351"/>
                    </a:cubicBezTo>
                    <a:cubicBezTo>
                      <a:pt x="0" y="6386"/>
                      <a:pt x="1490" y="7270"/>
                      <a:pt x="1212" y="8293"/>
                    </a:cubicBezTo>
                    <a:cubicBezTo>
                      <a:pt x="1074" y="8773"/>
                      <a:pt x="581" y="9063"/>
                      <a:pt x="329" y="9493"/>
                    </a:cubicBezTo>
                    <a:cubicBezTo>
                      <a:pt x="101" y="9871"/>
                      <a:pt x="76" y="10339"/>
                      <a:pt x="240" y="10743"/>
                    </a:cubicBezTo>
                    <a:cubicBezTo>
                      <a:pt x="430" y="11147"/>
                      <a:pt x="783" y="11450"/>
                      <a:pt x="1061" y="11803"/>
                    </a:cubicBezTo>
                    <a:cubicBezTo>
                      <a:pt x="1326" y="12169"/>
                      <a:pt x="1478" y="12687"/>
                      <a:pt x="1212" y="13053"/>
                    </a:cubicBezTo>
                    <a:cubicBezTo>
                      <a:pt x="1099" y="13205"/>
                      <a:pt x="1654" y="13508"/>
                      <a:pt x="1819" y="13596"/>
                    </a:cubicBezTo>
                    <a:cubicBezTo>
                      <a:pt x="1983" y="13697"/>
                      <a:pt x="2349" y="13798"/>
                      <a:pt x="2463" y="13950"/>
                    </a:cubicBezTo>
                    <a:cubicBezTo>
                      <a:pt x="2652" y="14240"/>
                      <a:pt x="2387" y="14569"/>
                      <a:pt x="2273" y="14884"/>
                    </a:cubicBezTo>
                    <a:cubicBezTo>
                      <a:pt x="2122" y="15351"/>
                      <a:pt x="2033" y="15806"/>
                      <a:pt x="2273" y="16235"/>
                    </a:cubicBezTo>
                    <a:cubicBezTo>
                      <a:pt x="2343" y="16229"/>
                      <a:pt x="2409" y="16226"/>
                      <a:pt x="2474" y="16226"/>
                    </a:cubicBezTo>
                    <a:cubicBezTo>
                      <a:pt x="2538" y="16226"/>
                      <a:pt x="2601" y="16229"/>
                      <a:pt x="2665" y="16235"/>
                    </a:cubicBezTo>
                    <a:cubicBezTo>
                      <a:pt x="2172" y="15793"/>
                      <a:pt x="2740" y="14960"/>
                      <a:pt x="3182" y="14455"/>
                    </a:cubicBezTo>
                    <a:cubicBezTo>
                      <a:pt x="3612" y="13950"/>
                      <a:pt x="4192" y="13432"/>
                      <a:pt x="4142" y="12776"/>
                    </a:cubicBezTo>
                    <a:cubicBezTo>
                      <a:pt x="4091" y="12132"/>
                      <a:pt x="3473" y="11627"/>
                      <a:pt x="3511" y="10995"/>
                    </a:cubicBezTo>
                    <a:cubicBezTo>
                      <a:pt x="3548" y="10427"/>
                      <a:pt x="4079" y="10048"/>
                      <a:pt x="4369" y="9556"/>
                    </a:cubicBezTo>
                    <a:cubicBezTo>
                      <a:pt x="4685" y="8987"/>
                      <a:pt x="4672" y="8306"/>
                      <a:pt x="4331" y="7763"/>
                    </a:cubicBezTo>
                    <a:cubicBezTo>
                      <a:pt x="3965" y="7194"/>
                      <a:pt x="3245" y="6740"/>
                      <a:pt x="3309" y="6071"/>
                    </a:cubicBezTo>
                    <a:cubicBezTo>
                      <a:pt x="3346" y="5679"/>
                      <a:pt x="3662" y="5376"/>
                      <a:pt x="3889" y="5048"/>
                    </a:cubicBezTo>
                    <a:cubicBezTo>
                      <a:pt x="4357" y="4366"/>
                      <a:pt x="4458" y="3457"/>
                      <a:pt x="4268" y="2649"/>
                    </a:cubicBezTo>
                    <a:cubicBezTo>
                      <a:pt x="4054" y="1828"/>
                      <a:pt x="3662" y="1083"/>
                      <a:pt x="3106" y="452"/>
                    </a:cubicBezTo>
                    <a:cubicBezTo>
                      <a:pt x="2980" y="262"/>
                      <a:pt x="2791" y="111"/>
                      <a:pt x="2576" y="22"/>
                    </a:cubicBezTo>
                    <a:cubicBezTo>
                      <a:pt x="2511" y="7"/>
                      <a:pt x="2445" y="0"/>
                      <a:pt x="23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48"/>
              <p:cNvSpPr/>
              <p:nvPr/>
            </p:nvSpPr>
            <p:spPr>
              <a:xfrm>
                <a:off x="-907035" y="1496666"/>
                <a:ext cx="342617" cy="3526822"/>
              </a:xfrm>
              <a:custGeom>
                <a:rect b="b" l="l" r="r" t="t"/>
                <a:pathLst>
                  <a:path extrusionOk="0" h="15873" w="1542">
                    <a:moveTo>
                      <a:pt x="645" y="0"/>
                    </a:moveTo>
                    <a:lnTo>
                      <a:pt x="506" y="88"/>
                    </a:lnTo>
                    <a:cubicBezTo>
                      <a:pt x="948" y="833"/>
                      <a:pt x="1352" y="1566"/>
                      <a:pt x="1263" y="2336"/>
                    </a:cubicBezTo>
                    <a:cubicBezTo>
                      <a:pt x="1213" y="2791"/>
                      <a:pt x="986" y="3220"/>
                      <a:pt x="771" y="3637"/>
                    </a:cubicBezTo>
                    <a:cubicBezTo>
                      <a:pt x="493" y="4154"/>
                      <a:pt x="215" y="4697"/>
                      <a:pt x="253" y="5291"/>
                    </a:cubicBezTo>
                    <a:cubicBezTo>
                      <a:pt x="316" y="5657"/>
                      <a:pt x="430" y="6023"/>
                      <a:pt x="619" y="6364"/>
                    </a:cubicBezTo>
                    <a:cubicBezTo>
                      <a:pt x="784" y="6730"/>
                      <a:pt x="948" y="7071"/>
                      <a:pt x="960" y="7450"/>
                    </a:cubicBezTo>
                    <a:cubicBezTo>
                      <a:pt x="973" y="7905"/>
                      <a:pt x="758" y="8359"/>
                      <a:pt x="556" y="8801"/>
                    </a:cubicBezTo>
                    <a:cubicBezTo>
                      <a:pt x="279" y="9369"/>
                      <a:pt x="1" y="9963"/>
                      <a:pt x="253" y="10556"/>
                    </a:cubicBezTo>
                    <a:cubicBezTo>
                      <a:pt x="354" y="10771"/>
                      <a:pt x="506" y="10986"/>
                      <a:pt x="683" y="11150"/>
                    </a:cubicBezTo>
                    <a:cubicBezTo>
                      <a:pt x="809" y="11301"/>
                      <a:pt x="935" y="11453"/>
                      <a:pt x="1036" y="11617"/>
                    </a:cubicBezTo>
                    <a:cubicBezTo>
                      <a:pt x="1364" y="12236"/>
                      <a:pt x="1112" y="13006"/>
                      <a:pt x="885" y="13700"/>
                    </a:cubicBezTo>
                    <a:cubicBezTo>
                      <a:pt x="683" y="14332"/>
                      <a:pt x="455" y="15253"/>
                      <a:pt x="973" y="15872"/>
                    </a:cubicBezTo>
                    <a:lnTo>
                      <a:pt x="1099" y="15784"/>
                    </a:lnTo>
                    <a:cubicBezTo>
                      <a:pt x="645" y="15228"/>
                      <a:pt x="847" y="14357"/>
                      <a:pt x="1049" y="13751"/>
                    </a:cubicBezTo>
                    <a:cubicBezTo>
                      <a:pt x="1276" y="13044"/>
                      <a:pt x="1541" y="12236"/>
                      <a:pt x="1175" y="11554"/>
                    </a:cubicBezTo>
                    <a:cubicBezTo>
                      <a:pt x="1074" y="11377"/>
                      <a:pt x="948" y="11213"/>
                      <a:pt x="809" y="11061"/>
                    </a:cubicBezTo>
                    <a:cubicBezTo>
                      <a:pt x="645" y="10897"/>
                      <a:pt x="506" y="10708"/>
                      <a:pt x="405" y="10506"/>
                    </a:cubicBezTo>
                    <a:cubicBezTo>
                      <a:pt x="190" y="9975"/>
                      <a:pt x="443" y="9432"/>
                      <a:pt x="708" y="8864"/>
                    </a:cubicBezTo>
                    <a:cubicBezTo>
                      <a:pt x="923" y="8410"/>
                      <a:pt x="1137" y="7942"/>
                      <a:pt x="1125" y="7450"/>
                    </a:cubicBezTo>
                    <a:cubicBezTo>
                      <a:pt x="1112" y="7046"/>
                      <a:pt x="935" y="6667"/>
                      <a:pt x="771" y="6301"/>
                    </a:cubicBezTo>
                    <a:cubicBezTo>
                      <a:pt x="594" y="5985"/>
                      <a:pt x="481" y="5632"/>
                      <a:pt x="430" y="5278"/>
                    </a:cubicBezTo>
                    <a:cubicBezTo>
                      <a:pt x="380" y="4723"/>
                      <a:pt x="645" y="4230"/>
                      <a:pt x="910" y="3712"/>
                    </a:cubicBezTo>
                    <a:cubicBezTo>
                      <a:pt x="1137" y="3283"/>
                      <a:pt x="1377" y="2841"/>
                      <a:pt x="1428" y="2349"/>
                    </a:cubicBezTo>
                    <a:cubicBezTo>
                      <a:pt x="1529" y="1477"/>
                      <a:pt x="1011" y="619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48"/>
            <p:cNvGrpSpPr/>
            <p:nvPr/>
          </p:nvGrpSpPr>
          <p:grpSpPr>
            <a:xfrm>
              <a:off x="128469" y="4244859"/>
              <a:ext cx="755836" cy="898630"/>
              <a:chOff x="3364223" y="2768429"/>
              <a:chExt cx="522636" cy="621374"/>
            </a:xfrm>
          </p:grpSpPr>
          <p:sp>
            <p:nvSpPr>
              <p:cNvPr id="497" name="Google Shape;497;p48"/>
              <p:cNvSpPr/>
              <p:nvPr/>
            </p:nvSpPr>
            <p:spPr>
              <a:xfrm>
                <a:off x="3364223" y="2768429"/>
                <a:ext cx="382592" cy="518060"/>
              </a:xfrm>
              <a:custGeom>
                <a:rect b="b" l="l" r="r" t="t"/>
                <a:pathLst>
                  <a:path extrusionOk="0" h="9507" w="7021">
                    <a:moveTo>
                      <a:pt x="6013" y="0"/>
                    </a:moveTo>
                    <a:cubicBezTo>
                      <a:pt x="5593" y="0"/>
                      <a:pt x="5110" y="170"/>
                      <a:pt x="4860" y="309"/>
                    </a:cubicBezTo>
                    <a:cubicBezTo>
                      <a:pt x="4439" y="544"/>
                      <a:pt x="4049" y="854"/>
                      <a:pt x="3585" y="1009"/>
                    </a:cubicBezTo>
                    <a:cubicBezTo>
                      <a:pt x="3009" y="1207"/>
                      <a:pt x="2297" y="1176"/>
                      <a:pt x="1889" y="1628"/>
                    </a:cubicBezTo>
                    <a:cubicBezTo>
                      <a:pt x="1418" y="2148"/>
                      <a:pt x="1623" y="2977"/>
                      <a:pt x="1381" y="3633"/>
                    </a:cubicBezTo>
                    <a:cubicBezTo>
                      <a:pt x="1115" y="4376"/>
                      <a:pt x="304" y="4841"/>
                      <a:pt x="87" y="5602"/>
                    </a:cubicBezTo>
                    <a:cubicBezTo>
                      <a:pt x="1" y="5930"/>
                      <a:pt x="7" y="6277"/>
                      <a:pt x="106" y="6605"/>
                    </a:cubicBezTo>
                    <a:cubicBezTo>
                      <a:pt x="149" y="6778"/>
                      <a:pt x="205" y="6945"/>
                      <a:pt x="273" y="7106"/>
                    </a:cubicBezTo>
                    <a:cubicBezTo>
                      <a:pt x="465" y="7589"/>
                      <a:pt x="700" y="8060"/>
                      <a:pt x="768" y="8574"/>
                    </a:cubicBezTo>
                    <a:cubicBezTo>
                      <a:pt x="799" y="8809"/>
                      <a:pt x="793" y="9063"/>
                      <a:pt x="917" y="9273"/>
                    </a:cubicBezTo>
                    <a:cubicBezTo>
                      <a:pt x="1016" y="9442"/>
                      <a:pt x="1120" y="9507"/>
                      <a:pt x="1223" y="9507"/>
                    </a:cubicBezTo>
                    <a:cubicBezTo>
                      <a:pt x="1408" y="9507"/>
                      <a:pt x="1588" y="9294"/>
                      <a:pt x="1716" y="9106"/>
                    </a:cubicBezTo>
                    <a:cubicBezTo>
                      <a:pt x="2174" y="8394"/>
                      <a:pt x="2632" y="7713"/>
                      <a:pt x="3424" y="7348"/>
                    </a:cubicBezTo>
                    <a:cubicBezTo>
                      <a:pt x="3814" y="7168"/>
                      <a:pt x="4229" y="7026"/>
                      <a:pt x="4582" y="6772"/>
                    </a:cubicBezTo>
                    <a:cubicBezTo>
                      <a:pt x="4929" y="6518"/>
                      <a:pt x="5207" y="6116"/>
                      <a:pt x="5176" y="5689"/>
                    </a:cubicBezTo>
                    <a:cubicBezTo>
                      <a:pt x="5151" y="5429"/>
                      <a:pt x="5021" y="5181"/>
                      <a:pt x="5046" y="4921"/>
                    </a:cubicBezTo>
                    <a:cubicBezTo>
                      <a:pt x="5083" y="4599"/>
                      <a:pt x="5362" y="4351"/>
                      <a:pt x="5653" y="4209"/>
                    </a:cubicBezTo>
                    <a:cubicBezTo>
                      <a:pt x="5944" y="4067"/>
                      <a:pt x="6266" y="3980"/>
                      <a:pt x="6538" y="3801"/>
                    </a:cubicBezTo>
                    <a:cubicBezTo>
                      <a:pt x="6804" y="3621"/>
                      <a:pt x="7021" y="3299"/>
                      <a:pt x="6934" y="2983"/>
                    </a:cubicBezTo>
                    <a:cubicBezTo>
                      <a:pt x="6817" y="2538"/>
                      <a:pt x="6179" y="2346"/>
                      <a:pt x="6148" y="1881"/>
                    </a:cubicBezTo>
                    <a:cubicBezTo>
                      <a:pt x="6117" y="1386"/>
                      <a:pt x="6835" y="1064"/>
                      <a:pt x="6780" y="575"/>
                    </a:cubicBezTo>
                    <a:cubicBezTo>
                      <a:pt x="6726" y="141"/>
                      <a:pt x="6396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8"/>
              <p:cNvSpPr/>
              <p:nvPr/>
            </p:nvSpPr>
            <p:spPr>
              <a:xfrm>
                <a:off x="3419532" y="2801287"/>
                <a:ext cx="250393" cy="435722"/>
              </a:xfrm>
              <a:custGeom>
                <a:rect b="b" l="l" r="r" t="t"/>
                <a:pathLst>
                  <a:path extrusionOk="0" h="7996" w="4595">
                    <a:moveTo>
                      <a:pt x="4515" y="1"/>
                    </a:moveTo>
                    <a:cubicBezTo>
                      <a:pt x="4504" y="1"/>
                      <a:pt x="4493" y="3"/>
                      <a:pt x="4483" y="9"/>
                    </a:cubicBezTo>
                    <a:cubicBezTo>
                      <a:pt x="3041" y="919"/>
                      <a:pt x="242" y="4176"/>
                      <a:pt x="1" y="7921"/>
                    </a:cubicBezTo>
                    <a:lnTo>
                      <a:pt x="1" y="7927"/>
                    </a:lnTo>
                    <a:cubicBezTo>
                      <a:pt x="1" y="7964"/>
                      <a:pt x="26" y="7995"/>
                      <a:pt x="63" y="7995"/>
                    </a:cubicBezTo>
                    <a:cubicBezTo>
                      <a:pt x="100" y="7995"/>
                      <a:pt x="131" y="7964"/>
                      <a:pt x="137" y="7933"/>
                    </a:cubicBezTo>
                    <a:cubicBezTo>
                      <a:pt x="372" y="4231"/>
                      <a:pt x="3133" y="1018"/>
                      <a:pt x="4557" y="127"/>
                    </a:cubicBezTo>
                    <a:cubicBezTo>
                      <a:pt x="4588" y="108"/>
                      <a:pt x="4594" y="65"/>
                      <a:pt x="4576" y="34"/>
                    </a:cubicBezTo>
                    <a:cubicBezTo>
                      <a:pt x="4563" y="13"/>
                      <a:pt x="4539" y="1"/>
                      <a:pt x="45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48"/>
              <p:cNvSpPr/>
              <p:nvPr/>
            </p:nvSpPr>
            <p:spPr>
              <a:xfrm>
                <a:off x="3437786" y="2979474"/>
                <a:ext cx="449073" cy="410329"/>
              </a:xfrm>
              <a:custGeom>
                <a:rect b="b" l="l" r="r" t="t"/>
                <a:pathLst>
                  <a:path extrusionOk="0" h="7530" w="8241">
                    <a:moveTo>
                      <a:pt x="6053" y="1"/>
                    </a:moveTo>
                    <a:cubicBezTo>
                      <a:pt x="4970" y="1"/>
                      <a:pt x="3598" y="371"/>
                      <a:pt x="2489" y="1277"/>
                    </a:cubicBezTo>
                    <a:cubicBezTo>
                      <a:pt x="706" y="2738"/>
                      <a:pt x="19" y="5128"/>
                      <a:pt x="0" y="6706"/>
                    </a:cubicBezTo>
                    <a:lnTo>
                      <a:pt x="304" y="7530"/>
                    </a:lnTo>
                    <a:cubicBezTo>
                      <a:pt x="1102" y="4707"/>
                      <a:pt x="3999" y="3357"/>
                      <a:pt x="6643" y="2546"/>
                    </a:cubicBezTo>
                    <a:cubicBezTo>
                      <a:pt x="8240" y="2057"/>
                      <a:pt x="8141" y="794"/>
                      <a:pt x="7590" y="379"/>
                    </a:cubicBezTo>
                    <a:cubicBezTo>
                      <a:pt x="7270" y="140"/>
                      <a:pt x="6716" y="1"/>
                      <a:pt x="60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48"/>
              <p:cNvSpPr/>
              <p:nvPr/>
            </p:nvSpPr>
            <p:spPr>
              <a:xfrm>
                <a:off x="3446559" y="3015656"/>
                <a:ext cx="357961" cy="312406"/>
              </a:xfrm>
              <a:custGeom>
                <a:rect b="b" l="l" r="r" t="t"/>
                <a:pathLst>
                  <a:path extrusionOk="0" h="5733" w="6569">
                    <a:moveTo>
                      <a:pt x="6507" y="0"/>
                    </a:moveTo>
                    <a:cubicBezTo>
                      <a:pt x="4736" y="0"/>
                      <a:pt x="1059" y="1888"/>
                      <a:pt x="6" y="5652"/>
                    </a:cubicBezTo>
                    <a:cubicBezTo>
                      <a:pt x="0" y="5683"/>
                      <a:pt x="19" y="5727"/>
                      <a:pt x="56" y="5733"/>
                    </a:cubicBezTo>
                    <a:lnTo>
                      <a:pt x="75" y="5733"/>
                    </a:lnTo>
                    <a:cubicBezTo>
                      <a:pt x="105" y="5733"/>
                      <a:pt x="130" y="5714"/>
                      <a:pt x="136" y="5683"/>
                    </a:cubicBezTo>
                    <a:cubicBezTo>
                      <a:pt x="1170" y="1987"/>
                      <a:pt x="4773" y="130"/>
                      <a:pt x="6507" y="130"/>
                    </a:cubicBezTo>
                    <a:cubicBezTo>
                      <a:pt x="6538" y="130"/>
                      <a:pt x="6569" y="105"/>
                      <a:pt x="6569" y="68"/>
                    </a:cubicBezTo>
                    <a:lnTo>
                      <a:pt x="6569" y="62"/>
                    </a:lnTo>
                    <a:cubicBezTo>
                      <a:pt x="6569" y="25"/>
                      <a:pt x="6538" y="0"/>
                      <a:pt x="65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1" name="Google Shape;501;p48"/>
          <p:cNvSpPr/>
          <p:nvPr/>
        </p:nvSpPr>
        <p:spPr>
          <a:xfrm rot="5400000">
            <a:off x="7991099" y="233775"/>
            <a:ext cx="1386675" cy="919124"/>
          </a:xfrm>
          <a:custGeom>
            <a:rect b="b" l="l" r="r" t="t"/>
            <a:pathLst>
              <a:path extrusionOk="0" h="4166" w="6285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8"/>
          <p:cNvSpPr/>
          <p:nvPr/>
        </p:nvSpPr>
        <p:spPr>
          <a:xfrm>
            <a:off x="-1" y="935925"/>
            <a:ext cx="598475" cy="1635837"/>
          </a:xfrm>
          <a:custGeom>
            <a:rect b="b" l="l" r="r" t="t"/>
            <a:pathLst>
              <a:path extrusionOk="0" h="20928" w="5334">
                <a:moveTo>
                  <a:pt x="0" y="0"/>
                </a:moveTo>
                <a:lnTo>
                  <a:pt x="6" y="20844"/>
                </a:lnTo>
                <a:cubicBezTo>
                  <a:pt x="153" y="20884"/>
                  <a:pt x="312" y="20906"/>
                  <a:pt x="466" y="20918"/>
                </a:cubicBezTo>
                <a:cubicBezTo>
                  <a:pt x="549" y="20924"/>
                  <a:pt x="633" y="20928"/>
                  <a:pt x="716" y="20928"/>
                </a:cubicBezTo>
                <a:cubicBezTo>
                  <a:pt x="1470" y="20928"/>
                  <a:pt x="2204" y="20652"/>
                  <a:pt x="2772" y="20151"/>
                </a:cubicBezTo>
                <a:cubicBezTo>
                  <a:pt x="3408" y="19589"/>
                  <a:pt x="3817" y="18771"/>
                  <a:pt x="3947" y="17925"/>
                </a:cubicBezTo>
                <a:cubicBezTo>
                  <a:pt x="4192" y="16334"/>
                  <a:pt x="3413" y="14778"/>
                  <a:pt x="2726" y="13409"/>
                </a:cubicBezTo>
                <a:cubicBezTo>
                  <a:pt x="1994" y="11950"/>
                  <a:pt x="1534" y="10286"/>
                  <a:pt x="1704" y="8622"/>
                </a:cubicBezTo>
                <a:cubicBezTo>
                  <a:pt x="1840" y="7315"/>
                  <a:pt x="2425" y="6196"/>
                  <a:pt x="3135" y="5129"/>
                </a:cubicBezTo>
                <a:lnTo>
                  <a:pt x="3175" y="5066"/>
                </a:lnTo>
                <a:cubicBezTo>
                  <a:pt x="3885" y="4010"/>
                  <a:pt x="5333" y="2613"/>
                  <a:pt x="4407" y="1233"/>
                </a:cubicBezTo>
                <a:cubicBezTo>
                  <a:pt x="3913" y="494"/>
                  <a:pt x="2931" y="364"/>
                  <a:pt x="2136" y="227"/>
                </a:cubicBezTo>
                <a:cubicBezTo>
                  <a:pt x="1431" y="108"/>
                  <a:pt x="716" y="34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48"/>
          <p:cNvGrpSpPr/>
          <p:nvPr/>
        </p:nvGrpSpPr>
        <p:grpSpPr>
          <a:xfrm rot="-2700000">
            <a:off x="8245058" y="24202"/>
            <a:ext cx="878759" cy="1153154"/>
            <a:chOff x="5413" y="3990161"/>
            <a:chExt cx="878892" cy="1153328"/>
          </a:xfrm>
        </p:grpSpPr>
        <p:grpSp>
          <p:nvGrpSpPr>
            <p:cNvPr id="504" name="Google Shape;504;p48"/>
            <p:cNvGrpSpPr/>
            <p:nvPr/>
          </p:nvGrpSpPr>
          <p:grpSpPr>
            <a:xfrm rot="348638">
              <a:off x="59996" y="4002965"/>
              <a:ext cx="308460" cy="1093930"/>
              <a:chOff x="-1271650" y="1331800"/>
              <a:chExt cx="1040960" cy="3691687"/>
            </a:xfrm>
          </p:grpSpPr>
          <p:sp>
            <p:nvSpPr>
              <p:cNvPr id="505" name="Google Shape;505;p48"/>
              <p:cNvSpPr/>
              <p:nvPr/>
            </p:nvSpPr>
            <p:spPr>
              <a:xfrm>
                <a:off x="-1271650" y="1331800"/>
                <a:ext cx="1040960" cy="3607477"/>
              </a:xfrm>
              <a:custGeom>
                <a:rect b="b" l="l" r="r" t="t"/>
                <a:pathLst>
                  <a:path extrusionOk="0" h="16236" w="4685">
                    <a:moveTo>
                      <a:pt x="2380" y="0"/>
                    </a:moveTo>
                    <a:cubicBezTo>
                      <a:pt x="2166" y="0"/>
                      <a:pt x="1958" y="76"/>
                      <a:pt x="1793" y="212"/>
                    </a:cubicBezTo>
                    <a:cubicBezTo>
                      <a:pt x="1238" y="628"/>
                      <a:pt x="1023" y="1361"/>
                      <a:pt x="1250" y="2030"/>
                    </a:cubicBezTo>
                    <a:cubicBezTo>
                      <a:pt x="1414" y="2472"/>
                      <a:pt x="1768" y="2851"/>
                      <a:pt x="1743" y="3318"/>
                    </a:cubicBezTo>
                    <a:cubicBezTo>
                      <a:pt x="1705" y="4177"/>
                      <a:pt x="467" y="4518"/>
                      <a:pt x="265" y="5351"/>
                    </a:cubicBezTo>
                    <a:cubicBezTo>
                      <a:pt x="0" y="6386"/>
                      <a:pt x="1490" y="7270"/>
                      <a:pt x="1212" y="8293"/>
                    </a:cubicBezTo>
                    <a:cubicBezTo>
                      <a:pt x="1074" y="8773"/>
                      <a:pt x="581" y="9063"/>
                      <a:pt x="329" y="9493"/>
                    </a:cubicBezTo>
                    <a:cubicBezTo>
                      <a:pt x="101" y="9871"/>
                      <a:pt x="76" y="10339"/>
                      <a:pt x="240" y="10743"/>
                    </a:cubicBezTo>
                    <a:cubicBezTo>
                      <a:pt x="430" y="11147"/>
                      <a:pt x="783" y="11450"/>
                      <a:pt x="1061" y="11803"/>
                    </a:cubicBezTo>
                    <a:cubicBezTo>
                      <a:pt x="1326" y="12169"/>
                      <a:pt x="1478" y="12687"/>
                      <a:pt x="1212" y="13053"/>
                    </a:cubicBezTo>
                    <a:cubicBezTo>
                      <a:pt x="1099" y="13205"/>
                      <a:pt x="1654" y="13508"/>
                      <a:pt x="1819" y="13596"/>
                    </a:cubicBezTo>
                    <a:cubicBezTo>
                      <a:pt x="1983" y="13697"/>
                      <a:pt x="2349" y="13798"/>
                      <a:pt x="2463" y="13950"/>
                    </a:cubicBezTo>
                    <a:cubicBezTo>
                      <a:pt x="2652" y="14240"/>
                      <a:pt x="2387" y="14569"/>
                      <a:pt x="2273" y="14884"/>
                    </a:cubicBezTo>
                    <a:cubicBezTo>
                      <a:pt x="2122" y="15351"/>
                      <a:pt x="2033" y="15806"/>
                      <a:pt x="2273" y="16235"/>
                    </a:cubicBezTo>
                    <a:cubicBezTo>
                      <a:pt x="2343" y="16229"/>
                      <a:pt x="2409" y="16226"/>
                      <a:pt x="2474" y="16226"/>
                    </a:cubicBezTo>
                    <a:cubicBezTo>
                      <a:pt x="2538" y="16226"/>
                      <a:pt x="2601" y="16229"/>
                      <a:pt x="2665" y="16235"/>
                    </a:cubicBezTo>
                    <a:cubicBezTo>
                      <a:pt x="2172" y="15793"/>
                      <a:pt x="2740" y="14960"/>
                      <a:pt x="3182" y="14455"/>
                    </a:cubicBezTo>
                    <a:cubicBezTo>
                      <a:pt x="3612" y="13950"/>
                      <a:pt x="4192" y="13432"/>
                      <a:pt x="4142" y="12776"/>
                    </a:cubicBezTo>
                    <a:cubicBezTo>
                      <a:pt x="4091" y="12132"/>
                      <a:pt x="3473" y="11627"/>
                      <a:pt x="3511" y="10995"/>
                    </a:cubicBezTo>
                    <a:cubicBezTo>
                      <a:pt x="3548" y="10427"/>
                      <a:pt x="4079" y="10048"/>
                      <a:pt x="4369" y="9556"/>
                    </a:cubicBezTo>
                    <a:cubicBezTo>
                      <a:pt x="4685" y="8987"/>
                      <a:pt x="4672" y="8306"/>
                      <a:pt x="4331" y="7763"/>
                    </a:cubicBezTo>
                    <a:cubicBezTo>
                      <a:pt x="3965" y="7194"/>
                      <a:pt x="3245" y="6740"/>
                      <a:pt x="3309" y="6071"/>
                    </a:cubicBezTo>
                    <a:cubicBezTo>
                      <a:pt x="3346" y="5679"/>
                      <a:pt x="3662" y="5376"/>
                      <a:pt x="3889" y="5048"/>
                    </a:cubicBezTo>
                    <a:cubicBezTo>
                      <a:pt x="4357" y="4366"/>
                      <a:pt x="4458" y="3457"/>
                      <a:pt x="4268" y="2649"/>
                    </a:cubicBezTo>
                    <a:cubicBezTo>
                      <a:pt x="4054" y="1828"/>
                      <a:pt x="3662" y="1083"/>
                      <a:pt x="3106" y="452"/>
                    </a:cubicBezTo>
                    <a:cubicBezTo>
                      <a:pt x="2980" y="262"/>
                      <a:pt x="2791" y="111"/>
                      <a:pt x="2576" y="22"/>
                    </a:cubicBezTo>
                    <a:cubicBezTo>
                      <a:pt x="2511" y="7"/>
                      <a:pt x="2445" y="0"/>
                      <a:pt x="23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48"/>
              <p:cNvSpPr/>
              <p:nvPr/>
            </p:nvSpPr>
            <p:spPr>
              <a:xfrm>
                <a:off x="-907035" y="1496666"/>
                <a:ext cx="342617" cy="3526822"/>
              </a:xfrm>
              <a:custGeom>
                <a:rect b="b" l="l" r="r" t="t"/>
                <a:pathLst>
                  <a:path extrusionOk="0" h="15873" w="1542">
                    <a:moveTo>
                      <a:pt x="645" y="0"/>
                    </a:moveTo>
                    <a:lnTo>
                      <a:pt x="506" y="88"/>
                    </a:lnTo>
                    <a:cubicBezTo>
                      <a:pt x="948" y="833"/>
                      <a:pt x="1352" y="1566"/>
                      <a:pt x="1263" y="2336"/>
                    </a:cubicBezTo>
                    <a:cubicBezTo>
                      <a:pt x="1213" y="2791"/>
                      <a:pt x="986" y="3220"/>
                      <a:pt x="771" y="3637"/>
                    </a:cubicBezTo>
                    <a:cubicBezTo>
                      <a:pt x="493" y="4154"/>
                      <a:pt x="215" y="4697"/>
                      <a:pt x="253" y="5291"/>
                    </a:cubicBezTo>
                    <a:cubicBezTo>
                      <a:pt x="316" y="5657"/>
                      <a:pt x="430" y="6023"/>
                      <a:pt x="619" y="6364"/>
                    </a:cubicBezTo>
                    <a:cubicBezTo>
                      <a:pt x="784" y="6730"/>
                      <a:pt x="948" y="7071"/>
                      <a:pt x="960" y="7450"/>
                    </a:cubicBezTo>
                    <a:cubicBezTo>
                      <a:pt x="973" y="7905"/>
                      <a:pt x="758" y="8359"/>
                      <a:pt x="556" y="8801"/>
                    </a:cubicBezTo>
                    <a:cubicBezTo>
                      <a:pt x="279" y="9369"/>
                      <a:pt x="1" y="9963"/>
                      <a:pt x="253" y="10556"/>
                    </a:cubicBezTo>
                    <a:cubicBezTo>
                      <a:pt x="354" y="10771"/>
                      <a:pt x="506" y="10986"/>
                      <a:pt x="683" y="11150"/>
                    </a:cubicBezTo>
                    <a:cubicBezTo>
                      <a:pt x="809" y="11301"/>
                      <a:pt x="935" y="11453"/>
                      <a:pt x="1036" y="11617"/>
                    </a:cubicBezTo>
                    <a:cubicBezTo>
                      <a:pt x="1364" y="12236"/>
                      <a:pt x="1112" y="13006"/>
                      <a:pt x="885" y="13700"/>
                    </a:cubicBezTo>
                    <a:cubicBezTo>
                      <a:pt x="683" y="14332"/>
                      <a:pt x="455" y="15253"/>
                      <a:pt x="973" y="15872"/>
                    </a:cubicBezTo>
                    <a:lnTo>
                      <a:pt x="1099" y="15784"/>
                    </a:lnTo>
                    <a:cubicBezTo>
                      <a:pt x="645" y="15228"/>
                      <a:pt x="847" y="14357"/>
                      <a:pt x="1049" y="13751"/>
                    </a:cubicBezTo>
                    <a:cubicBezTo>
                      <a:pt x="1276" y="13044"/>
                      <a:pt x="1541" y="12236"/>
                      <a:pt x="1175" y="11554"/>
                    </a:cubicBezTo>
                    <a:cubicBezTo>
                      <a:pt x="1074" y="11377"/>
                      <a:pt x="948" y="11213"/>
                      <a:pt x="809" y="11061"/>
                    </a:cubicBezTo>
                    <a:cubicBezTo>
                      <a:pt x="645" y="10897"/>
                      <a:pt x="506" y="10708"/>
                      <a:pt x="405" y="10506"/>
                    </a:cubicBezTo>
                    <a:cubicBezTo>
                      <a:pt x="190" y="9975"/>
                      <a:pt x="443" y="9432"/>
                      <a:pt x="708" y="8864"/>
                    </a:cubicBezTo>
                    <a:cubicBezTo>
                      <a:pt x="923" y="8410"/>
                      <a:pt x="1137" y="7942"/>
                      <a:pt x="1125" y="7450"/>
                    </a:cubicBezTo>
                    <a:cubicBezTo>
                      <a:pt x="1112" y="7046"/>
                      <a:pt x="935" y="6667"/>
                      <a:pt x="771" y="6301"/>
                    </a:cubicBezTo>
                    <a:cubicBezTo>
                      <a:pt x="594" y="5985"/>
                      <a:pt x="481" y="5632"/>
                      <a:pt x="430" y="5278"/>
                    </a:cubicBezTo>
                    <a:cubicBezTo>
                      <a:pt x="380" y="4723"/>
                      <a:pt x="645" y="4230"/>
                      <a:pt x="910" y="3712"/>
                    </a:cubicBezTo>
                    <a:cubicBezTo>
                      <a:pt x="1137" y="3283"/>
                      <a:pt x="1377" y="2841"/>
                      <a:pt x="1428" y="2349"/>
                    </a:cubicBezTo>
                    <a:cubicBezTo>
                      <a:pt x="1529" y="1477"/>
                      <a:pt x="1011" y="619"/>
                      <a:pt x="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48"/>
            <p:cNvGrpSpPr/>
            <p:nvPr/>
          </p:nvGrpSpPr>
          <p:grpSpPr>
            <a:xfrm>
              <a:off x="128469" y="4244859"/>
              <a:ext cx="755836" cy="898630"/>
              <a:chOff x="3364223" y="2768429"/>
              <a:chExt cx="522636" cy="621374"/>
            </a:xfrm>
          </p:grpSpPr>
          <p:sp>
            <p:nvSpPr>
              <p:cNvPr id="508" name="Google Shape;508;p48"/>
              <p:cNvSpPr/>
              <p:nvPr/>
            </p:nvSpPr>
            <p:spPr>
              <a:xfrm>
                <a:off x="3364223" y="2768429"/>
                <a:ext cx="382592" cy="518060"/>
              </a:xfrm>
              <a:custGeom>
                <a:rect b="b" l="l" r="r" t="t"/>
                <a:pathLst>
                  <a:path extrusionOk="0" h="9507" w="7021">
                    <a:moveTo>
                      <a:pt x="6013" y="0"/>
                    </a:moveTo>
                    <a:cubicBezTo>
                      <a:pt x="5593" y="0"/>
                      <a:pt x="5110" y="170"/>
                      <a:pt x="4860" y="309"/>
                    </a:cubicBezTo>
                    <a:cubicBezTo>
                      <a:pt x="4439" y="544"/>
                      <a:pt x="4049" y="854"/>
                      <a:pt x="3585" y="1009"/>
                    </a:cubicBezTo>
                    <a:cubicBezTo>
                      <a:pt x="3009" y="1207"/>
                      <a:pt x="2297" y="1176"/>
                      <a:pt x="1889" y="1628"/>
                    </a:cubicBezTo>
                    <a:cubicBezTo>
                      <a:pt x="1418" y="2148"/>
                      <a:pt x="1623" y="2977"/>
                      <a:pt x="1381" y="3633"/>
                    </a:cubicBezTo>
                    <a:cubicBezTo>
                      <a:pt x="1115" y="4376"/>
                      <a:pt x="304" y="4841"/>
                      <a:pt x="87" y="5602"/>
                    </a:cubicBezTo>
                    <a:cubicBezTo>
                      <a:pt x="1" y="5930"/>
                      <a:pt x="7" y="6277"/>
                      <a:pt x="106" y="6605"/>
                    </a:cubicBezTo>
                    <a:cubicBezTo>
                      <a:pt x="149" y="6778"/>
                      <a:pt x="205" y="6945"/>
                      <a:pt x="273" y="7106"/>
                    </a:cubicBezTo>
                    <a:cubicBezTo>
                      <a:pt x="465" y="7589"/>
                      <a:pt x="700" y="8060"/>
                      <a:pt x="768" y="8574"/>
                    </a:cubicBezTo>
                    <a:cubicBezTo>
                      <a:pt x="799" y="8809"/>
                      <a:pt x="793" y="9063"/>
                      <a:pt x="917" y="9273"/>
                    </a:cubicBezTo>
                    <a:cubicBezTo>
                      <a:pt x="1016" y="9442"/>
                      <a:pt x="1120" y="9507"/>
                      <a:pt x="1223" y="9507"/>
                    </a:cubicBezTo>
                    <a:cubicBezTo>
                      <a:pt x="1408" y="9507"/>
                      <a:pt x="1588" y="9294"/>
                      <a:pt x="1716" y="9106"/>
                    </a:cubicBezTo>
                    <a:cubicBezTo>
                      <a:pt x="2174" y="8394"/>
                      <a:pt x="2632" y="7713"/>
                      <a:pt x="3424" y="7348"/>
                    </a:cubicBezTo>
                    <a:cubicBezTo>
                      <a:pt x="3814" y="7168"/>
                      <a:pt x="4229" y="7026"/>
                      <a:pt x="4582" y="6772"/>
                    </a:cubicBezTo>
                    <a:cubicBezTo>
                      <a:pt x="4929" y="6518"/>
                      <a:pt x="5207" y="6116"/>
                      <a:pt x="5176" y="5689"/>
                    </a:cubicBezTo>
                    <a:cubicBezTo>
                      <a:pt x="5151" y="5429"/>
                      <a:pt x="5021" y="5181"/>
                      <a:pt x="5046" y="4921"/>
                    </a:cubicBezTo>
                    <a:cubicBezTo>
                      <a:pt x="5083" y="4599"/>
                      <a:pt x="5362" y="4351"/>
                      <a:pt x="5653" y="4209"/>
                    </a:cubicBezTo>
                    <a:cubicBezTo>
                      <a:pt x="5944" y="4067"/>
                      <a:pt x="6266" y="3980"/>
                      <a:pt x="6538" y="3801"/>
                    </a:cubicBezTo>
                    <a:cubicBezTo>
                      <a:pt x="6804" y="3621"/>
                      <a:pt x="7021" y="3299"/>
                      <a:pt x="6934" y="2983"/>
                    </a:cubicBezTo>
                    <a:cubicBezTo>
                      <a:pt x="6817" y="2538"/>
                      <a:pt x="6179" y="2346"/>
                      <a:pt x="6148" y="1881"/>
                    </a:cubicBezTo>
                    <a:cubicBezTo>
                      <a:pt x="6117" y="1386"/>
                      <a:pt x="6835" y="1064"/>
                      <a:pt x="6780" y="575"/>
                    </a:cubicBezTo>
                    <a:cubicBezTo>
                      <a:pt x="6726" y="141"/>
                      <a:pt x="6396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8"/>
              <p:cNvSpPr/>
              <p:nvPr/>
            </p:nvSpPr>
            <p:spPr>
              <a:xfrm>
                <a:off x="3419532" y="2801287"/>
                <a:ext cx="250393" cy="435722"/>
              </a:xfrm>
              <a:custGeom>
                <a:rect b="b" l="l" r="r" t="t"/>
                <a:pathLst>
                  <a:path extrusionOk="0" h="7996" w="4595">
                    <a:moveTo>
                      <a:pt x="4515" y="1"/>
                    </a:moveTo>
                    <a:cubicBezTo>
                      <a:pt x="4504" y="1"/>
                      <a:pt x="4493" y="3"/>
                      <a:pt x="4483" y="9"/>
                    </a:cubicBezTo>
                    <a:cubicBezTo>
                      <a:pt x="3041" y="919"/>
                      <a:pt x="242" y="4176"/>
                      <a:pt x="1" y="7921"/>
                    </a:cubicBezTo>
                    <a:lnTo>
                      <a:pt x="1" y="7927"/>
                    </a:lnTo>
                    <a:cubicBezTo>
                      <a:pt x="1" y="7964"/>
                      <a:pt x="26" y="7995"/>
                      <a:pt x="63" y="7995"/>
                    </a:cubicBezTo>
                    <a:cubicBezTo>
                      <a:pt x="100" y="7995"/>
                      <a:pt x="131" y="7964"/>
                      <a:pt x="137" y="7933"/>
                    </a:cubicBezTo>
                    <a:cubicBezTo>
                      <a:pt x="372" y="4231"/>
                      <a:pt x="3133" y="1018"/>
                      <a:pt x="4557" y="127"/>
                    </a:cubicBezTo>
                    <a:cubicBezTo>
                      <a:pt x="4588" y="108"/>
                      <a:pt x="4594" y="65"/>
                      <a:pt x="4576" y="34"/>
                    </a:cubicBezTo>
                    <a:cubicBezTo>
                      <a:pt x="4563" y="13"/>
                      <a:pt x="4539" y="1"/>
                      <a:pt x="45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8"/>
              <p:cNvSpPr/>
              <p:nvPr/>
            </p:nvSpPr>
            <p:spPr>
              <a:xfrm>
                <a:off x="3437786" y="2979474"/>
                <a:ext cx="449073" cy="410329"/>
              </a:xfrm>
              <a:custGeom>
                <a:rect b="b" l="l" r="r" t="t"/>
                <a:pathLst>
                  <a:path extrusionOk="0" h="7530" w="8241">
                    <a:moveTo>
                      <a:pt x="6053" y="1"/>
                    </a:moveTo>
                    <a:cubicBezTo>
                      <a:pt x="4970" y="1"/>
                      <a:pt x="3598" y="371"/>
                      <a:pt x="2489" y="1277"/>
                    </a:cubicBezTo>
                    <a:cubicBezTo>
                      <a:pt x="706" y="2738"/>
                      <a:pt x="19" y="5128"/>
                      <a:pt x="0" y="6706"/>
                    </a:cubicBezTo>
                    <a:lnTo>
                      <a:pt x="304" y="7530"/>
                    </a:lnTo>
                    <a:cubicBezTo>
                      <a:pt x="1102" y="4707"/>
                      <a:pt x="3999" y="3357"/>
                      <a:pt x="6643" y="2546"/>
                    </a:cubicBezTo>
                    <a:cubicBezTo>
                      <a:pt x="8240" y="2057"/>
                      <a:pt x="8141" y="794"/>
                      <a:pt x="7590" y="379"/>
                    </a:cubicBezTo>
                    <a:cubicBezTo>
                      <a:pt x="7270" y="140"/>
                      <a:pt x="6716" y="1"/>
                      <a:pt x="60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8"/>
              <p:cNvSpPr/>
              <p:nvPr/>
            </p:nvSpPr>
            <p:spPr>
              <a:xfrm>
                <a:off x="3446559" y="3015656"/>
                <a:ext cx="357961" cy="312406"/>
              </a:xfrm>
              <a:custGeom>
                <a:rect b="b" l="l" r="r" t="t"/>
                <a:pathLst>
                  <a:path extrusionOk="0" h="5733" w="6569">
                    <a:moveTo>
                      <a:pt x="6507" y="0"/>
                    </a:moveTo>
                    <a:cubicBezTo>
                      <a:pt x="4736" y="0"/>
                      <a:pt x="1059" y="1888"/>
                      <a:pt x="6" y="5652"/>
                    </a:cubicBezTo>
                    <a:cubicBezTo>
                      <a:pt x="0" y="5683"/>
                      <a:pt x="19" y="5727"/>
                      <a:pt x="56" y="5733"/>
                    </a:cubicBezTo>
                    <a:lnTo>
                      <a:pt x="75" y="5733"/>
                    </a:lnTo>
                    <a:cubicBezTo>
                      <a:pt x="105" y="5733"/>
                      <a:pt x="130" y="5714"/>
                      <a:pt x="136" y="5683"/>
                    </a:cubicBezTo>
                    <a:cubicBezTo>
                      <a:pt x="1170" y="1987"/>
                      <a:pt x="4773" y="130"/>
                      <a:pt x="6507" y="130"/>
                    </a:cubicBezTo>
                    <a:cubicBezTo>
                      <a:pt x="6538" y="130"/>
                      <a:pt x="6569" y="105"/>
                      <a:pt x="6569" y="68"/>
                    </a:cubicBezTo>
                    <a:lnTo>
                      <a:pt x="6569" y="62"/>
                    </a:lnTo>
                    <a:cubicBezTo>
                      <a:pt x="6569" y="25"/>
                      <a:pt x="6538" y="0"/>
                      <a:pt x="65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2" name="Google Shape;512;p48"/>
          <p:cNvSpPr/>
          <p:nvPr/>
        </p:nvSpPr>
        <p:spPr>
          <a:xfrm rot="-5400000">
            <a:off x="7911699" y="1349104"/>
            <a:ext cx="1977233" cy="487370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"/>
          <p:cNvSpPr txBox="1"/>
          <p:nvPr>
            <p:ph idx="1" type="subTitle"/>
          </p:nvPr>
        </p:nvSpPr>
        <p:spPr>
          <a:xfrm>
            <a:off x="1084725" y="1870449"/>
            <a:ext cx="1717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5" name="Google Shape;515;p49"/>
          <p:cNvSpPr txBox="1"/>
          <p:nvPr>
            <p:ph idx="2" type="subTitle"/>
          </p:nvPr>
        </p:nvSpPr>
        <p:spPr>
          <a:xfrm>
            <a:off x="1084725" y="1557850"/>
            <a:ext cx="1717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6" name="Google Shape;516;p49"/>
          <p:cNvSpPr txBox="1"/>
          <p:nvPr>
            <p:ph idx="3" type="subTitle"/>
          </p:nvPr>
        </p:nvSpPr>
        <p:spPr>
          <a:xfrm>
            <a:off x="6342075" y="1870450"/>
            <a:ext cx="1717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7" name="Google Shape;517;p49"/>
          <p:cNvSpPr txBox="1"/>
          <p:nvPr>
            <p:ph idx="4" type="subTitle"/>
          </p:nvPr>
        </p:nvSpPr>
        <p:spPr>
          <a:xfrm>
            <a:off x="6342075" y="1557850"/>
            <a:ext cx="1717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8" name="Google Shape;518;p49"/>
          <p:cNvSpPr txBox="1"/>
          <p:nvPr>
            <p:ph idx="5" type="subTitle"/>
          </p:nvPr>
        </p:nvSpPr>
        <p:spPr>
          <a:xfrm>
            <a:off x="6342075" y="2965750"/>
            <a:ext cx="1717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9" name="Google Shape;519;p49"/>
          <p:cNvSpPr txBox="1"/>
          <p:nvPr>
            <p:ph idx="6" type="subTitle"/>
          </p:nvPr>
        </p:nvSpPr>
        <p:spPr>
          <a:xfrm>
            <a:off x="6342075" y="2653150"/>
            <a:ext cx="1717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0" name="Google Shape;520;p49"/>
          <p:cNvSpPr txBox="1"/>
          <p:nvPr>
            <p:ph idx="7" type="subTitle"/>
          </p:nvPr>
        </p:nvSpPr>
        <p:spPr>
          <a:xfrm>
            <a:off x="1084725" y="4061077"/>
            <a:ext cx="1717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1" name="Google Shape;521;p49"/>
          <p:cNvSpPr txBox="1"/>
          <p:nvPr>
            <p:ph idx="8" type="subTitle"/>
          </p:nvPr>
        </p:nvSpPr>
        <p:spPr>
          <a:xfrm>
            <a:off x="1084725" y="3748479"/>
            <a:ext cx="1717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2" name="Google Shape;522;p49"/>
          <p:cNvSpPr txBox="1"/>
          <p:nvPr>
            <p:ph idx="9" type="subTitle"/>
          </p:nvPr>
        </p:nvSpPr>
        <p:spPr>
          <a:xfrm>
            <a:off x="1084725" y="2965757"/>
            <a:ext cx="1717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3" name="Google Shape;523;p49"/>
          <p:cNvSpPr txBox="1"/>
          <p:nvPr>
            <p:ph idx="13" type="subTitle"/>
          </p:nvPr>
        </p:nvSpPr>
        <p:spPr>
          <a:xfrm>
            <a:off x="1084725" y="2653158"/>
            <a:ext cx="1717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4" name="Google Shape;524;p49"/>
          <p:cNvSpPr txBox="1"/>
          <p:nvPr>
            <p:ph idx="14" type="subTitle"/>
          </p:nvPr>
        </p:nvSpPr>
        <p:spPr>
          <a:xfrm>
            <a:off x="6342075" y="4061075"/>
            <a:ext cx="1717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5" name="Google Shape;525;p49"/>
          <p:cNvSpPr txBox="1"/>
          <p:nvPr>
            <p:ph idx="15" type="subTitle"/>
          </p:nvPr>
        </p:nvSpPr>
        <p:spPr>
          <a:xfrm>
            <a:off x="6342075" y="3748475"/>
            <a:ext cx="1717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49"/>
          <p:cNvSpPr txBox="1"/>
          <p:nvPr>
            <p:ph type="title"/>
          </p:nvPr>
        </p:nvSpPr>
        <p:spPr>
          <a:xfrm>
            <a:off x="718500" y="348450"/>
            <a:ext cx="77070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7" name="Google Shape;527;p49"/>
          <p:cNvSpPr/>
          <p:nvPr/>
        </p:nvSpPr>
        <p:spPr>
          <a:xfrm>
            <a:off x="4172375" y="884775"/>
            <a:ext cx="742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9"/>
          <p:cNvSpPr/>
          <p:nvPr/>
        </p:nvSpPr>
        <p:spPr>
          <a:xfrm flipH="1">
            <a:off x="-10" y="2"/>
            <a:ext cx="837460" cy="946669"/>
          </a:xfrm>
          <a:custGeom>
            <a:rect b="b" l="l" r="r" t="t"/>
            <a:pathLst>
              <a:path extrusionOk="0" h="9856" w="9244">
                <a:moveTo>
                  <a:pt x="422" y="1"/>
                </a:moveTo>
                <a:cubicBezTo>
                  <a:pt x="101" y="1482"/>
                  <a:pt x="1" y="2650"/>
                  <a:pt x="1384" y="3071"/>
                </a:cubicBezTo>
                <a:cubicBezTo>
                  <a:pt x="2767" y="3492"/>
                  <a:pt x="542" y="6130"/>
                  <a:pt x="1725" y="7091"/>
                </a:cubicBezTo>
                <a:cubicBezTo>
                  <a:pt x="1930" y="7259"/>
                  <a:pt x="2152" y="7325"/>
                  <a:pt x="2385" y="7325"/>
                </a:cubicBezTo>
                <a:cubicBezTo>
                  <a:pt x="3279" y="7325"/>
                  <a:pt x="4341" y="6351"/>
                  <a:pt x="5291" y="6351"/>
                </a:cubicBezTo>
                <a:cubicBezTo>
                  <a:pt x="5519" y="6351"/>
                  <a:pt x="5740" y="6407"/>
                  <a:pt x="5950" y="6545"/>
                </a:cubicBezTo>
                <a:cubicBezTo>
                  <a:pt x="7272" y="7412"/>
                  <a:pt x="7148" y="9855"/>
                  <a:pt x="9244" y="9855"/>
                </a:cubicBezTo>
                <a:lnTo>
                  <a:pt x="924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9"/>
          <p:cNvSpPr/>
          <p:nvPr/>
        </p:nvSpPr>
        <p:spPr>
          <a:xfrm flipH="1">
            <a:off x="8075550" y="-1743"/>
            <a:ext cx="1068458" cy="799753"/>
          </a:xfrm>
          <a:custGeom>
            <a:rect b="b" l="l" r="r" t="t"/>
            <a:pathLst>
              <a:path extrusionOk="0" h="10212" w="12733">
                <a:moveTo>
                  <a:pt x="0" y="0"/>
                </a:moveTo>
                <a:lnTo>
                  <a:pt x="0" y="10212"/>
                </a:lnTo>
                <a:cubicBezTo>
                  <a:pt x="8" y="10212"/>
                  <a:pt x="15" y="10212"/>
                  <a:pt x="23" y="10212"/>
                </a:cubicBezTo>
                <a:cubicBezTo>
                  <a:pt x="2460" y="10212"/>
                  <a:pt x="2081" y="6171"/>
                  <a:pt x="4185" y="6171"/>
                </a:cubicBezTo>
                <a:cubicBezTo>
                  <a:pt x="4313" y="6171"/>
                  <a:pt x="4451" y="6186"/>
                  <a:pt x="4600" y="6218"/>
                </a:cubicBezTo>
                <a:cubicBezTo>
                  <a:pt x="4960" y="6296"/>
                  <a:pt x="5296" y="6331"/>
                  <a:pt x="5609" y="6331"/>
                </a:cubicBezTo>
                <a:cubicBezTo>
                  <a:pt x="7544" y="6331"/>
                  <a:pt x="8602" y="4971"/>
                  <a:pt x="8950" y="3751"/>
                </a:cubicBezTo>
                <a:cubicBezTo>
                  <a:pt x="9492" y="1849"/>
                  <a:pt x="12733" y="4302"/>
                  <a:pt x="124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8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2" name="Google Shape;532;p50"/>
          <p:cNvSpPr/>
          <p:nvPr/>
        </p:nvSpPr>
        <p:spPr>
          <a:xfrm>
            <a:off x="3354425" y="880700"/>
            <a:ext cx="2404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636236">
            <a:off x="-1392045" y="-1087245"/>
            <a:ext cx="4443276" cy="3780872"/>
          </a:xfrm>
          <a:custGeom>
            <a:rect b="b" l="l" r="r" t="t"/>
            <a:pathLst>
              <a:path extrusionOk="0" h="171468" w="201509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8500" y="401362"/>
            <a:ext cx="77070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/>
          <p:nvPr/>
        </p:nvSpPr>
        <p:spPr>
          <a:xfrm flipH="1" rot="10800000">
            <a:off x="-2421723" y="-2457095"/>
            <a:ext cx="8278950" cy="6047100"/>
          </a:xfrm>
          <a:custGeom>
            <a:rect b="b" l="l" r="r" t="t"/>
            <a:pathLst>
              <a:path extrusionOk="0" h="241884" w="331158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35" name="Google Shape;535;p51"/>
          <p:cNvSpPr/>
          <p:nvPr/>
        </p:nvSpPr>
        <p:spPr>
          <a:xfrm flipH="1" rot="-10083919">
            <a:off x="-1271890" y="-873657"/>
            <a:ext cx="2729545" cy="2519141"/>
          </a:xfrm>
          <a:custGeom>
            <a:rect b="b" l="l" r="r" t="t"/>
            <a:pathLst>
              <a:path extrusionOk="0" h="100764" w="109180">
                <a:moveTo>
                  <a:pt x="30061" y="0"/>
                </a:moveTo>
                <a:cubicBezTo>
                  <a:pt x="20906" y="0"/>
                  <a:pt x="8894" y="5612"/>
                  <a:pt x="6298" y="13895"/>
                </a:cubicBezTo>
                <a:cubicBezTo>
                  <a:pt x="0" y="34066"/>
                  <a:pt x="53125" y="58986"/>
                  <a:pt x="46137" y="80035"/>
                </a:cubicBezTo>
                <a:cubicBezTo>
                  <a:pt x="42161" y="91961"/>
                  <a:pt x="20505" y="97778"/>
                  <a:pt x="21635" y="100247"/>
                </a:cubicBezTo>
                <a:cubicBezTo>
                  <a:pt x="21793" y="100619"/>
                  <a:pt x="22390" y="100764"/>
                  <a:pt x="23220" y="100764"/>
                </a:cubicBezTo>
                <a:cubicBezTo>
                  <a:pt x="24258" y="100764"/>
                  <a:pt x="25662" y="100538"/>
                  <a:pt x="27033" y="100247"/>
                </a:cubicBezTo>
                <a:lnTo>
                  <a:pt x="109179" y="100247"/>
                </a:lnTo>
                <a:cubicBezTo>
                  <a:pt x="102065" y="71582"/>
                  <a:pt x="89783" y="59446"/>
                  <a:pt x="79761" y="53671"/>
                </a:cubicBezTo>
                <a:cubicBezTo>
                  <a:pt x="64821" y="45092"/>
                  <a:pt x="51577" y="48796"/>
                  <a:pt x="43940" y="37581"/>
                </a:cubicBezTo>
                <a:cubicBezTo>
                  <a:pt x="34901" y="24336"/>
                  <a:pt x="46116" y="8434"/>
                  <a:pt x="38165" y="2241"/>
                </a:cubicBezTo>
                <a:cubicBezTo>
                  <a:pt x="36184" y="703"/>
                  <a:pt x="33302" y="0"/>
                  <a:pt x="300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 flipH="1" rot="10800000">
            <a:off x="-313100" y="644219"/>
            <a:ext cx="866700" cy="80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_1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/>
          <p:nvPr>
            <p:ph type="title"/>
          </p:nvPr>
        </p:nvSpPr>
        <p:spPr>
          <a:xfrm>
            <a:off x="718400" y="348467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0" name="Google Shape;540;p52"/>
          <p:cNvSpPr/>
          <p:nvPr/>
        </p:nvSpPr>
        <p:spPr>
          <a:xfrm flipH="1" rot="10800000">
            <a:off x="8341108" y="8"/>
            <a:ext cx="802885" cy="1612833"/>
          </a:xfrm>
          <a:custGeom>
            <a:rect b="b" l="l" r="r" t="t"/>
            <a:pathLst>
              <a:path extrusionOk="0" h="20680" w="12549">
                <a:moveTo>
                  <a:pt x="12548" y="0"/>
                </a:moveTo>
                <a:cubicBezTo>
                  <a:pt x="11562" y="1191"/>
                  <a:pt x="10679" y="2506"/>
                  <a:pt x="9960" y="3882"/>
                </a:cubicBezTo>
                <a:cubicBezTo>
                  <a:pt x="8934" y="5791"/>
                  <a:pt x="8051" y="7804"/>
                  <a:pt x="7106" y="9755"/>
                </a:cubicBezTo>
                <a:cubicBezTo>
                  <a:pt x="6223" y="11665"/>
                  <a:pt x="5237" y="13513"/>
                  <a:pt x="4149" y="15320"/>
                </a:cubicBezTo>
                <a:cubicBezTo>
                  <a:pt x="2978" y="17271"/>
                  <a:pt x="1582" y="19078"/>
                  <a:pt x="1" y="20680"/>
                </a:cubicBezTo>
                <a:lnTo>
                  <a:pt x="12548" y="20680"/>
                </a:lnTo>
                <a:lnTo>
                  <a:pt x="125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2"/>
          <p:cNvSpPr/>
          <p:nvPr/>
        </p:nvSpPr>
        <p:spPr>
          <a:xfrm rot="10800000">
            <a:off x="8" y="8"/>
            <a:ext cx="802885" cy="1612833"/>
          </a:xfrm>
          <a:custGeom>
            <a:rect b="b" l="l" r="r" t="t"/>
            <a:pathLst>
              <a:path extrusionOk="0" h="20680" w="12549">
                <a:moveTo>
                  <a:pt x="12548" y="0"/>
                </a:moveTo>
                <a:cubicBezTo>
                  <a:pt x="11562" y="1191"/>
                  <a:pt x="10679" y="2506"/>
                  <a:pt x="9960" y="3882"/>
                </a:cubicBezTo>
                <a:cubicBezTo>
                  <a:pt x="8934" y="5791"/>
                  <a:pt x="8051" y="7804"/>
                  <a:pt x="7106" y="9755"/>
                </a:cubicBezTo>
                <a:cubicBezTo>
                  <a:pt x="6223" y="11665"/>
                  <a:pt x="5237" y="13513"/>
                  <a:pt x="4149" y="15320"/>
                </a:cubicBezTo>
                <a:cubicBezTo>
                  <a:pt x="2978" y="17271"/>
                  <a:pt x="1582" y="19078"/>
                  <a:pt x="1" y="20680"/>
                </a:cubicBezTo>
                <a:lnTo>
                  <a:pt x="12548" y="20680"/>
                </a:lnTo>
                <a:lnTo>
                  <a:pt x="125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2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9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/>
          <p:nvPr/>
        </p:nvSpPr>
        <p:spPr>
          <a:xfrm flipH="1" rot="-5320285">
            <a:off x="-2213136" y="-1585"/>
            <a:ext cx="4443570" cy="1955535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3"/>
          <p:cNvSpPr txBox="1"/>
          <p:nvPr>
            <p:ph type="title"/>
          </p:nvPr>
        </p:nvSpPr>
        <p:spPr>
          <a:xfrm>
            <a:off x="718400" y="346331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6" name="Google Shape;546;p53"/>
          <p:cNvSpPr txBox="1"/>
          <p:nvPr>
            <p:ph idx="1" type="subTitle"/>
          </p:nvPr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547" name="Google Shape;547;p53"/>
          <p:cNvSpPr/>
          <p:nvPr/>
        </p:nvSpPr>
        <p:spPr>
          <a:xfrm flipH="1" rot="-3755545">
            <a:off x="4997871" y="2946773"/>
            <a:ext cx="6474385" cy="2849132"/>
          </a:xfrm>
          <a:custGeom>
            <a:rect b="b" l="l" r="r" t="t"/>
            <a:pathLst>
              <a:path extrusionOk="0" h="140902" w="303027">
                <a:moveTo>
                  <a:pt x="288430" y="1"/>
                </a:moveTo>
                <a:cubicBezTo>
                  <a:pt x="278141" y="1"/>
                  <a:pt x="261395" y="18672"/>
                  <a:pt x="223326" y="38139"/>
                </a:cubicBezTo>
                <a:cubicBezTo>
                  <a:pt x="189569" y="55389"/>
                  <a:pt x="166110" y="67382"/>
                  <a:pt x="137616" y="67382"/>
                </a:cubicBezTo>
                <a:cubicBezTo>
                  <a:pt x="135548" y="67382"/>
                  <a:pt x="133454" y="67319"/>
                  <a:pt x="131327" y="67190"/>
                </a:cubicBezTo>
                <a:cubicBezTo>
                  <a:pt x="98280" y="65181"/>
                  <a:pt x="83764" y="52963"/>
                  <a:pt x="60932" y="52963"/>
                </a:cubicBezTo>
                <a:cubicBezTo>
                  <a:pt x="55211" y="52963"/>
                  <a:pt x="48968" y="53730"/>
                  <a:pt x="41780" y="55617"/>
                </a:cubicBezTo>
                <a:cubicBezTo>
                  <a:pt x="33481" y="57796"/>
                  <a:pt x="7383" y="64642"/>
                  <a:pt x="3239" y="83466"/>
                </a:cubicBezTo>
                <a:cubicBezTo>
                  <a:pt x="1" y="98194"/>
                  <a:pt x="10752" y="117661"/>
                  <a:pt x="23790" y="122030"/>
                </a:cubicBezTo>
                <a:cubicBezTo>
                  <a:pt x="29171" y="123840"/>
                  <a:pt x="34041" y="122757"/>
                  <a:pt x="40994" y="127198"/>
                </a:cubicBezTo>
                <a:cubicBezTo>
                  <a:pt x="45245" y="129912"/>
                  <a:pt x="47888" y="134639"/>
                  <a:pt x="52007" y="137556"/>
                </a:cubicBezTo>
                <a:cubicBezTo>
                  <a:pt x="55417" y="139970"/>
                  <a:pt x="59407" y="140902"/>
                  <a:pt x="63557" y="140902"/>
                </a:cubicBezTo>
                <a:cubicBezTo>
                  <a:pt x="68637" y="140902"/>
                  <a:pt x="73958" y="139505"/>
                  <a:pt x="78749" y="137723"/>
                </a:cubicBezTo>
                <a:cubicBezTo>
                  <a:pt x="91893" y="132817"/>
                  <a:pt x="101525" y="132317"/>
                  <a:pt x="105550" y="131270"/>
                </a:cubicBezTo>
                <a:cubicBezTo>
                  <a:pt x="110694" y="129930"/>
                  <a:pt x="115295" y="129397"/>
                  <a:pt x="119496" y="129397"/>
                </a:cubicBezTo>
                <a:cubicBezTo>
                  <a:pt x="135878" y="129397"/>
                  <a:pt x="146185" y="137503"/>
                  <a:pt x="158993" y="137503"/>
                </a:cubicBezTo>
                <a:cubicBezTo>
                  <a:pt x="161669" y="137503"/>
                  <a:pt x="164454" y="137150"/>
                  <a:pt x="167427" y="136294"/>
                </a:cubicBezTo>
                <a:cubicBezTo>
                  <a:pt x="189251" y="130007"/>
                  <a:pt x="182678" y="107731"/>
                  <a:pt x="208801" y="87871"/>
                </a:cubicBezTo>
                <a:cubicBezTo>
                  <a:pt x="239174" y="64785"/>
                  <a:pt x="265177" y="81871"/>
                  <a:pt x="285382" y="59261"/>
                </a:cubicBezTo>
                <a:cubicBezTo>
                  <a:pt x="302110" y="40556"/>
                  <a:pt x="303027" y="7933"/>
                  <a:pt x="292430" y="1158"/>
                </a:cubicBezTo>
                <a:cubicBezTo>
                  <a:pt x="291197" y="370"/>
                  <a:pt x="289878" y="1"/>
                  <a:pt x="288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54"/>
          <p:cNvSpPr/>
          <p:nvPr/>
        </p:nvSpPr>
        <p:spPr>
          <a:xfrm>
            <a:off x="-394275" y="-335266"/>
            <a:ext cx="4812353" cy="1390524"/>
          </a:xfrm>
          <a:custGeom>
            <a:rect b="b" l="l" r="r" t="t"/>
            <a:pathLst>
              <a:path extrusionOk="0" h="85729" w="259461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54"/>
          <p:cNvGrpSpPr/>
          <p:nvPr/>
        </p:nvGrpSpPr>
        <p:grpSpPr>
          <a:xfrm flipH="1">
            <a:off x="8249902" y="4210039"/>
            <a:ext cx="817388" cy="1087138"/>
            <a:chOff x="6377563" y="1659325"/>
            <a:chExt cx="1152225" cy="1532475"/>
          </a:xfrm>
        </p:grpSpPr>
        <p:sp>
          <p:nvSpPr>
            <p:cNvPr id="552" name="Google Shape;552;p54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rect b="b" l="l" r="r" t="t"/>
              <a:pathLst>
                <a:path extrusionOk="0" h="61299" w="46089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4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rect b="b" l="l" r="r" t="t"/>
              <a:pathLst>
                <a:path extrusionOk="0" h="55316" w="15453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4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rect b="b" l="l" r="r" t="t"/>
              <a:pathLst>
                <a:path extrusionOk="0" h="11036" w="13722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54"/>
          <p:cNvGrpSpPr/>
          <p:nvPr/>
        </p:nvGrpSpPr>
        <p:grpSpPr>
          <a:xfrm flipH="1">
            <a:off x="8630897" y="4019552"/>
            <a:ext cx="608258" cy="1193779"/>
            <a:chOff x="7090388" y="1362675"/>
            <a:chExt cx="913575" cy="1793000"/>
          </a:xfrm>
        </p:grpSpPr>
        <p:sp>
          <p:nvSpPr>
            <p:cNvPr id="556" name="Google Shape;556;p54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rect b="b" l="l" r="r" t="t"/>
              <a:pathLst>
                <a:path extrusionOk="0" h="71720" w="36543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rect b="b" l="l" r="r" t="t"/>
              <a:pathLst>
                <a:path extrusionOk="0" h="60013" w="19503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54"/>
          <p:cNvSpPr txBox="1"/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5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561" name="Google Shape;561;p55"/>
            <p:cNvSpPr/>
            <p:nvPr/>
          </p:nvSpPr>
          <p:spPr>
            <a:xfrm>
              <a:off x="-1376573" y="-336035"/>
              <a:ext cx="8278950" cy="6047100"/>
            </a:xfrm>
            <a:custGeom>
              <a:rect b="b" l="l" r="r" t="t"/>
              <a:pathLst>
                <a:path extrusionOk="0" h="241884" w="331158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562" name="Google Shape;562;p55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rect b="b" l="l" r="r" t="t"/>
              <a:pathLst>
                <a:path extrusionOk="0" h="100764" w="10918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55"/>
          <p:cNvSpPr txBox="1"/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5" name="Google Shape;565;p55"/>
          <p:cNvSpPr txBox="1"/>
          <p:nvPr>
            <p:ph idx="1" type="subTitle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6" name="Google Shape;566;p55"/>
          <p:cNvSpPr txBox="1"/>
          <p:nvPr>
            <p:ph idx="2" type="subTitle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7" name="Google Shape;567;p55"/>
          <p:cNvSpPr txBox="1"/>
          <p:nvPr>
            <p:ph idx="3" type="subTitle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8" name="Google Shape;568;p55"/>
          <p:cNvSpPr txBox="1"/>
          <p:nvPr>
            <p:ph idx="4" type="subTitle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ONE_COLUMN_TEXT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6"/>
          <p:cNvSpPr/>
          <p:nvPr/>
        </p:nvSpPr>
        <p:spPr>
          <a:xfrm rot="5400000">
            <a:off x="5626584" y="505897"/>
            <a:ext cx="4023310" cy="3011493"/>
          </a:xfrm>
          <a:custGeom>
            <a:rect b="b" l="l" r="r" t="t"/>
            <a:pathLst>
              <a:path extrusionOk="0" h="10212" w="12733">
                <a:moveTo>
                  <a:pt x="0" y="0"/>
                </a:moveTo>
                <a:lnTo>
                  <a:pt x="0" y="10212"/>
                </a:lnTo>
                <a:cubicBezTo>
                  <a:pt x="8" y="10212"/>
                  <a:pt x="15" y="10212"/>
                  <a:pt x="23" y="10212"/>
                </a:cubicBezTo>
                <a:cubicBezTo>
                  <a:pt x="2460" y="10212"/>
                  <a:pt x="2081" y="6171"/>
                  <a:pt x="4185" y="6171"/>
                </a:cubicBezTo>
                <a:cubicBezTo>
                  <a:pt x="4313" y="6171"/>
                  <a:pt x="4451" y="6186"/>
                  <a:pt x="4600" y="6218"/>
                </a:cubicBezTo>
                <a:cubicBezTo>
                  <a:pt x="4960" y="6296"/>
                  <a:pt x="5296" y="6331"/>
                  <a:pt x="5609" y="6331"/>
                </a:cubicBezTo>
                <a:cubicBezTo>
                  <a:pt x="7544" y="6331"/>
                  <a:pt x="8602" y="4971"/>
                  <a:pt x="8950" y="3751"/>
                </a:cubicBezTo>
                <a:cubicBezTo>
                  <a:pt x="9492" y="1849"/>
                  <a:pt x="12733" y="4302"/>
                  <a:pt x="124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6"/>
          <p:cNvSpPr txBox="1"/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2" name="Google Shape;572;p56"/>
          <p:cNvSpPr txBox="1"/>
          <p:nvPr>
            <p:ph idx="1" type="subTitle"/>
          </p:nvPr>
        </p:nvSpPr>
        <p:spPr>
          <a:xfrm>
            <a:off x="887500" y="3539900"/>
            <a:ext cx="1725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3" name="Google Shape;573;p56"/>
          <p:cNvSpPr txBox="1"/>
          <p:nvPr>
            <p:ph idx="2" type="subTitle"/>
          </p:nvPr>
        </p:nvSpPr>
        <p:spPr>
          <a:xfrm>
            <a:off x="1061899" y="3175925"/>
            <a:ext cx="13761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4" name="Google Shape;574;p56"/>
          <p:cNvSpPr txBox="1"/>
          <p:nvPr>
            <p:ph idx="3" type="subTitle"/>
          </p:nvPr>
        </p:nvSpPr>
        <p:spPr>
          <a:xfrm>
            <a:off x="3059200" y="3534999"/>
            <a:ext cx="1725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5" name="Google Shape;575;p56"/>
          <p:cNvSpPr txBox="1"/>
          <p:nvPr>
            <p:ph idx="4" type="subTitle"/>
          </p:nvPr>
        </p:nvSpPr>
        <p:spPr>
          <a:xfrm>
            <a:off x="3288141" y="3175925"/>
            <a:ext cx="12672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6" name="Google Shape;576;p56"/>
          <p:cNvSpPr/>
          <p:nvPr/>
        </p:nvSpPr>
        <p:spPr>
          <a:xfrm flipH="1" rot="5400000">
            <a:off x="6627198" y="924503"/>
            <a:ext cx="3441330" cy="1592273"/>
          </a:xfrm>
          <a:custGeom>
            <a:rect b="b" l="l" r="r" t="t"/>
            <a:pathLst>
              <a:path extrusionOk="0" h="11853" w="25618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6"/>
          <p:cNvSpPr/>
          <p:nvPr/>
        </p:nvSpPr>
        <p:spPr>
          <a:xfrm flipH="1">
            <a:off x="7027838" y="2904171"/>
            <a:ext cx="2116163" cy="2239341"/>
          </a:xfrm>
          <a:custGeom>
            <a:rect b="b" l="l" r="r" t="t"/>
            <a:pathLst>
              <a:path extrusionOk="0" h="27015" w="25529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6"/>
          <p:cNvSpPr txBox="1"/>
          <p:nvPr>
            <p:ph idx="5" type="subTitle"/>
          </p:nvPr>
        </p:nvSpPr>
        <p:spPr>
          <a:xfrm>
            <a:off x="5228550" y="3535000"/>
            <a:ext cx="1725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9" name="Google Shape;579;p56"/>
          <p:cNvSpPr txBox="1"/>
          <p:nvPr>
            <p:ph idx="6" type="subTitle"/>
          </p:nvPr>
        </p:nvSpPr>
        <p:spPr>
          <a:xfrm>
            <a:off x="5402936" y="3175925"/>
            <a:ext cx="13761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7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33" name="Google Shape;33;p7"/>
            <p:cNvSpPr/>
            <p:nvPr/>
          </p:nvSpPr>
          <p:spPr>
            <a:xfrm>
              <a:off x="-1376573" y="-336035"/>
              <a:ext cx="8278950" cy="6047100"/>
            </a:xfrm>
            <a:custGeom>
              <a:rect b="b" l="l" r="r" t="t"/>
              <a:pathLst>
                <a:path extrusionOk="0" h="241884" w="331158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34" name="Google Shape;34;p7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rect b="b" l="l" r="r" t="t"/>
              <a:pathLst>
                <a:path extrusionOk="0" h="100764" w="10918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7"/>
          <p:cNvSpPr txBox="1"/>
          <p:nvPr>
            <p:ph type="title"/>
          </p:nvPr>
        </p:nvSpPr>
        <p:spPr>
          <a:xfrm>
            <a:off x="600401" y="1443224"/>
            <a:ext cx="2788500" cy="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627980" y="2199150"/>
            <a:ext cx="34239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2573326" y="4078061"/>
            <a:ext cx="2304531" cy="1066296"/>
          </a:xfrm>
          <a:custGeom>
            <a:rect b="b" l="l" r="r" t="t"/>
            <a:pathLst>
              <a:path extrusionOk="0" h="11853" w="25618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rect b="b" l="l" r="r" t="t"/>
            <a:pathLst>
              <a:path extrusionOk="0" h="21564" w="31668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10800000">
            <a:off x="-3974" y="3964620"/>
            <a:ext cx="1128724" cy="1178906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2285512">
            <a:off x="5414385" y="3797548"/>
            <a:ext cx="433495" cy="1226243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2285512">
            <a:off x="5538300" y="3860652"/>
            <a:ext cx="137074" cy="1153883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2903787">
            <a:off x="5633597" y="4007606"/>
            <a:ext cx="433471" cy="1226195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flipH="1" rot="2903787">
            <a:off x="5753073" y="4065925"/>
            <a:ext cx="137066" cy="1153837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 rot="-2777791">
            <a:off x="3671448" y="4007595"/>
            <a:ext cx="433478" cy="1226168"/>
          </a:xfrm>
          <a:custGeom>
            <a:rect b="b" l="l" r="r" t="t"/>
            <a:pathLst>
              <a:path extrusionOk="0" h="21471" w="759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flipH="1" rot="-2777791">
            <a:off x="3844072" y="4070592"/>
            <a:ext cx="137068" cy="1153812"/>
          </a:xfrm>
          <a:custGeom>
            <a:rect b="b" l="l" r="r" t="t"/>
            <a:pathLst>
              <a:path extrusionOk="0" h="20204" w="240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rect b="b" l="l" r="r" t="t"/>
            <a:pathLst>
              <a:path extrusionOk="0" h="7008" w="32818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rect b="b" l="l" r="r" t="t"/>
            <a:pathLst>
              <a:path extrusionOk="0" h="6947" w="10262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flipH="1" rot="-5400000">
            <a:off x="2386913" y="2399386"/>
            <a:ext cx="5154649" cy="344725"/>
          </a:xfrm>
          <a:custGeom>
            <a:rect b="b" l="l" r="r" t="t"/>
            <a:pathLst>
              <a:path extrusionOk="0" h="13789" w="285774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rect b="b" l="l" r="r" t="t"/>
            <a:pathLst>
              <a:path extrusionOk="0" h="14043" w="14848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rect b="b" l="l" r="r" t="t"/>
            <a:pathLst>
              <a:path extrusionOk="0" h="5967" w="16858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rect b="b" l="l" r="r" t="t"/>
            <a:pathLst>
              <a:path extrusionOk="0" h="23758" w="30446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800">
                <a:solidFill>
                  <a:schemeClr val="accen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b="1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"/>
          <p:cNvSpPr txBox="1"/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Monitorização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 Diabetes</a:t>
            </a:r>
            <a:endParaRPr/>
          </a:p>
        </p:txBody>
      </p:sp>
      <p:sp>
        <p:nvSpPr>
          <p:cNvPr id="585" name="Google Shape;585;p57"/>
          <p:cNvSpPr txBox="1"/>
          <p:nvPr>
            <p:ph idx="1" type="subTitle"/>
          </p:nvPr>
        </p:nvSpPr>
        <p:spPr>
          <a:xfrm>
            <a:off x="4537300" y="2721150"/>
            <a:ext cx="39810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Processo Clínico Eletrónico</a:t>
            </a:r>
            <a:endParaRPr/>
          </a:p>
        </p:txBody>
      </p:sp>
      <p:grpSp>
        <p:nvGrpSpPr>
          <p:cNvPr id="586" name="Google Shape;586;p57"/>
          <p:cNvGrpSpPr/>
          <p:nvPr/>
        </p:nvGrpSpPr>
        <p:grpSpPr>
          <a:xfrm>
            <a:off x="718405" y="875340"/>
            <a:ext cx="3644433" cy="3392799"/>
            <a:chOff x="-3142275" y="-3574825"/>
            <a:chExt cx="13789000" cy="12836925"/>
          </a:xfrm>
        </p:grpSpPr>
        <p:sp>
          <p:nvSpPr>
            <p:cNvPr id="587" name="Google Shape;587;p57"/>
            <p:cNvSpPr/>
            <p:nvPr/>
          </p:nvSpPr>
          <p:spPr>
            <a:xfrm>
              <a:off x="-3142275" y="2204675"/>
              <a:ext cx="13789000" cy="7057425"/>
            </a:xfrm>
            <a:custGeom>
              <a:rect b="b" l="l" r="r" t="t"/>
              <a:pathLst>
                <a:path extrusionOk="0" h="282297" w="55156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57"/>
            <p:cNvSpPr/>
            <p:nvPr/>
          </p:nvSpPr>
          <p:spPr>
            <a:xfrm>
              <a:off x="5805425" y="5691775"/>
              <a:ext cx="3757500" cy="2320150"/>
            </a:xfrm>
            <a:custGeom>
              <a:rect b="b" l="l" r="r" t="t"/>
              <a:pathLst>
                <a:path extrusionOk="0" h="92806" w="15030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-2127800" y="4062600"/>
              <a:ext cx="5379725" cy="3098925"/>
            </a:xfrm>
            <a:custGeom>
              <a:rect b="b" l="l" r="r" t="t"/>
              <a:pathLst>
                <a:path extrusionOk="0" h="123957" w="215189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57"/>
            <p:cNvSpPr/>
            <p:nvPr/>
          </p:nvSpPr>
          <p:spPr>
            <a:xfrm>
              <a:off x="8449075" y="3427125"/>
              <a:ext cx="1649975" cy="2992600"/>
            </a:xfrm>
            <a:custGeom>
              <a:rect b="b" l="l" r="r" t="t"/>
              <a:pathLst>
                <a:path extrusionOk="0" h="119704" w="65999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57"/>
            <p:cNvSpPr/>
            <p:nvPr/>
          </p:nvSpPr>
          <p:spPr>
            <a:xfrm>
              <a:off x="8449075" y="3427125"/>
              <a:ext cx="1649975" cy="2992600"/>
            </a:xfrm>
            <a:custGeom>
              <a:rect b="b" l="l" r="r" t="t"/>
              <a:pathLst>
                <a:path extrusionOk="0" h="119704" w="65999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8592350" y="3605050"/>
              <a:ext cx="1199350" cy="2599750"/>
            </a:xfrm>
            <a:custGeom>
              <a:rect b="b" l="l" r="r" t="t"/>
              <a:pathLst>
                <a:path extrusionOk="0" h="103990" w="47974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8553050" y="4545575"/>
              <a:ext cx="1714700" cy="1918050"/>
            </a:xfrm>
            <a:custGeom>
              <a:rect b="b" l="l" r="r" t="t"/>
              <a:pathLst>
                <a:path extrusionOk="0" h="76722" w="68588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7"/>
            <p:cNvSpPr/>
            <p:nvPr/>
          </p:nvSpPr>
          <p:spPr>
            <a:xfrm>
              <a:off x="8636250" y="4707350"/>
              <a:ext cx="1411975" cy="1615325"/>
            </a:xfrm>
            <a:custGeom>
              <a:rect b="b" l="l" r="r" t="t"/>
              <a:pathLst>
                <a:path extrusionOk="0" h="64613" w="56479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7"/>
            <p:cNvSpPr/>
            <p:nvPr/>
          </p:nvSpPr>
          <p:spPr>
            <a:xfrm>
              <a:off x="-2395875" y="3722900"/>
              <a:ext cx="1619950" cy="1968900"/>
            </a:xfrm>
            <a:custGeom>
              <a:rect b="b" l="l" r="r" t="t"/>
              <a:pathLst>
                <a:path extrusionOk="0" h="78756" w="64798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7"/>
            <p:cNvSpPr/>
            <p:nvPr/>
          </p:nvSpPr>
          <p:spPr>
            <a:xfrm>
              <a:off x="-2395875" y="3722900"/>
              <a:ext cx="1619950" cy="1968900"/>
            </a:xfrm>
            <a:custGeom>
              <a:rect b="b" l="l" r="r" t="t"/>
              <a:pathLst>
                <a:path extrusionOk="0" h="78756" w="64798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7"/>
            <p:cNvSpPr/>
            <p:nvPr/>
          </p:nvSpPr>
          <p:spPr>
            <a:xfrm>
              <a:off x="-2118550" y="3889300"/>
              <a:ext cx="1210925" cy="1640725"/>
            </a:xfrm>
            <a:custGeom>
              <a:rect b="b" l="l" r="r" t="t"/>
              <a:pathLst>
                <a:path extrusionOk="0" h="65629" w="48437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7"/>
            <p:cNvSpPr/>
            <p:nvPr/>
          </p:nvSpPr>
          <p:spPr>
            <a:xfrm>
              <a:off x="-2386625" y="4654200"/>
              <a:ext cx="1807125" cy="2017400"/>
            </a:xfrm>
            <a:custGeom>
              <a:rect b="b" l="l" r="r" t="t"/>
              <a:pathLst>
                <a:path extrusionOk="0" h="80696" w="72285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-1956800" y="5497650"/>
              <a:ext cx="746450" cy="138700"/>
            </a:xfrm>
            <a:custGeom>
              <a:rect b="b" l="l" r="r" t="t"/>
              <a:pathLst>
                <a:path extrusionOk="0" h="5548" w="29858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-2081575" y="4839050"/>
              <a:ext cx="1160075" cy="1573750"/>
            </a:xfrm>
            <a:custGeom>
              <a:rect b="b" l="l" r="r" t="t"/>
              <a:pathLst>
                <a:path extrusionOk="0" h="62950" w="46403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-699675" y="-2934725"/>
              <a:ext cx="3491750" cy="9872075"/>
            </a:xfrm>
            <a:custGeom>
              <a:rect b="b" l="l" r="r" t="t"/>
              <a:pathLst>
                <a:path extrusionOk="0" h="394883" w="13967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-551775" y="-2227600"/>
              <a:ext cx="3184400" cy="8372325"/>
            </a:xfrm>
            <a:custGeom>
              <a:rect b="b" l="l" r="r" t="t"/>
              <a:pathLst>
                <a:path extrusionOk="0" h="334893" w="127376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-551775" y="2590575"/>
              <a:ext cx="3147425" cy="3554150"/>
            </a:xfrm>
            <a:custGeom>
              <a:rect b="b" l="l" r="r" t="t"/>
              <a:pathLst>
                <a:path extrusionOk="0" h="142166" w="125897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-551775" y="-2132850"/>
              <a:ext cx="2941750" cy="8067300"/>
            </a:xfrm>
            <a:custGeom>
              <a:rect b="b" l="l" r="r" t="t"/>
              <a:pathLst>
                <a:path extrusionOk="0" h="322692" w="11767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-1046325" y="-1150725"/>
              <a:ext cx="443725" cy="8101950"/>
            </a:xfrm>
            <a:custGeom>
              <a:rect b="b" l="l" r="r" t="t"/>
              <a:pathLst>
                <a:path extrusionOk="0" h="324078" w="17749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57"/>
            <p:cNvSpPr/>
            <p:nvPr/>
          </p:nvSpPr>
          <p:spPr>
            <a:xfrm>
              <a:off x="869400" y="5379800"/>
              <a:ext cx="353600" cy="480700"/>
            </a:xfrm>
            <a:custGeom>
              <a:rect b="b" l="l" r="r" t="t"/>
              <a:pathLst>
                <a:path extrusionOk="0" h="19228" w="14144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7"/>
            <p:cNvSpPr/>
            <p:nvPr/>
          </p:nvSpPr>
          <p:spPr>
            <a:xfrm>
              <a:off x="989575" y="-1857850"/>
              <a:ext cx="108625" cy="136375"/>
            </a:xfrm>
            <a:custGeom>
              <a:rect b="b" l="l" r="r" t="t"/>
              <a:pathLst>
                <a:path extrusionOk="0" h="5455" w="4345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57"/>
            <p:cNvSpPr/>
            <p:nvPr/>
          </p:nvSpPr>
          <p:spPr>
            <a:xfrm>
              <a:off x="645250" y="-1402600"/>
              <a:ext cx="97075" cy="124800"/>
            </a:xfrm>
            <a:custGeom>
              <a:rect b="b" l="l" r="r" t="t"/>
              <a:pathLst>
                <a:path extrusionOk="0" h="4992" w="3883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57"/>
            <p:cNvSpPr/>
            <p:nvPr/>
          </p:nvSpPr>
          <p:spPr>
            <a:xfrm>
              <a:off x="802375" y="-1809325"/>
              <a:ext cx="642450" cy="441400"/>
            </a:xfrm>
            <a:custGeom>
              <a:rect b="b" l="l" r="r" t="t"/>
              <a:pathLst>
                <a:path extrusionOk="0" h="17656" w="25698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-1013950" y="-3145000"/>
              <a:ext cx="3803700" cy="2195350"/>
            </a:xfrm>
            <a:custGeom>
              <a:rect b="b" l="l" r="r" t="t"/>
              <a:pathLst>
                <a:path extrusionOk="0" h="87814" w="152148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1800675" y="-2960125"/>
              <a:ext cx="508425" cy="332775"/>
            </a:xfrm>
            <a:custGeom>
              <a:rect b="b" l="l" r="r" t="t"/>
              <a:pathLst>
                <a:path extrusionOk="0" h="13311" w="20337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7"/>
            <p:cNvSpPr/>
            <p:nvPr/>
          </p:nvSpPr>
          <p:spPr>
            <a:xfrm>
              <a:off x="1800675" y="-2960125"/>
              <a:ext cx="508425" cy="332775"/>
            </a:xfrm>
            <a:custGeom>
              <a:rect b="b" l="l" r="r" t="t"/>
              <a:pathLst>
                <a:path extrusionOk="0" h="13311" w="20337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57"/>
            <p:cNvSpPr/>
            <p:nvPr/>
          </p:nvSpPr>
          <p:spPr>
            <a:xfrm>
              <a:off x="1803000" y="-2962450"/>
              <a:ext cx="506100" cy="291200"/>
            </a:xfrm>
            <a:custGeom>
              <a:rect b="b" l="l" r="r" t="t"/>
              <a:pathLst>
                <a:path extrusionOk="0" h="11648" w="20244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57"/>
            <p:cNvSpPr/>
            <p:nvPr/>
          </p:nvSpPr>
          <p:spPr>
            <a:xfrm>
              <a:off x="1803000" y="-2962450"/>
              <a:ext cx="506100" cy="291200"/>
            </a:xfrm>
            <a:custGeom>
              <a:rect b="b" l="l" r="r" t="t"/>
              <a:pathLst>
                <a:path extrusionOk="0" h="11648" w="20244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7"/>
            <p:cNvSpPr/>
            <p:nvPr/>
          </p:nvSpPr>
          <p:spPr>
            <a:xfrm>
              <a:off x="-976975" y="16275"/>
              <a:ext cx="150225" cy="1026050"/>
            </a:xfrm>
            <a:custGeom>
              <a:rect b="b" l="l" r="r" t="t"/>
              <a:pathLst>
                <a:path extrusionOk="0" h="41042" w="6009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7"/>
            <p:cNvSpPr/>
            <p:nvPr/>
          </p:nvSpPr>
          <p:spPr>
            <a:xfrm>
              <a:off x="-976975" y="16275"/>
              <a:ext cx="150225" cy="1026050"/>
            </a:xfrm>
            <a:custGeom>
              <a:rect b="b" l="l" r="r" t="t"/>
              <a:pathLst>
                <a:path extrusionOk="0" h="41042" w="6009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57"/>
            <p:cNvSpPr/>
            <p:nvPr/>
          </p:nvSpPr>
          <p:spPr>
            <a:xfrm>
              <a:off x="-974675" y="39375"/>
              <a:ext cx="106325" cy="1005250"/>
            </a:xfrm>
            <a:custGeom>
              <a:rect b="b" l="l" r="r" t="t"/>
              <a:pathLst>
                <a:path extrusionOk="0" h="40210" w="4253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57"/>
            <p:cNvSpPr/>
            <p:nvPr/>
          </p:nvSpPr>
          <p:spPr>
            <a:xfrm>
              <a:off x="-974675" y="39375"/>
              <a:ext cx="106325" cy="1005250"/>
            </a:xfrm>
            <a:custGeom>
              <a:rect b="b" l="l" r="r" t="t"/>
              <a:pathLst>
                <a:path extrusionOk="0" h="40210" w="4253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57"/>
            <p:cNvSpPr/>
            <p:nvPr/>
          </p:nvSpPr>
          <p:spPr>
            <a:xfrm>
              <a:off x="-976975" y="1167075"/>
              <a:ext cx="147900" cy="573125"/>
            </a:xfrm>
            <a:custGeom>
              <a:rect b="b" l="l" r="r" t="t"/>
              <a:pathLst>
                <a:path extrusionOk="0" h="22925" w="5916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7"/>
            <p:cNvSpPr/>
            <p:nvPr/>
          </p:nvSpPr>
          <p:spPr>
            <a:xfrm>
              <a:off x="-976975" y="1167075"/>
              <a:ext cx="147900" cy="573125"/>
            </a:xfrm>
            <a:custGeom>
              <a:rect b="b" l="l" r="r" t="t"/>
              <a:pathLst>
                <a:path extrusionOk="0" h="22925" w="5916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7"/>
            <p:cNvSpPr/>
            <p:nvPr/>
          </p:nvSpPr>
          <p:spPr>
            <a:xfrm>
              <a:off x="-974675" y="1187875"/>
              <a:ext cx="106325" cy="550025"/>
            </a:xfrm>
            <a:custGeom>
              <a:rect b="b" l="l" r="r" t="t"/>
              <a:pathLst>
                <a:path extrusionOk="0" h="22001" w="4253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-974675" y="1187875"/>
              <a:ext cx="106325" cy="550025"/>
            </a:xfrm>
            <a:custGeom>
              <a:rect b="b" l="l" r="r" t="t"/>
              <a:pathLst>
                <a:path extrusionOk="0" h="22001" w="4253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525" y="-122375"/>
              <a:ext cx="2061300" cy="2195350"/>
            </a:xfrm>
            <a:custGeom>
              <a:rect b="b" l="l" r="r" t="t"/>
              <a:pathLst>
                <a:path extrusionOk="0" h="87814" w="82452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1733675" y="1014575"/>
              <a:ext cx="2130650" cy="1751650"/>
            </a:xfrm>
            <a:custGeom>
              <a:rect b="b" l="l" r="r" t="t"/>
              <a:pathLst>
                <a:path extrusionOk="0" h="70066" w="85226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2914525" y="1347325"/>
              <a:ext cx="1830225" cy="2206925"/>
            </a:xfrm>
            <a:custGeom>
              <a:rect b="b" l="l" r="r" t="t"/>
              <a:pathLst>
                <a:path extrusionOk="0" h="88277" w="73209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2914525" y="1844175"/>
              <a:ext cx="420600" cy="1710075"/>
            </a:xfrm>
            <a:custGeom>
              <a:rect b="b" l="l" r="r" t="t"/>
              <a:pathLst>
                <a:path extrusionOk="0" h="68403" w="16824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2949175" y="1382000"/>
              <a:ext cx="1795575" cy="2172250"/>
            </a:xfrm>
            <a:custGeom>
              <a:rect b="b" l="l" r="r" t="t"/>
              <a:pathLst>
                <a:path extrusionOk="0" h="86890" w="71823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7"/>
            <p:cNvSpPr/>
            <p:nvPr/>
          </p:nvSpPr>
          <p:spPr>
            <a:xfrm>
              <a:off x="4076900" y="2708425"/>
              <a:ext cx="302750" cy="99400"/>
            </a:xfrm>
            <a:custGeom>
              <a:rect b="b" l="l" r="r" t="t"/>
              <a:pathLst>
                <a:path extrusionOk="0" h="3976" w="1211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3663250" y="1652375"/>
              <a:ext cx="667875" cy="305050"/>
            </a:xfrm>
            <a:custGeom>
              <a:rect b="b" l="l" r="r" t="t"/>
              <a:pathLst>
                <a:path extrusionOk="0" h="12202" w="26715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7"/>
            <p:cNvSpPr/>
            <p:nvPr/>
          </p:nvSpPr>
          <p:spPr>
            <a:xfrm>
              <a:off x="3679425" y="1449000"/>
              <a:ext cx="725625" cy="307375"/>
            </a:xfrm>
            <a:custGeom>
              <a:rect b="b" l="l" r="r" t="t"/>
              <a:pathLst>
                <a:path extrusionOk="0" h="12295" w="29025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7"/>
            <p:cNvSpPr/>
            <p:nvPr/>
          </p:nvSpPr>
          <p:spPr>
            <a:xfrm>
              <a:off x="3753375" y="1509100"/>
              <a:ext cx="596225" cy="385925"/>
            </a:xfrm>
            <a:custGeom>
              <a:rect b="b" l="l" r="r" t="t"/>
              <a:pathLst>
                <a:path extrusionOk="0" h="15437" w="23849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7"/>
            <p:cNvSpPr/>
            <p:nvPr/>
          </p:nvSpPr>
          <p:spPr>
            <a:xfrm>
              <a:off x="3684050" y="1652375"/>
              <a:ext cx="665550" cy="309675"/>
            </a:xfrm>
            <a:custGeom>
              <a:rect b="b" l="l" r="r" t="t"/>
              <a:pathLst>
                <a:path extrusionOk="0" h="12387" w="26622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7"/>
            <p:cNvSpPr/>
            <p:nvPr/>
          </p:nvSpPr>
          <p:spPr>
            <a:xfrm>
              <a:off x="3947475" y="1920425"/>
              <a:ext cx="753375" cy="845800"/>
            </a:xfrm>
            <a:custGeom>
              <a:rect b="b" l="l" r="r" t="t"/>
              <a:pathLst>
                <a:path extrusionOk="0" h="33832" w="30135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7"/>
            <p:cNvSpPr/>
            <p:nvPr/>
          </p:nvSpPr>
          <p:spPr>
            <a:xfrm>
              <a:off x="1068125" y="989150"/>
              <a:ext cx="1338025" cy="4261275"/>
            </a:xfrm>
            <a:custGeom>
              <a:rect b="b" l="l" r="r" t="t"/>
              <a:pathLst>
                <a:path extrusionOk="0" h="170451" w="53521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7"/>
            <p:cNvSpPr/>
            <p:nvPr/>
          </p:nvSpPr>
          <p:spPr>
            <a:xfrm>
              <a:off x="148400" y="3172925"/>
              <a:ext cx="2045150" cy="2609000"/>
            </a:xfrm>
            <a:custGeom>
              <a:rect b="b" l="l" r="r" t="t"/>
              <a:pathLst>
                <a:path extrusionOk="0" h="104360" w="81806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7"/>
            <p:cNvSpPr/>
            <p:nvPr/>
          </p:nvSpPr>
          <p:spPr>
            <a:xfrm>
              <a:off x="62900" y="3168300"/>
              <a:ext cx="2193050" cy="2664450"/>
            </a:xfrm>
            <a:custGeom>
              <a:rect b="b" l="l" r="r" t="t"/>
              <a:pathLst>
                <a:path extrusionOk="0" h="106578" w="87722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7"/>
            <p:cNvSpPr/>
            <p:nvPr/>
          </p:nvSpPr>
          <p:spPr>
            <a:xfrm>
              <a:off x="62900" y="3168300"/>
              <a:ext cx="2193050" cy="2664450"/>
            </a:xfrm>
            <a:custGeom>
              <a:rect b="b" l="l" r="r" t="t"/>
              <a:pathLst>
                <a:path extrusionOk="0" h="106578" w="87722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7"/>
            <p:cNvSpPr/>
            <p:nvPr/>
          </p:nvSpPr>
          <p:spPr>
            <a:xfrm>
              <a:off x="1259950" y="4182775"/>
              <a:ext cx="610075" cy="959025"/>
            </a:xfrm>
            <a:custGeom>
              <a:rect b="b" l="l" r="r" t="t"/>
              <a:pathLst>
                <a:path extrusionOk="0" h="38361" w="24403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7"/>
            <p:cNvSpPr/>
            <p:nvPr/>
          </p:nvSpPr>
          <p:spPr>
            <a:xfrm>
              <a:off x="35175" y="1070025"/>
              <a:ext cx="2206900" cy="3591125"/>
            </a:xfrm>
            <a:custGeom>
              <a:rect b="b" l="l" r="r" t="t"/>
              <a:pathLst>
                <a:path extrusionOk="0" h="143645" w="88276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7"/>
            <p:cNvSpPr/>
            <p:nvPr/>
          </p:nvSpPr>
          <p:spPr>
            <a:xfrm>
              <a:off x="35175" y="1070025"/>
              <a:ext cx="2206900" cy="3591125"/>
            </a:xfrm>
            <a:custGeom>
              <a:rect b="b" l="l" r="r" t="t"/>
              <a:pathLst>
                <a:path extrusionOk="0" h="143645" w="88276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7"/>
            <p:cNvSpPr/>
            <p:nvPr/>
          </p:nvSpPr>
          <p:spPr>
            <a:xfrm>
              <a:off x="-154325" y="1067725"/>
              <a:ext cx="1377325" cy="4892125"/>
            </a:xfrm>
            <a:custGeom>
              <a:rect b="b" l="l" r="r" t="t"/>
              <a:pathLst>
                <a:path extrusionOk="0" h="195685" w="55093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7"/>
            <p:cNvSpPr/>
            <p:nvPr/>
          </p:nvSpPr>
          <p:spPr>
            <a:xfrm>
              <a:off x="69850" y="1372750"/>
              <a:ext cx="496850" cy="2523500"/>
            </a:xfrm>
            <a:custGeom>
              <a:rect b="b" l="l" r="r" t="t"/>
              <a:pathLst>
                <a:path extrusionOk="0" h="100940" w="19874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7"/>
            <p:cNvSpPr/>
            <p:nvPr/>
          </p:nvSpPr>
          <p:spPr>
            <a:xfrm>
              <a:off x="1484100" y="848175"/>
              <a:ext cx="536150" cy="688675"/>
            </a:xfrm>
            <a:custGeom>
              <a:rect b="b" l="l" r="r" t="t"/>
              <a:pathLst>
                <a:path extrusionOk="0" h="27547" w="21446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7"/>
            <p:cNvSpPr/>
            <p:nvPr/>
          </p:nvSpPr>
          <p:spPr>
            <a:xfrm>
              <a:off x="770025" y="982225"/>
              <a:ext cx="120200" cy="931300"/>
            </a:xfrm>
            <a:custGeom>
              <a:rect b="b" l="l" r="r" t="t"/>
              <a:pathLst>
                <a:path extrusionOk="0" h="37252" w="4808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7"/>
            <p:cNvSpPr/>
            <p:nvPr/>
          </p:nvSpPr>
          <p:spPr>
            <a:xfrm>
              <a:off x="358700" y="-653875"/>
              <a:ext cx="231100" cy="208000"/>
            </a:xfrm>
            <a:custGeom>
              <a:rect b="b" l="l" r="r" t="t"/>
              <a:pathLst>
                <a:path extrusionOk="0" h="8320" w="9244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7"/>
            <p:cNvSpPr/>
            <p:nvPr/>
          </p:nvSpPr>
          <p:spPr>
            <a:xfrm>
              <a:off x="361000" y="-993575"/>
              <a:ext cx="1853350" cy="1867200"/>
            </a:xfrm>
            <a:custGeom>
              <a:rect b="b" l="l" r="r" t="t"/>
              <a:pathLst>
                <a:path extrusionOk="0" h="74688" w="74134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7"/>
            <p:cNvSpPr/>
            <p:nvPr/>
          </p:nvSpPr>
          <p:spPr>
            <a:xfrm>
              <a:off x="541250" y="-623850"/>
              <a:ext cx="1515975" cy="1950400"/>
            </a:xfrm>
            <a:custGeom>
              <a:rect b="b" l="l" r="r" t="t"/>
              <a:pathLst>
                <a:path extrusionOk="0" h="78016" w="60639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7"/>
            <p:cNvSpPr/>
            <p:nvPr/>
          </p:nvSpPr>
          <p:spPr>
            <a:xfrm>
              <a:off x="887900" y="-11450"/>
              <a:ext cx="127100" cy="261150"/>
            </a:xfrm>
            <a:custGeom>
              <a:rect b="b" l="l" r="r" t="t"/>
              <a:pathLst>
                <a:path extrusionOk="0" h="10446" w="5084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7"/>
            <p:cNvSpPr/>
            <p:nvPr/>
          </p:nvSpPr>
          <p:spPr>
            <a:xfrm>
              <a:off x="1819175" y="-36875"/>
              <a:ext cx="124800" cy="124800"/>
            </a:xfrm>
            <a:custGeom>
              <a:rect b="b" l="l" r="r" t="t"/>
              <a:pathLst>
                <a:path extrusionOk="0" h="4992" w="4992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7"/>
            <p:cNvSpPr/>
            <p:nvPr/>
          </p:nvSpPr>
          <p:spPr>
            <a:xfrm>
              <a:off x="1320025" y="-11450"/>
              <a:ext cx="134050" cy="136350"/>
            </a:xfrm>
            <a:custGeom>
              <a:rect b="b" l="l" r="r" t="t"/>
              <a:pathLst>
                <a:path extrusionOk="0" h="5454" w="5362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7"/>
            <p:cNvSpPr/>
            <p:nvPr/>
          </p:nvSpPr>
          <p:spPr>
            <a:xfrm>
              <a:off x="1823800" y="-210200"/>
              <a:ext cx="164100" cy="120200"/>
            </a:xfrm>
            <a:custGeom>
              <a:rect b="b" l="l" r="r" t="t"/>
              <a:pathLst>
                <a:path extrusionOk="0" h="4808" w="6564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7"/>
            <p:cNvSpPr/>
            <p:nvPr/>
          </p:nvSpPr>
          <p:spPr>
            <a:xfrm>
              <a:off x="1659725" y="-25325"/>
              <a:ext cx="205675" cy="385950"/>
            </a:xfrm>
            <a:custGeom>
              <a:rect b="b" l="l" r="r" t="t"/>
              <a:pathLst>
                <a:path extrusionOk="0" h="15438" w="8227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7"/>
            <p:cNvSpPr/>
            <p:nvPr/>
          </p:nvSpPr>
          <p:spPr>
            <a:xfrm>
              <a:off x="1417075" y="439150"/>
              <a:ext cx="208000" cy="145625"/>
            </a:xfrm>
            <a:custGeom>
              <a:rect b="b" l="l" r="r" t="t"/>
              <a:pathLst>
                <a:path extrusionOk="0" h="5825" w="832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1417075" y="476125"/>
              <a:ext cx="117875" cy="106325"/>
            </a:xfrm>
            <a:custGeom>
              <a:rect b="b" l="l" r="r" t="t"/>
              <a:pathLst>
                <a:path extrusionOk="0" h="4253" w="4715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989575" y="584750"/>
              <a:ext cx="494550" cy="316600"/>
            </a:xfrm>
            <a:custGeom>
              <a:rect b="b" l="l" r="r" t="t"/>
              <a:pathLst>
                <a:path extrusionOk="0" h="12664" w="19782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7"/>
            <p:cNvSpPr/>
            <p:nvPr/>
          </p:nvSpPr>
          <p:spPr>
            <a:xfrm>
              <a:off x="661425" y="845875"/>
              <a:ext cx="570800" cy="2246200"/>
            </a:xfrm>
            <a:custGeom>
              <a:rect b="b" l="l" r="r" t="t"/>
              <a:pathLst>
                <a:path extrusionOk="0" h="89848" w="22832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7"/>
            <p:cNvSpPr/>
            <p:nvPr/>
          </p:nvSpPr>
          <p:spPr>
            <a:xfrm>
              <a:off x="978000" y="3108225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7"/>
            <p:cNvSpPr/>
            <p:nvPr/>
          </p:nvSpPr>
          <p:spPr>
            <a:xfrm>
              <a:off x="654500" y="3124400"/>
              <a:ext cx="110925" cy="110950"/>
            </a:xfrm>
            <a:custGeom>
              <a:rect b="b" l="l" r="r" t="t"/>
              <a:pathLst>
                <a:path extrusionOk="0" h="4438" w="4437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7"/>
            <p:cNvSpPr/>
            <p:nvPr/>
          </p:nvSpPr>
          <p:spPr>
            <a:xfrm>
              <a:off x="-2705525" y="1123175"/>
              <a:ext cx="3170550" cy="2098300"/>
            </a:xfrm>
            <a:custGeom>
              <a:rect b="b" l="l" r="r" t="t"/>
              <a:pathLst>
                <a:path extrusionOk="0" h="83932" w="126822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7"/>
            <p:cNvSpPr/>
            <p:nvPr/>
          </p:nvSpPr>
          <p:spPr>
            <a:xfrm>
              <a:off x="-1508500" y="1102375"/>
              <a:ext cx="2038225" cy="2130650"/>
            </a:xfrm>
            <a:custGeom>
              <a:rect b="b" l="l" r="r" t="t"/>
              <a:pathLst>
                <a:path extrusionOk="0" h="85226" w="81529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7"/>
            <p:cNvSpPr/>
            <p:nvPr/>
          </p:nvSpPr>
          <p:spPr>
            <a:xfrm>
              <a:off x="-699675" y="2405700"/>
              <a:ext cx="217250" cy="413675"/>
            </a:xfrm>
            <a:custGeom>
              <a:rect b="b" l="l" r="r" t="t"/>
              <a:pathLst>
                <a:path extrusionOk="0" h="16547" w="869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7"/>
            <p:cNvSpPr/>
            <p:nvPr/>
          </p:nvSpPr>
          <p:spPr>
            <a:xfrm>
              <a:off x="6378525" y="7272400"/>
              <a:ext cx="1437375" cy="293525"/>
            </a:xfrm>
            <a:custGeom>
              <a:rect b="b" l="l" r="r" t="t"/>
              <a:pathLst>
                <a:path extrusionOk="0" h="11741" w="57495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7"/>
            <p:cNvSpPr/>
            <p:nvPr/>
          </p:nvSpPr>
          <p:spPr>
            <a:xfrm>
              <a:off x="6383150" y="6916525"/>
              <a:ext cx="1416575" cy="584675"/>
            </a:xfrm>
            <a:custGeom>
              <a:rect b="b" l="l" r="r" t="t"/>
              <a:pathLst>
                <a:path extrusionOk="0" h="23387" w="56663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7"/>
            <p:cNvSpPr/>
            <p:nvPr/>
          </p:nvSpPr>
          <p:spPr>
            <a:xfrm>
              <a:off x="6366975" y="7029775"/>
              <a:ext cx="415975" cy="429850"/>
            </a:xfrm>
            <a:custGeom>
              <a:rect b="b" l="l" r="r" t="t"/>
              <a:pathLst>
                <a:path extrusionOk="0" h="17194" w="16639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7"/>
            <p:cNvSpPr/>
            <p:nvPr/>
          </p:nvSpPr>
          <p:spPr>
            <a:xfrm>
              <a:off x="6965475" y="7015900"/>
              <a:ext cx="152550" cy="198775"/>
            </a:xfrm>
            <a:custGeom>
              <a:rect b="b" l="l" r="r" t="t"/>
              <a:pathLst>
                <a:path extrusionOk="0" h="7951" w="6102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7"/>
            <p:cNvSpPr/>
            <p:nvPr/>
          </p:nvSpPr>
          <p:spPr>
            <a:xfrm>
              <a:off x="6817600" y="7029775"/>
              <a:ext cx="145600" cy="189500"/>
            </a:xfrm>
            <a:custGeom>
              <a:rect b="b" l="l" r="r" t="t"/>
              <a:pathLst>
                <a:path extrusionOk="0" h="7580" w="5824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7"/>
            <p:cNvSpPr/>
            <p:nvPr/>
          </p:nvSpPr>
          <p:spPr>
            <a:xfrm>
              <a:off x="7268200" y="6643850"/>
              <a:ext cx="439100" cy="413675"/>
            </a:xfrm>
            <a:custGeom>
              <a:rect b="b" l="l" r="r" t="t"/>
              <a:pathLst>
                <a:path extrusionOk="0" h="16547" w="17564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7"/>
            <p:cNvSpPr/>
            <p:nvPr/>
          </p:nvSpPr>
          <p:spPr>
            <a:xfrm>
              <a:off x="7945300" y="6070750"/>
              <a:ext cx="790350" cy="764925"/>
            </a:xfrm>
            <a:custGeom>
              <a:rect b="b" l="l" r="r" t="t"/>
              <a:pathLst>
                <a:path extrusionOk="0" h="30597" w="31614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7961475" y="5959825"/>
              <a:ext cx="776475" cy="813450"/>
            </a:xfrm>
            <a:custGeom>
              <a:rect b="b" l="l" r="r" t="t"/>
              <a:pathLst>
                <a:path extrusionOk="0" h="32538" w="31059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7"/>
            <p:cNvSpPr/>
            <p:nvPr/>
          </p:nvSpPr>
          <p:spPr>
            <a:xfrm>
              <a:off x="8155575" y="6086925"/>
              <a:ext cx="298125" cy="184900"/>
            </a:xfrm>
            <a:custGeom>
              <a:rect b="b" l="l" r="r" t="t"/>
              <a:pathLst>
                <a:path extrusionOk="0" h="7396" w="11925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7"/>
            <p:cNvSpPr/>
            <p:nvPr/>
          </p:nvSpPr>
          <p:spPr>
            <a:xfrm>
              <a:off x="8257275" y="6142400"/>
              <a:ext cx="258825" cy="184900"/>
            </a:xfrm>
            <a:custGeom>
              <a:rect b="b" l="l" r="r" t="t"/>
              <a:pathLst>
                <a:path extrusionOk="0" h="7396" w="10353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7"/>
            <p:cNvSpPr/>
            <p:nvPr/>
          </p:nvSpPr>
          <p:spPr>
            <a:xfrm>
              <a:off x="8372800" y="6225575"/>
              <a:ext cx="335100" cy="238050"/>
            </a:xfrm>
            <a:custGeom>
              <a:rect b="b" l="l" r="r" t="t"/>
              <a:pathLst>
                <a:path extrusionOk="0" h="9522" w="13404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7"/>
            <p:cNvSpPr/>
            <p:nvPr/>
          </p:nvSpPr>
          <p:spPr>
            <a:xfrm>
              <a:off x="7947600" y="5945975"/>
              <a:ext cx="392875" cy="342025"/>
            </a:xfrm>
            <a:custGeom>
              <a:rect b="b" l="l" r="r" t="t"/>
              <a:pathLst>
                <a:path extrusionOk="0" h="13681" w="15715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7"/>
            <p:cNvSpPr/>
            <p:nvPr/>
          </p:nvSpPr>
          <p:spPr>
            <a:xfrm>
              <a:off x="7150350" y="2137650"/>
              <a:ext cx="1656925" cy="4961475"/>
            </a:xfrm>
            <a:custGeom>
              <a:rect b="b" l="l" r="r" t="t"/>
              <a:pathLst>
                <a:path extrusionOk="0" h="198459" w="66277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7"/>
            <p:cNvSpPr/>
            <p:nvPr/>
          </p:nvSpPr>
          <p:spPr>
            <a:xfrm>
              <a:off x="8023875" y="2988050"/>
              <a:ext cx="566175" cy="1178575"/>
            </a:xfrm>
            <a:custGeom>
              <a:rect b="b" l="l" r="r" t="t"/>
              <a:pathLst>
                <a:path extrusionOk="0" h="47143" w="22647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7"/>
            <p:cNvSpPr/>
            <p:nvPr/>
          </p:nvSpPr>
          <p:spPr>
            <a:xfrm>
              <a:off x="8583100" y="254300"/>
              <a:ext cx="919750" cy="2116775"/>
            </a:xfrm>
            <a:custGeom>
              <a:rect b="b" l="l" r="r" t="t"/>
              <a:pathLst>
                <a:path extrusionOk="0" h="84671" w="3679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8497600" y="215000"/>
              <a:ext cx="903575" cy="1356500"/>
            </a:xfrm>
            <a:custGeom>
              <a:rect b="b" l="l" r="r" t="t"/>
              <a:pathLst>
                <a:path extrusionOk="0" h="54260" w="36143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7808950" y="-103900"/>
              <a:ext cx="524600" cy="617025"/>
            </a:xfrm>
            <a:custGeom>
              <a:rect b="b" l="l" r="r" t="t"/>
              <a:pathLst>
                <a:path extrusionOk="0" h="24681" w="20984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7"/>
            <p:cNvSpPr/>
            <p:nvPr/>
          </p:nvSpPr>
          <p:spPr>
            <a:xfrm>
              <a:off x="7185025" y="219625"/>
              <a:ext cx="1682325" cy="2551225"/>
            </a:xfrm>
            <a:custGeom>
              <a:rect b="b" l="l" r="r" t="t"/>
              <a:pathLst>
                <a:path extrusionOk="0" h="102049" w="67293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7"/>
            <p:cNvSpPr/>
            <p:nvPr/>
          </p:nvSpPr>
          <p:spPr>
            <a:xfrm>
              <a:off x="7434600" y="101775"/>
              <a:ext cx="295800" cy="281950"/>
            </a:xfrm>
            <a:custGeom>
              <a:rect b="b" l="l" r="r" t="t"/>
              <a:pathLst>
                <a:path extrusionOk="0" h="11278" w="11832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7"/>
            <p:cNvSpPr/>
            <p:nvPr/>
          </p:nvSpPr>
          <p:spPr>
            <a:xfrm>
              <a:off x="7434600" y="101775"/>
              <a:ext cx="295800" cy="281950"/>
            </a:xfrm>
            <a:custGeom>
              <a:rect b="b" l="l" r="r" t="t"/>
              <a:pathLst>
                <a:path extrusionOk="0" h="11278" w="11832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7"/>
            <p:cNvSpPr/>
            <p:nvPr/>
          </p:nvSpPr>
          <p:spPr>
            <a:xfrm>
              <a:off x="7529350" y="39375"/>
              <a:ext cx="1076875" cy="591600"/>
            </a:xfrm>
            <a:custGeom>
              <a:rect b="b" l="l" r="r" t="t"/>
              <a:pathLst>
                <a:path extrusionOk="0" h="23664" w="43075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7"/>
            <p:cNvSpPr/>
            <p:nvPr/>
          </p:nvSpPr>
          <p:spPr>
            <a:xfrm>
              <a:off x="7529350" y="39375"/>
              <a:ext cx="1076875" cy="591600"/>
            </a:xfrm>
            <a:custGeom>
              <a:rect b="b" l="l" r="r" t="t"/>
              <a:pathLst>
                <a:path extrusionOk="0" h="23664" w="43075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7"/>
            <p:cNvSpPr/>
            <p:nvPr/>
          </p:nvSpPr>
          <p:spPr>
            <a:xfrm>
              <a:off x="7365275" y="-614600"/>
              <a:ext cx="106325" cy="233425"/>
            </a:xfrm>
            <a:custGeom>
              <a:rect b="b" l="l" r="r" t="t"/>
              <a:pathLst>
                <a:path extrusionOk="0" h="9337" w="4253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7"/>
            <p:cNvSpPr/>
            <p:nvPr/>
          </p:nvSpPr>
          <p:spPr>
            <a:xfrm>
              <a:off x="7448450" y="-1139175"/>
              <a:ext cx="1100000" cy="1178575"/>
            </a:xfrm>
            <a:custGeom>
              <a:rect b="b" l="l" r="r" t="t"/>
              <a:pathLst>
                <a:path extrusionOk="0" h="47143" w="4400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7"/>
            <p:cNvSpPr/>
            <p:nvPr/>
          </p:nvSpPr>
          <p:spPr>
            <a:xfrm>
              <a:off x="7538575" y="-25325"/>
              <a:ext cx="272725" cy="64725"/>
            </a:xfrm>
            <a:custGeom>
              <a:rect b="b" l="l" r="r" t="t"/>
              <a:pathLst>
                <a:path extrusionOk="0" h="2589" w="10909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7"/>
            <p:cNvSpPr/>
            <p:nvPr/>
          </p:nvSpPr>
          <p:spPr>
            <a:xfrm>
              <a:off x="7351400" y="-1354075"/>
              <a:ext cx="1354200" cy="1363425"/>
            </a:xfrm>
            <a:custGeom>
              <a:rect b="b" l="l" r="r" t="t"/>
              <a:pathLst>
                <a:path extrusionOk="0" h="54537" w="54168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7"/>
            <p:cNvSpPr/>
            <p:nvPr/>
          </p:nvSpPr>
          <p:spPr>
            <a:xfrm>
              <a:off x="8573850" y="-1162275"/>
              <a:ext cx="157175" cy="127125"/>
            </a:xfrm>
            <a:custGeom>
              <a:rect b="b" l="l" r="r" t="t"/>
              <a:pathLst>
                <a:path extrusionOk="0" h="5085" w="6287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>
              <a:off x="6138200" y="-346550"/>
              <a:ext cx="843475" cy="2211550"/>
            </a:xfrm>
            <a:custGeom>
              <a:rect b="b" l="l" r="r" t="t"/>
              <a:pathLst>
                <a:path extrusionOk="0" h="88462" w="33739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>
              <a:off x="6387775" y="1060775"/>
              <a:ext cx="256525" cy="434475"/>
            </a:xfrm>
            <a:custGeom>
              <a:rect b="b" l="l" r="r" t="t"/>
              <a:pathLst>
                <a:path extrusionOk="0" h="17379" w="10261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6498700" y="388325"/>
              <a:ext cx="986750" cy="1247900"/>
            </a:xfrm>
            <a:custGeom>
              <a:rect b="b" l="l" r="r" t="t"/>
              <a:pathLst>
                <a:path extrusionOk="0" h="49916" w="3947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6803725" y="-757875"/>
              <a:ext cx="476075" cy="462200"/>
            </a:xfrm>
            <a:custGeom>
              <a:rect b="b" l="l" r="r" t="t"/>
              <a:pathLst>
                <a:path extrusionOk="0" h="18488" w="19043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7233550" y="-785600"/>
              <a:ext cx="122500" cy="325850"/>
            </a:xfrm>
            <a:custGeom>
              <a:rect b="b" l="l" r="r" t="t"/>
              <a:pathLst>
                <a:path extrusionOk="0" h="13034" w="490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6692800" y="-231000"/>
              <a:ext cx="603175" cy="175650"/>
            </a:xfrm>
            <a:custGeom>
              <a:rect b="b" l="l" r="r" t="t"/>
              <a:pathLst>
                <a:path extrusionOk="0" h="7026" w="24127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6228325" y="1950475"/>
              <a:ext cx="311975" cy="129425"/>
            </a:xfrm>
            <a:custGeom>
              <a:rect b="b" l="l" r="r" t="t"/>
              <a:pathLst>
                <a:path extrusionOk="0" h="5177" w="12479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6251425" y="2102975"/>
              <a:ext cx="226500" cy="87850"/>
            </a:xfrm>
            <a:custGeom>
              <a:rect b="b" l="l" r="r" t="t"/>
              <a:pathLst>
                <a:path extrusionOk="0" h="3514" w="906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8821125" y="178025"/>
              <a:ext cx="284250" cy="182600"/>
            </a:xfrm>
            <a:custGeom>
              <a:rect b="b" l="l" r="r" t="t"/>
              <a:pathLst>
                <a:path extrusionOk="0" h="7304" w="1137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8904300" y="80975"/>
              <a:ext cx="214950" cy="124800"/>
            </a:xfrm>
            <a:custGeom>
              <a:rect b="b" l="l" r="r" t="t"/>
              <a:pathLst>
                <a:path extrusionOk="0" h="4992" w="8598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9507450" y="1589975"/>
              <a:ext cx="173325" cy="291200"/>
            </a:xfrm>
            <a:custGeom>
              <a:rect b="b" l="l" r="r" t="t"/>
              <a:pathLst>
                <a:path extrusionOk="0" h="11648" w="6933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9659975" y="1670850"/>
              <a:ext cx="117875" cy="214950"/>
            </a:xfrm>
            <a:custGeom>
              <a:rect b="b" l="l" r="r" t="t"/>
              <a:pathLst>
                <a:path extrusionOk="0" h="8598" w="4715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6949300" y="4617225"/>
              <a:ext cx="108650" cy="318925"/>
            </a:xfrm>
            <a:custGeom>
              <a:rect b="b" l="l" r="r" t="t"/>
              <a:pathLst>
                <a:path extrusionOk="0" h="12757" w="4346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6838375" y="4700400"/>
              <a:ext cx="90150" cy="228800"/>
            </a:xfrm>
            <a:custGeom>
              <a:rect b="b" l="l" r="r" t="t"/>
              <a:pathLst>
                <a:path extrusionOk="0" h="9152" w="3606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3473750" y="-3498575"/>
              <a:ext cx="1834875" cy="1943475"/>
            </a:xfrm>
            <a:custGeom>
              <a:rect b="b" l="l" r="r" t="t"/>
              <a:pathLst>
                <a:path extrusionOk="0" h="77739" w="73395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473750" y="-3498575"/>
              <a:ext cx="1834875" cy="1943475"/>
            </a:xfrm>
            <a:custGeom>
              <a:rect b="b" l="l" r="r" t="t"/>
              <a:pathLst>
                <a:path extrusionOk="0" h="77739" w="73395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3473750" y="-2576525"/>
              <a:ext cx="281950" cy="1021425"/>
            </a:xfrm>
            <a:custGeom>
              <a:rect b="b" l="l" r="r" t="t"/>
              <a:pathLst>
                <a:path extrusionOk="0" h="40857" w="11278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496875" y="-3498575"/>
              <a:ext cx="1809425" cy="1046850"/>
            </a:xfrm>
            <a:custGeom>
              <a:rect b="b" l="l" r="r" t="t"/>
              <a:pathLst>
                <a:path extrusionOk="0" h="41874" w="72377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3201075" y="-2255325"/>
              <a:ext cx="489925" cy="441400"/>
            </a:xfrm>
            <a:custGeom>
              <a:rect b="b" l="l" r="r" t="t"/>
              <a:pathLst>
                <a:path extrusionOk="0" h="17656" w="19597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201075" y="-2255325"/>
              <a:ext cx="489925" cy="441400"/>
            </a:xfrm>
            <a:custGeom>
              <a:rect b="b" l="l" r="r" t="t"/>
              <a:pathLst>
                <a:path extrusionOk="0" h="17656" w="19597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3198750" y="-2255325"/>
              <a:ext cx="492250" cy="434475"/>
            </a:xfrm>
            <a:custGeom>
              <a:rect b="b" l="l" r="r" t="t"/>
              <a:pathLst>
                <a:path extrusionOk="0" h="17379" w="1969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4014500" y="-2377800"/>
              <a:ext cx="208000" cy="268100"/>
            </a:xfrm>
            <a:custGeom>
              <a:rect b="b" l="l" r="r" t="t"/>
              <a:pathLst>
                <a:path extrusionOk="0" h="10724" w="832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4398100" y="-2597325"/>
              <a:ext cx="205700" cy="265775"/>
            </a:xfrm>
            <a:custGeom>
              <a:rect b="b" l="l" r="r" t="t"/>
              <a:pathLst>
                <a:path extrusionOk="0" h="10631" w="8228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7"/>
            <p:cNvSpPr/>
            <p:nvPr/>
          </p:nvSpPr>
          <p:spPr>
            <a:xfrm>
              <a:off x="4779400" y="-2816850"/>
              <a:ext cx="205700" cy="265775"/>
            </a:xfrm>
            <a:custGeom>
              <a:rect b="b" l="l" r="r" t="t"/>
              <a:pathLst>
                <a:path extrusionOk="0" h="10631" w="8228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7845925" y="-2414775"/>
              <a:ext cx="279650" cy="589300"/>
            </a:xfrm>
            <a:custGeom>
              <a:rect b="b" l="l" r="r" t="t"/>
              <a:pathLst>
                <a:path extrusionOk="0" h="23572" w="11186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7845925" y="-2414775"/>
              <a:ext cx="279650" cy="589300"/>
            </a:xfrm>
            <a:custGeom>
              <a:rect b="b" l="l" r="r" t="t"/>
              <a:pathLst>
                <a:path extrusionOk="0" h="23572" w="11186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7076400" y="-3574825"/>
              <a:ext cx="1832550" cy="1936525"/>
            </a:xfrm>
            <a:custGeom>
              <a:rect b="b" l="l" r="r" t="t"/>
              <a:pathLst>
                <a:path extrusionOk="0" h="77461" w="73302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7453075" y="-3114975"/>
              <a:ext cx="1291800" cy="825025"/>
            </a:xfrm>
            <a:custGeom>
              <a:rect b="b" l="l" r="r" t="t"/>
              <a:pathLst>
                <a:path extrusionOk="0" h="33001" w="51672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7453075" y="-2816850"/>
              <a:ext cx="1291800" cy="827300"/>
            </a:xfrm>
            <a:custGeom>
              <a:rect b="b" l="l" r="r" t="t"/>
              <a:pathLst>
                <a:path extrusionOk="0" h="33092" w="51672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7076400" y="-2657400"/>
              <a:ext cx="281950" cy="1019100"/>
            </a:xfrm>
            <a:custGeom>
              <a:rect b="b" l="l" r="r" t="t"/>
              <a:pathLst>
                <a:path extrusionOk="0" h="40764" w="11278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7099525" y="-3574825"/>
              <a:ext cx="1807125" cy="1044525"/>
            </a:xfrm>
            <a:custGeom>
              <a:rect b="b" l="l" r="r" t="t"/>
              <a:pathLst>
                <a:path extrusionOk="0" h="41781" w="72285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566675" y="1890375"/>
              <a:ext cx="540775" cy="1310300"/>
            </a:xfrm>
            <a:custGeom>
              <a:rect b="b" l="l" r="r" t="t"/>
              <a:pathLst>
                <a:path extrusionOk="0" h="52412" w="21631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562050" y="1878825"/>
              <a:ext cx="552325" cy="614725"/>
            </a:xfrm>
            <a:custGeom>
              <a:rect b="b" l="l" r="r" t="t"/>
              <a:pathLst>
                <a:path extrusionOk="0" h="24589" w="22093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57"/>
          <p:cNvSpPr/>
          <p:nvPr/>
        </p:nvSpPr>
        <p:spPr>
          <a:xfrm>
            <a:off x="5323400" y="2574863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"/>
          <p:cNvSpPr txBox="1"/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</a:t>
            </a:r>
            <a:endParaRPr/>
          </a:p>
        </p:txBody>
      </p:sp>
      <p:sp>
        <p:nvSpPr>
          <p:cNvPr id="730" name="Google Shape;730;p58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p58" title="WhatsApp Image 2025-06-10 at 21.13.2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163" y="1078400"/>
            <a:ext cx="4677675" cy="32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9"/>
          <p:cNvSpPr txBox="1"/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</a:t>
            </a: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59" title="WhatsApp Image 2025-06-10 at 21.13.24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50" y="1084825"/>
            <a:ext cx="4778876" cy="32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0"/>
          <p:cNvSpPr txBox="1"/>
          <p:nvPr>
            <p:ph type="title"/>
          </p:nvPr>
        </p:nvSpPr>
        <p:spPr>
          <a:xfrm>
            <a:off x="1890000" y="2332640"/>
            <a:ext cx="536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PARA A APLICAÇÃO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1"/>
          <p:cNvSpPr txBox="1"/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POSSÍVEIS MELHORIAS</a:t>
            </a:r>
            <a:endParaRPr/>
          </a:p>
        </p:txBody>
      </p:sp>
      <p:sp>
        <p:nvSpPr>
          <p:cNvPr id="749" name="Google Shape;749;p61"/>
          <p:cNvSpPr txBox="1"/>
          <p:nvPr>
            <p:ph idx="2" type="title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50" name="Google Shape;750;p61"/>
          <p:cNvSpPr txBox="1"/>
          <p:nvPr>
            <p:ph idx="1" type="subTitle"/>
          </p:nvPr>
        </p:nvSpPr>
        <p:spPr>
          <a:xfrm>
            <a:off x="1517950" y="1919525"/>
            <a:ext cx="2686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PERSONALIZAÇÃO</a:t>
            </a:r>
            <a:endParaRPr/>
          </a:p>
        </p:txBody>
      </p:sp>
      <p:sp>
        <p:nvSpPr>
          <p:cNvPr id="751" name="Google Shape;751;p61"/>
          <p:cNvSpPr txBox="1"/>
          <p:nvPr>
            <p:ph idx="3" type="subTitle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Pré-configurações para diabetes tipo 1 e 2, etc</a:t>
            </a:r>
            <a:endParaRPr/>
          </a:p>
        </p:txBody>
      </p:sp>
      <p:sp>
        <p:nvSpPr>
          <p:cNvPr id="752" name="Google Shape;752;p61"/>
          <p:cNvSpPr txBox="1"/>
          <p:nvPr>
            <p:ph idx="4" type="title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53" name="Google Shape;753;p61"/>
          <p:cNvSpPr txBox="1"/>
          <p:nvPr>
            <p:ph idx="5" type="subTitle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DESEMPENHO</a:t>
            </a:r>
            <a:endParaRPr/>
          </a:p>
        </p:txBody>
      </p:sp>
      <p:sp>
        <p:nvSpPr>
          <p:cNvPr id="754" name="Google Shape;754;p61"/>
          <p:cNvSpPr txBox="1"/>
          <p:nvPr>
            <p:ph idx="6" type="subTitle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Evitar reloads forçados devido aos forms</a:t>
            </a:r>
            <a:endParaRPr/>
          </a:p>
        </p:txBody>
      </p:sp>
      <p:sp>
        <p:nvSpPr>
          <p:cNvPr id="755" name="Google Shape;755;p61"/>
          <p:cNvSpPr txBox="1"/>
          <p:nvPr>
            <p:ph idx="7" type="title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756" name="Google Shape;756;p61"/>
          <p:cNvSpPr txBox="1"/>
          <p:nvPr>
            <p:ph idx="8" type="subTitle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MÓVEL</a:t>
            </a:r>
            <a:endParaRPr/>
          </a:p>
        </p:txBody>
      </p:sp>
      <p:sp>
        <p:nvSpPr>
          <p:cNvPr id="757" name="Google Shape;757;p61"/>
          <p:cNvSpPr txBox="1"/>
          <p:nvPr>
            <p:ph idx="9" type="subTitle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 utilidade quotidiana</a:t>
            </a:r>
            <a:endParaRPr/>
          </a:p>
        </p:txBody>
      </p:sp>
      <p:sp>
        <p:nvSpPr>
          <p:cNvPr id="758" name="Google Shape;758;p61"/>
          <p:cNvSpPr txBox="1"/>
          <p:nvPr>
            <p:ph idx="13" type="title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59" name="Google Shape;759;p61"/>
          <p:cNvSpPr txBox="1"/>
          <p:nvPr>
            <p:ph idx="14" type="subTitle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0" name="Google Shape;760;p61"/>
          <p:cNvSpPr txBox="1"/>
          <p:nvPr>
            <p:ph idx="15" type="subTitle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Permitir eventos periódicos</a:t>
            </a:r>
            <a:endParaRPr/>
          </a:p>
        </p:txBody>
      </p:sp>
      <p:sp>
        <p:nvSpPr>
          <p:cNvPr id="761" name="Google Shape;761;p61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2"/>
          <p:cNvSpPr txBox="1"/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endParaRPr/>
          </a:p>
        </p:txBody>
      </p:sp>
      <p:sp>
        <p:nvSpPr>
          <p:cNvPr id="767" name="Google Shape;767;p62"/>
          <p:cNvSpPr txBox="1"/>
          <p:nvPr/>
        </p:nvSpPr>
        <p:spPr>
          <a:xfrm>
            <a:off x="641050" y="1794263"/>
            <a:ext cx="30594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Daniel Sá (PG56120)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João Cardoso</a:t>
            </a: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(PG56135)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Jorge Costa (PG56136)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62"/>
          <p:cNvSpPr/>
          <p:nvPr/>
        </p:nvSpPr>
        <p:spPr>
          <a:xfrm>
            <a:off x="481450" y="3501000"/>
            <a:ext cx="3632700" cy="10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2"/>
          <p:cNvSpPr/>
          <p:nvPr/>
        </p:nvSpPr>
        <p:spPr>
          <a:xfrm>
            <a:off x="2583803" y="2697700"/>
            <a:ext cx="1922456" cy="1825709"/>
          </a:xfrm>
          <a:custGeom>
            <a:rect b="b" l="l" r="r" t="t"/>
            <a:pathLst>
              <a:path extrusionOk="0" h="14959" w="14959">
                <a:moveTo>
                  <a:pt x="9664" y="0"/>
                </a:moveTo>
                <a:cubicBezTo>
                  <a:pt x="9219" y="0"/>
                  <a:pt x="8842" y="343"/>
                  <a:pt x="8773" y="771"/>
                </a:cubicBezTo>
                <a:cubicBezTo>
                  <a:pt x="8499" y="771"/>
                  <a:pt x="8225" y="891"/>
                  <a:pt x="8037" y="1080"/>
                </a:cubicBezTo>
                <a:cubicBezTo>
                  <a:pt x="7848" y="1268"/>
                  <a:pt x="7728" y="1542"/>
                  <a:pt x="7728" y="1817"/>
                </a:cubicBezTo>
                <a:cubicBezTo>
                  <a:pt x="7762" y="2845"/>
                  <a:pt x="8122" y="3821"/>
                  <a:pt x="8790" y="4610"/>
                </a:cubicBezTo>
                <a:lnTo>
                  <a:pt x="8808" y="4644"/>
                </a:lnTo>
                <a:lnTo>
                  <a:pt x="9167" y="4267"/>
                </a:lnTo>
                <a:cubicBezTo>
                  <a:pt x="8602" y="3581"/>
                  <a:pt x="8276" y="2708"/>
                  <a:pt x="8259" y="1817"/>
                </a:cubicBezTo>
                <a:cubicBezTo>
                  <a:pt x="8259" y="1525"/>
                  <a:pt x="8482" y="1303"/>
                  <a:pt x="8773" y="1303"/>
                </a:cubicBezTo>
                <a:cubicBezTo>
                  <a:pt x="8842" y="1731"/>
                  <a:pt x="9219" y="2074"/>
                  <a:pt x="9664" y="2074"/>
                </a:cubicBezTo>
                <a:lnTo>
                  <a:pt x="10058" y="2074"/>
                </a:lnTo>
                <a:cubicBezTo>
                  <a:pt x="10350" y="2074"/>
                  <a:pt x="10572" y="1834"/>
                  <a:pt x="10572" y="1560"/>
                </a:cubicBezTo>
                <a:lnTo>
                  <a:pt x="10572" y="514"/>
                </a:lnTo>
                <a:cubicBezTo>
                  <a:pt x="10572" y="240"/>
                  <a:pt x="10350" y="0"/>
                  <a:pt x="10058" y="0"/>
                </a:cubicBezTo>
                <a:close/>
                <a:moveTo>
                  <a:pt x="12629" y="0"/>
                </a:moveTo>
                <a:cubicBezTo>
                  <a:pt x="12354" y="0"/>
                  <a:pt x="12115" y="223"/>
                  <a:pt x="12115" y="514"/>
                </a:cubicBezTo>
                <a:lnTo>
                  <a:pt x="12115" y="1542"/>
                </a:lnTo>
                <a:cubicBezTo>
                  <a:pt x="12115" y="1834"/>
                  <a:pt x="12354" y="2057"/>
                  <a:pt x="12629" y="2057"/>
                </a:cubicBezTo>
                <a:lnTo>
                  <a:pt x="13023" y="2057"/>
                </a:lnTo>
                <a:cubicBezTo>
                  <a:pt x="13468" y="2057"/>
                  <a:pt x="13845" y="1731"/>
                  <a:pt x="13897" y="1285"/>
                </a:cubicBezTo>
                <a:lnTo>
                  <a:pt x="13914" y="1285"/>
                </a:lnTo>
                <a:cubicBezTo>
                  <a:pt x="14205" y="1285"/>
                  <a:pt x="14428" y="1525"/>
                  <a:pt x="14428" y="1799"/>
                </a:cubicBezTo>
                <a:cubicBezTo>
                  <a:pt x="14411" y="2708"/>
                  <a:pt x="14085" y="3581"/>
                  <a:pt x="13502" y="4267"/>
                </a:cubicBezTo>
                <a:lnTo>
                  <a:pt x="13879" y="4644"/>
                </a:lnTo>
                <a:lnTo>
                  <a:pt x="13914" y="4592"/>
                </a:lnTo>
                <a:cubicBezTo>
                  <a:pt x="14565" y="3804"/>
                  <a:pt x="14925" y="2828"/>
                  <a:pt x="14959" y="1817"/>
                </a:cubicBezTo>
                <a:cubicBezTo>
                  <a:pt x="14942" y="1542"/>
                  <a:pt x="14839" y="1268"/>
                  <a:pt x="14650" y="1080"/>
                </a:cubicBezTo>
                <a:cubicBezTo>
                  <a:pt x="14462" y="891"/>
                  <a:pt x="14188" y="771"/>
                  <a:pt x="13914" y="771"/>
                </a:cubicBezTo>
                <a:cubicBezTo>
                  <a:pt x="13845" y="326"/>
                  <a:pt x="13468" y="0"/>
                  <a:pt x="13023" y="0"/>
                </a:cubicBezTo>
                <a:close/>
                <a:moveTo>
                  <a:pt x="2314" y="5158"/>
                </a:moveTo>
                <a:cubicBezTo>
                  <a:pt x="2451" y="5158"/>
                  <a:pt x="2571" y="5278"/>
                  <a:pt x="2571" y="5415"/>
                </a:cubicBezTo>
                <a:cubicBezTo>
                  <a:pt x="2571" y="5569"/>
                  <a:pt x="2468" y="5689"/>
                  <a:pt x="2314" y="5689"/>
                </a:cubicBezTo>
                <a:lnTo>
                  <a:pt x="2314" y="5672"/>
                </a:lnTo>
                <a:lnTo>
                  <a:pt x="1800" y="5672"/>
                </a:lnTo>
                <a:lnTo>
                  <a:pt x="1800" y="6186"/>
                </a:lnTo>
                <a:cubicBezTo>
                  <a:pt x="1800" y="6340"/>
                  <a:pt x="1680" y="6443"/>
                  <a:pt x="1543" y="6443"/>
                </a:cubicBezTo>
                <a:cubicBezTo>
                  <a:pt x="1406" y="6443"/>
                  <a:pt x="1286" y="6340"/>
                  <a:pt x="1286" y="6186"/>
                </a:cubicBezTo>
                <a:lnTo>
                  <a:pt x="1286" y="5415"/>
                </a:lnTo>
                <a:cubicBezTo>
                  <a:pt x="1286" y="5278"/>
                  <a:pt x="1406" y="5158"/>
                  <a:pt x="1543" y="5158"/>
                </a:cubicBezTo>
                <a:close/>
                <a:moveTo>
                  <a:pt x="9734" y="4553"/>
                </a:moveTo>
                <a:cubicBezTo>
                  <a:pt x="9668" y="4553"/>
                  <a:pt x="9601" y="4580"/>
                  <a:pt x="9544" y="4627"/>
                </a:cubicBezTo>
                <a:lnTo>
                  <a:pt x="9167" y="5004"/>
                </a:lnTo>
                <a:cubicBezTo>
                  <a:pt x="9116" y="5055"/>
                  <a:pt x="9099" y="5124"/>
                  <a:pt x="9099" y="5209"/>
                </a:cubicBezTo>
                <a:cubicBezTo>
                  <a:pt x="9099" y="5278"/>
                  <a:pt x="9133" y="5346"/>
                  <a:pt x="9202" y="5398"/>
                </a:cubicBezTo>
                <a:cubicBezTo>
                  <a:pt x="9613" y="5723"/>
                  <a:pt x="10093" y="5980"/>
                  <a:pt x="10624" y="6100"/>
                </a:cubicBezTo>
                <a:cubicBezTo>
                  <a:pt x="10744" y="6117"/>
                  <a:pt x="10829" y="6237"/>
                  <a:pt x="10829" y="6357"/>
                </a:cubicBezTo>
                <a:lnTo>
                  <a:pt x="10829" y="6957"/>
                </a:lnTo>
                <a:cubicBezTo>
                  <a:pt x="10829" y="7111"/>
                  <a:pt x="10949" y="7231"/>
                  <a:pt x="11087" y="7231"/>
                </a:cubicBezTo>
                <a:lnTo>
                  <a:pt x="11601" y="7231"/>
                </a:lnTo>
                <a:cubicBezTo>
                  <a:pt x="11738" y="7231"/>
                  <a:pt x="11858" y="7111"/>
                  <a:pt x="11858" y="6974"/>
                </a:cubicBezTo>
                <a:lnTo>
                  <a:pt x="11858" y="6374"/>
                </a:lnTo>
                <a:cubicBezTo>
                  <a:pt x="11858" y="6254"/>
                  <a:pt x="11960" y="6152"/>
                  <a:pt x="12080" y="6117"/>
                </a:cubicBezTo>
                <a:cubicBezTo>
                  <a:pt x="12594" y="5997"/>
                  <a:pt x="13074" y="5758"/>
                  <a:pt x="13502" y="5415"/>
                </a:cubicBezTo>
                <a:cubicBezTo>
                  <a:pt x="13554" y="5363"/>
                  <a:pt x="13588" y="5295"/>
                  <a:pt x="13588" y="5226"/>
                </a:cubicBezTo>
                <a:cubicBezTo>
                  <a:pt x="13605" y="5141"/>
                  <a:pt x="13571" y="5072"/>
                  <a:pt x="13520" y="5021"/>
                </a:cubicBezTo>
                <a:lnTo>
                  <a:pt x="13143" y="4627"/>
                </a:lnTo>
                <a:cubicBezTo>
                  <a:pt x="13086" y="4580"/>
                  <a:pt x="13019" y="4553"/>
                  <a:pt x="12953" y="4553"/>
                </a:cubicBezTo>
                <a:cubicBezTo>
                  <a:pt x="12900" y="4553"/>
                  <a:pt x="12846" y="4571"/>
                  <a:pt x="12800" y="4610"/>
                </a:cubicBezTo>
                <a:cubicBezTo>
                  <a:pt x="12697" y="4695"/>
                  <a:pt x="12594" y="4764"/>
                  <a:pt x="12474" y="4832"/>
                </a:cubicBezTo>
                <a:cubicBezTo>
                  <a:pt x="12132" y="5046"/>
                  <a:pt x="11742" y="5154"/>
                  <a:pt x="11350" y="5154"/>
                </a:cubicBezTo>
                <a:cubicBezTo>
                  <a:pt x="10958" y="5154"/>
                  <a:pt x="10564" y="5046"/>
                  <a:pt x="10213" y="4832"/>
                </a:cubicBezTo>
                <a:cubicBezTo>
                  <a:pt x="10093" y="4764"/>
                  <a:pt x="9990" y="4695"/>
                  <a:pt x="9887" y="4610"/>
                </a:cubicBezTo>
                <a:cubicBezTo>
                  <a:pt x="9841" y="4571"/>
                  <a:pt x="9788" y="4553"/>
                  <a:pt x="9734" y="4553"/>
                </a:cubicBezTo>
                <a:close/>
                <a:moveTo>
                  <a:pt x="6700" y="8259"/>
                </a:moveTo>
                <a:cubicBezTo>
                  <a:pt x="6426" y="8259"/>
                  <a:pt x="6186" y="8482"/>
                  <a:pt x="6186" y="8773"/>
                </a:cubicBezTo>
                <a:cubicBezTo>
                  <a:pt x="6186" y="9047"/>
                  <a:pt x="6409" y="9287"/>
                  <a:pt x="6700" y="9287"/>
                </a:cubicBezTo>
                <a:cubicBezTo>
                  <a:pt x="6991" y="9287"/>
                  <a:pt x="7214" y="9047"/>
                  <a:pt x="7214" y="8773"/>
                </a:cubicBezTo>
                <a:cubicBezTo>
                  <a:pt x="7214" y="8482"/>
                  <a:pt x="6991" y="8259"/>
                  <a:pt x="6700" y="8259"/>
                </a:cubicBezTo>
                <a:close/>
                <a:moveTo>
                  <a:pt x="6700" y="7745"/>
                </a:moveTo>
                <a:cubicBezTo>
                  <a:pt x="7266" y="7745"/>
                  <a:pt x="7728" y="8191"/>
                  <a:pt x="7728" y="8773"/>
                </a:cubicBezTo>
                <a:cubicBezTo>
                  <a:pt x="7728" y="9339"/>
                  <a:pt x="7266" y="9801"/>
                  <a:pt x="6700" y="9801"/>
                </a:cubicBezTo>
                <a:cubicBezTo>
                  <a:pt x="6135" y="9801"/>
                  <a:pt x="5672" y="9339"/>
                  <a:pt x="5672" y="8773"/>
                </a:cubicBezTo>
                <a:cubicBezTo>
                  <a:pt x="5672" y="8191"/>
                  <a:pt x="6135" y="7745"/>
                  <a:pt x="6700" y="7745"/>
                </a:cubicBezTo>
                <a:close/>
                <a:moveTo>
                  <a:pt x="6700" y="7231"/>
                </a:moveTo>
                <a:cubicBezTo>
                  <a:pt x="5843" y="7231"/>
                  <a:pt x="5158" y="7916"/>
                  <a:pt x="5158" y="8773"/>
                </a:cubicBezTo>
                <a:cubicBezTo>
                  <a:pt x="5158" y="9630"/>
                  <a:pt x="5843" y="10332"/>
                  <a:pt x="6700" y="10332"/>
                </a:cubicBezTo>
                <a:cubicBezTo>
                  <a:pt x="7557" y="10332"/>
                  <a:pt x="8242" y="9630"/>
                  <a:pt x="8242" y="8773"/>
                </a:cubicBezTo>
                <a:cubicBezTo>
                  <a:pt x="8242" y="7916"/>
                  <a:pt x="7557" y="7231"/>
                  <a:pt x="6700" y="7231"/>
                </a:cubicBezTo>
                <a:close/>
                <a:moveTo>
                  <a:pt x="11087" y="7762"/>
                </a:moveTo>
                <a:lnTo>
                  <a:pt x="11087" y="10332"/>
                </a:lnTo>
                <a:cubicBezTo>
                  <a:pt x="11087" y="10761"/>
                  <a:pt x="10744" y="11103"/>
                  <a:pt x="10315" y="11103"/>
                </a:cubicBezTo>
                <a:cubicBezTo>
                  <a:pt x="9887" y="11103"/>
                  <a:pt x="9544" y="10761"/>
                  <a:pt x="9544" y="10332"/>
                </a:cubicBezTo>
                <a:lnTo>
                  <a:pt x="9544" y="9561"/>
                </a:lnTo>
                <a:cubicBezTo>
                  <a:pt x="9544" y="9082"/>
                  <a:pt x="9219" y="8670"/>
                  <a:pt x="8756" y="8550"/>
                </a:cubicBezTo>
                <a:cubicBezTo>
                  <a:pt x="8756" y="8636"/>
                  <a:pt x="8756" y="8705"/>
                  <a:pt x="8756" y="8790"/>
                </a:cubicBezTo>
                <a:cubicBezTo>
                  <a:pt x="8756" y="8893"/>
                  <a:pt x="8756" y="8996"/>
                  <a:pt x="8739" y="9099"/>
                </a:cubicBezTo>
                <a:cubicBezTo>
                  <a:pt x="8790" y="9116"/>
                  <a:pt x="8825" y="9150"/>
                  <a:pt x="8876" y="9202"/>
                </a:cubicBezTo>
                <a:cubicBezTo>
                  <a:pt x="8962" y="9287"/>
                  <a:pt x="9013" y="9424"/>
                  <a:pt x="9013" y="9561"/>
                </a:cubicBezTo>
                <a:lnTo>
                  <a:pt x="9013" y="10332"/>
                </a:lnTo>
                <a:cubicBezTo>
                  <a:pt x="9013" y="11035"/>
                  <a:pt x="9596" y="11617"/>
                  <a:pt x="10315" y="11617"/>
                </a:cubicBezTo>
                <a:cubicBezTo>
                  <a:pt x="11018" y="11617"/>
                  <a:pt x="11601" y="11035"/>
                  <a:pt x="11601" y="10332"/>
                </a:cubicBezTo>
                <a:lnTo>
                  <a:pt x="11601" y="7762"/>
                </a:lnTo>
                <a:close/>
                <a:moveTo>
                  <a:pt x="1543" y="4644"/>
                </a:moveTo>
                <a:cubicBezTo>
                  <a:pt x="1114" y="4644"/>
                  <a:pt x="772" y="4986"/>
                  <a:pt x="754" y="5415"/>
                </a:cubicBezTo>
                <a:lnTo>
                  <a:pt x="754" y="12388"/>
                </a:lnTo>
                <a:lnTo>
                  <a:pt x="12629" y="12388"/>
                </a:lnTo>
                <a:lnTo>
                  <a:pt x="12629" y="6477"/>
                </a:lnTo>
                <a:cubicBezTo>
                  <a:pt x="12543" y="6494"/>
                  <a:pt x="12457" y="6529"/>
                  <a:pt x="12372" y="6563"/>
                </a:cubicBezTo>
                <a:lnTo>
                  <a:pt x="12372" y="6957"/>
                </a:lnTo>
                <a:cubicBezTo>
                  <a:pt x="12372" y="7180"/>
                  <a:pt x="12286" y="7385"/>
                  <a:pt x="12115" y="7539"/>
                </a:cubicBezTo>
                <a:lnTo>
                  <a:pt x="12115" y="10332"/>
                </a:lnTo>
                <a:cubicBezTo>
                  <a:pt x="12115" y="11326"/>
                  <a:pt x="11309" y="12131"/>
                  <a:pt x="10315" y="12131"/>
                </a:cubicBezTo>
                <a:cubicBezTo>
                  <a:pt x="9322" y="12131"/>
                  <a:pt x="8499" y="11326"/>
                  <a:pt x="8499" y="10332"/>
                </a:cubicBezTo>
                <a:lnTo>
                  <a:pt x="8499" y="9767"/>
                </a:lnTo>
                <a:cubicBezTo>
                  <a:pt x="8133" y="10446"/>
                  <a:pt x="7432" y="10845"/>
                  <a:pt x="6697" y="10845"/>
                </a:cubicBezTo>
                <a:cubicBezTo>
                  <a:pt x="6505" y="10845"/>
                  <a:pt x="6310" y="10818"/>
                  <a:pt x="6118" y="10761"/>
                </a:cubicBezTo>
                <a:cubicBezTo>
                  <a:pt x="5192" y="10487"/>
                  <a:pt x="4575" y="9613"/>
                  <a:pt x="4644" y="8653"/>
                </a:cubicBezTo>
                <a:cubicBezTo>
                  <a:pt x="4695" y="7694"/>
                  <a:pt x="5415" y="6888"/>
                  <a:pt x="6375" y="6734"/>
                </a:cubicBezTo>
                <a:cubicBezTo>
                  <a:pt x="6484" y="6716"/>
                  <a:pt x="6593" y="6708"/>
                  <a:pt x="6701" y="6708"/>
                </a:cubicBezTo>
                <a:cubicBezTo>
                  <a:pt x="7527" y="6708"/>
                  <a:pt x="8301" y="7214"/>
                  <a:pt x="8619" y="8002"/>
                </a:cubicBezTo>
                <a:cubicBezTo>
                  <a:pt x="9424" y="8071"/>
                  <a:pt x="10058" y="8739"/>
                  <a:pt x="10058" y="9544"/>
                </a:cubicBezTo>
                <a:lnTo>
                  <a:pt x="10058" y="10332"/>
                </a:lnTo>
                <a:cubicBezTo>
                  <a:pt x="10058" y="10469"/>
                  <a:pt x="10161" y="10589"/>
                  <a:pt x="10315" y="10589"/>
                </a:cubicBezTo>
                <a:cubicBezTo>
                  <a:pt x="10453" y="10589"/>
                  <a:pt x="10572" y="10469"/>
                  <a:pt x="10572" y="10332"/>
                </a:cubicBezTo>
                <a:lnTo>
                  <a:pt x="10572" y="7539"/>
                </a:lnTo>
                <a:cubicBezTo>
                  <a:pt x="10401" y="7385"/>
                  <a:pt x="10315" y="7180"/>
                  <a:pt x="10315" y="6957"/>
                </a:cubicBezTo>
                <a:lnTo>
                  <a:pt x="10315" y="6563"/>
                </a:lnTo>
                <a:cubicBezTo>
                  <a:pt x="9784" y="6391"/>
                  <a:pt x="9305" y="6134"/>
                  <a:pt x="8876" y="5792"/>
                </a:cubicBezTo>
                <a:cubicBezTo>
                  <a:pt x="8705" y="5655"/>
                  <a:pt x="8602" y="5449"/>
                  <a:pt x="8585" y="5226"/>
                </a:cubicBezTo>
                <a:cubicBezTo>
                  <a:pt x="8585" y="5209"/>
                  <a:pt x="8585" y="5175"/>
                  <a:pt x="8585" y="5158"/>
                </a:cubicBezTo>
                <a:lnTo>
                  <a:pt x="8396" y="4952"/>
                </a:lnTo>
                <a:lnTo>
                  <a:pt x="8379" y="4935"/>
                </a:lnTo>
                <a:cubicBezTo>
                  <a:pt x="8311" y="4849"/>
                  <a:pt x="8225" y="4747"/>
                  <a:pt x="8157" y="4644"/>
                </a:cubicBezTo>
                <a:close/>
                <a:moveTo>
                  <a:pt x="4318" y="12903"/>
                </a:moveTo>
                <a:lnTo>
                  <a:pt x="4713" y="13554"/>
                </a:lnTo>
                <a:cubicBezTo>
                  <a:pt x="4747" y="13622"/>
                  <a:pt x="4832" y="13674"/>
                  <a:pt x="4935" y="13674"/>
                </a:cubicBezTo>
                <a:lnTo>
                  <a:pt x="8465" y="13674"/>
                </a:lnTo>
                <a:cubicBezTo>
                  <a:pt x="8551" y="13674"/>
                  <a:pt x="8636" y="13622"/>
                  <a:pt x="8688" y="13554"/>
                </a:cubicBezTo>
                <a:lnTo>
                  <a:pt x="9065" y="12903"/>
                </a:lnTo>
                <a:close/>
                <a:moveTo>
                  <a:pt x="772" y="13417"/>
                </a:moveTo>
                <a:cubicBezTo>
                  <a:pt x="909" y="13417"/>
                  <a:pt x="1029" y="13536"/>
                  <a:pt x="1029" y="13674"/>
                </a:cubicBezTo>
                <a:cubicBezTo>
                  <a:pt x="1029" y="13811"/>
                  <a:pt x="909" y="13931"/>
                  <a:pt x="772" y="13931"/>
                </a:cubicBezTo>
                <a:cubicBezTo>
                  <a:pt x="617" y="13931"/>
                  <a:pt x="515" y="13811"/>
                  <a:pt x="515" y="13674"/>
                </a:cubicBezTo>
                <a:cubicBezTo>
                  <a:pt x="515" y="13536"/>
                  <a:pt x="617" y="13417"/>
                  <a:pt x="772" y="13417"/>
                </a:cubicBezTo>
                <a:close/>
                <a:moveTo>
                  <a:pt x="1800" y="13417"/>
                </a:moveTo>
                <a:cubicBezTo>
                  <a:pt x="1937" y="13417"/>
                  <a:pt x="2057" y="13536"/>
                  <a:pt x="2057" y="13674"/>
                </a:cubicBezTo>
                <a:cubicBezTo>
                  <a:pt x="2057" y="13811"/>
                  <a:pt x="1937" y="13931"/>
                  <a:pt x="1800" y="13931"/>
                </a:cubicBezTo>
                <a:cubicBezTo>
                  <a:pt x="1663" y="13931"/>
                  <a:pt x="1543" y="13811"/>
                  <a:pt x="1543" y="13674"/>
                </a:cubicBezTo>
                <a:cubicBezTo>
                  <a:pt x="1543" y="13536"/>
                  <a:pt x="1663" y="13417"/>
                  <a:pt x="1800" y="13417"/>
                </a:cubicBezTo>
                <a:close/>
                <a:moveTo>
                  <a:pt x="3342" y="13417"/>
                </a:moveTo>
                <a:cubicBezTo>
                  <a:pt x="3496" y="13417"/>
                  <a:pt x="3599" y="13536"/>
                  <a:pt x="3599" y="13674"/>
                </a:cubicBezTo>
                <a:cubicBezTo>
                  <a:pt x="3616" y="13811"/>
                  <a:pt x="3496" y="13931"/>
                  <a:pt x="3342" y="13931"/>
                </a:cubicBezTo>
                <a:lnTo>
                  <a:pt x="2828" y="13931"/>
                </a:lnTo>
                <a:cubicBezTo>
                  <a:pt x="2691" y="13931"/>
                  <a:pt x="2571" y="13811"/>
                  <a:pt x="2571" y="13674"/>
                </a:cubicBezTo>
                <a:cubicBezTo>
                  <a:pt x="2571" y="13536"/>
                  <a:pt x="2691" y="13417"/>
                  <a:pt x="2828" y="13417"/>
                </a:cubicBezTo>
                <a:close/>
                <a:moveTo>
                  <a:pt x="1" y="12903"/>
                </a:moveTo>
                <a:lnTo>
                  <a:pt x="1" y="13931"/>
                </a:lnTo>
                <a:cubicBezTo>
                  <a:pt x="1" y="14496"/>
                  <a:pt x="463" y="14959"/>
                  <a:pt x="1029" y="14959"/>
                </a:cubicBezTo>
                <a:lnTo>
                  <a:pt x="12372" y="14959"/>
                </a:lnTo>
                <a:cubicBezTo>
                  <a:pt x="12954" y="14959"/>
                  <a:pt x="13417" y="14496"/>
                  <a:pt x="13400" y="13931"/>
                </a:cubicBezTo>
                <a:lnTo>
                  <a:pt x="13400" y="12903"/>
                </a:lnTo>
                <a:lnTo>
                  <a:pt x="9681" y="12903"/>
                </a:lnTo>
                <a:lnTo>
                  <a:pt x="9133" y="13811"/>
                </a:lnTo>
                <a:cubicBezTo>
                  <a:pt x="8996" y="14051"/>
                  <a:pt x="8739" y="14188"/>
                  <a:pt x="8465" y="14188"/>
                </a:cubicBezTo>
                <a:lnTo>
                  <a:pt x="4935" y="14188"/>
                </a:lnTo>
                <a:cubicBezTo>
                  <a:pt x="4661" y="14188"/>
                  <a:pt x="4404" y="14051"/>
                  <a:pt x="4267" y="13811"/>
                </a:cubicBezTo>
                <a:lnTo>
                  <a:pt x="3719" y="129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stant Health App Pitch Deck XL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