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4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Eliza Fonseca" initials="EF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18-04-29T18:27:42.008000000" idx="1">
    <p:pos x="720" y="720"/>
    <p:text>Baseado em: http://www.agenciapcj.org.br/antigo/download/publicacoes_e_trabalhos/agencia_PCJ/memoria_tec_simplificada-2007.pdf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97440" y="227160"/>
            <a:ext cx="7038360" cy="124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9720" y="-7560"/>
            <a:ext cx="5133600" cy="5153040"/>
          </a:xfrm>
          <a:prstGeom prst="diagStripe">
            <a:avLst>
              <a:gd name="adj" fmla="val 5000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6840" y="1135440"/>
            <a:ext cx="3981600" cy="399636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5760" y="-2160"/>
            <a:ext cx="2290680" cy="229932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651960" y="588240"/>
            <a:ext cx="2299320" cy="229068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 rot="16200000">
            <a:off x="0" y="381600"/>
            <a:ext cx="808200" cy="8082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 flipH="1">
            <a:off x="228240" y="588600"/>
            <a:ext cx="808200" cy="80820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449160" y="1406880"/>
            <a:ext cx="5425200" cy="15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Inteligência em Gestão </a:t>
            </a:r>
            <a:endParaRPr b="0" lang="pt-BR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0" y="3097800"/>
            <a:ext cx="347004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Danielson Xavier</a:t>
            </a:r>
            <a:endParaRPr b="0" lang="pt-B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Hygor Henrique </a:t>
            </a:r>
            <a:endParaRPr b="0" lang="pt-B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Jorge Lage</a:t>
            </a:r>
            <a:endParaRPr b="0" lang="pt-B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Rodolfo Tiburcio</a:t>
            </a:r>
            <a:br/>
            <a:r>
              <a:rPr b="1" lang="pt-B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Eliza Fonseca </a:t>
            </a:r>
            <a:endParaRPr b="0" lang="pt-B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Monitoramento do Projeto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Apresentação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97440" y="1026000"/>
            <a:ext cx="7374960" cy="39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42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Idéia - Empreender Comunitário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1.1 Promover curso de capacitação profissional para jovens do ensino médio residentes nas zonas periféricas do interior do Estado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2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Defina os 4 P’s (Produto, Preço, Praça, Promoção)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2.1 Produto: Curso de Capacitação Profissional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2.2 Preço: Gratuito - Sem Fins Lucrativos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2.3 Praça: Escolas Públicas das zonas periféricas do Interior do Estado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2.4 Promoção: Facebook, Órgãos Governamentais, empresas de recrutamento e seleção e setores de RH.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2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Missão: Fazer com que jovens de baixa renda recebam a  capacitação básica necessária para sua inserção no mercado de trabalho.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2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Visão: Ser uma ferramenta de inclusão social e educacional referência para os jovens de baixa renda.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200" algn="just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Políticas: Selecionar alunos do ensino médio com boas notas e frequência em sala de aula.  </a:t>
            </a: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– 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599"/>
              </a:spcAft>
            </a:pP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Apresentação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97440" y="1026000"/>
            <a:ext cx="7374960" cy="39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6. Valores: Aplicar nas escolas e comunidades a multiplicação do conhecimento através dos alunos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7. Perfil Corporativo: O curso irá entregar ao mercado de trabalho pessoas mais capacitadas. A empresa é composta por docentes das matérias oferecidas e um corpo administrativo, todas as pessoas comprometidas com a causa social e sem nenhum tipo de remuneração.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8. Perfil de Recrutamento e Seleção - Alunos do ensino médio de escolas públicas com média igual ou superior a 8,0 e 90% de presença em sala de aula. Após a análise de notas e presença será aplicada uma prova sobre conhecimentos gerais e a última etapa será uma entrevista para avaliação comportamental.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9. Como fará a construção da memória técnica - escopo do que vai entregar e onde o mesmo está arquivado: A memória técnica será feita pelo corpo administrativo e compartilhada com os interessados através de uma pasta no google Drive, todos os documentos serão compartilhados e as alterações só serão feitas pelo membro responsável pela Gestão de Documentos. qualquer tipo de modificação, criação, adaptação será votada em assembleia.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9.1 O escopo da Memória Técnica será composto por: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Apresentação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97440" y="1026000"/>
            <a:ext cx="7374960" cy="32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9.1 Introdução / Análise do perfil dos estudantes de ensino fundamental das escolas públicas das  periferias de Natal e Grande Natal / Formação institucional e Legal do Curso de Capacitação X / Estrutura Institucional do Curso de Capacitação X / Hierarquia e Responsabilidades / Grades Curriculares / Processos Seletivos / Aplicação dos Cursos de Capacitação / Parcerias e Financiamentos / Avaliação Contínua / Comentários das Aplicações por Município / Conclusão / Anexos (Registros fotográficos + Certificado).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10. Como fará o “Reconhecimento” do capital intelectual - como vai reconhecer as pessoas que trabalham na equipe: Proporcionando aos voluntários um ambiente organizacional agradável, voz ativa nas decisões da empresa, busca de parcerias para o desenvolvimento pessoal de cada um dos colaboradores e premiação de desempenho de acordo com o rendimento de cada um.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11. A empresa terá uma política de “educação corporativa” ? Sim 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 . Quais seus principais concorrentes: Drogas e Marginalidade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Apresentação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43400" y="1026000"/>
            <a:ext cx="7929360" cy="38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914400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13. Simule uma análise SWOT: 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Pontos Fortes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Capacitação de pessoas e a qualidade do produto oferecido.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Pontos Fracos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O deslocamento da equipe para os municípios, poucos recursos, profissionais reduzidos.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Oportunidades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Vantagem competitiva das pessoas.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Ameaças</a:t>
            </a:r>
            <a:r>
              <a:rPr b="0" lang="pt-BR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 criminalidade e as drogas das periferias, dificuldade com parcerias comerciais. 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algn="just">
              <a:lnSpc>
                <a:spcPct val="100000"/>
              </a:lnSpc>
            </a:pP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14. Com as ameaças e pontos fracos, escolha três problemas, para construção de uma árvore de problemas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Deslocamento da equipe; Poucos recursos; A criminalidade.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15. Após elencar os problemas, aplique uma “matriz GUT”, para resolver o principal problema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algn="just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3"/>
          <p:cNvGraphicFramePr/>
          <p:nvPr/>
        </p:nvGraphicFramePr>
        <p:xfrm>
          <a:off x="1523880" y="3612240"/>
          <a:ext cx="5919480" cy="360000"/>
        </p:xfrm>
        <a:graphic>
          <a:graphicData uri="http://schemas.openxmlformats.org/drawingml/2006/table">
            <a:tbl>
              <a:tblPr/>
              <a:tblGrid>
                <a:gridCol w="2923920"/>
                <a:gridCol w="684000"/>
                <a:gridCol w="713520"/>
                <a:gridCol w="723240"/>
                <a:gridCol w="8751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Problema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15e2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15e2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15e2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15e2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GUT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15e22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Deslocamento da Equipe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48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Poucos Recursos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30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 Criminalidade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</a:t>
                      </a:r>
                      <a:endParaRPr b="0" lang="pt-BR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1b212c"/>
                      </a:solidFill>
                    </a:lnT>
                    <a:lnB w="25200">
                      <a:solidFill>
                        <a:srgbClr val="1b212c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16. Elabore um plano de ação (5w2h), para solucionar, na prática, o problema</a:t>
            </a: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1371600" y="2265480"/>
          <a:ext cx="6727320" cy="2309760"/>
        </p:xfrm>
        <a:graphic>
          <a:graphicData uri="http://schemas.openxmlformats.org/drawingml/2006/table">
            <a:tbl>
              <a:tblPr/>
              <a:tblGrid>
                <a:gridCol w="1095120"/>
                <a:gridCol w="131040"/>
                <a:gridCol w="2052360"/>
                <a:gridCol w="3449160"/>
              </a:tblGrid>
              <a:tr h="247320">
                <a:tc gridSpan="2"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1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Plano de Ação: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 criminalidade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47320">
                <a:tc gridSpan="2"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1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Priorização: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Alunos de baixa renda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28760">
                <a:tc gridSpan="4"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1b212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473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5W2H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15e22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Problema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15e22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Solução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15e22"/>
                    </a:solidFill>
                  </a:tcPr>
                </a:tc>
              </a:tr>
              <a:tr h="2473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 que?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 criminalidade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Inserir mais alunos no curso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</a:tr>
              <a:tr h="40284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Porque?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marginalização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 o número maior de alunos, menos alunos em risco.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</a:tr>
              <a:tr h="2473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Quem?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Empresa empreendedora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Disponiobilizar mais vagas para o curso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</a:tr>
              <a:tr h="2473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Quando?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Inicio do 2º semestre/2018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Arial"/>
                        </a:rPr>
                        <a:t>Final do 2º semestre/2018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</a:tr>
              <a:tr h="2473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Onde?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Nas periferias dos municípios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 pesquisas e visitas nas escolas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</a:tr>
              <a:tr h="2473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Como?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Deslocando até as escolas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Transporte urbanos ou próprios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</a:tr>
              <a:tr h="40284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Quanto?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gridSpan="2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Despesas de locomoção da equipe empreendedora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1b21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 inicio com recursos próprios </a:t>
                      </a:r>
                      <a:endParaRPr b="0" lang="pt-BR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15e22"/>
                      </a:solidFill>
                    </a:lnL>
                    <a:lnR w="12240">
                      <a:solidFill>
                        <a:srgbClr val="f15e22"/>
                      </a:solidFill>
                    </a:lnR>
                    <a:lnT w="12240">
                      <a:solidFill>
                        <a:srgbClr val="f15e22"/>
                      </a:solidFill>
                    </a:lnT>
                    <a:lnB w="12240">
                      <a:solidFill>
                        <a:srgbClr val="f15e22"/>
                      </a:solidFill>
                    </a:lnB>
                    <a:solidFill>
                      <a:srgbClr val="fce9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0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17. Registre o problema e a solução, como “lição aprendida”.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lições aprendidas durante o trabalho será armazenada em um documento compartilhado entre os membros da equipe. Nele será definido um modelo a ser seguido para inserção de novas lições, como definição especificada do problema.</a:t>
            </a: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97440" y="165240"/>
            <a:ext cx="7374960" cy="48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Dinâmica de Funcionamento </a:t>
            </a: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 final do semestre, todos os jovens recebem uma pontuação de acordo com a soma das notas das disciplinas e são classificados entre 1 e 90.As empresas parceiras informarão o perfil de profissional de interesse e a coordenação indicará jovens, de acordo com a classificação para as entrevistas. Mensalmente um coordenador da instituição visitará o mesmo na empresa para acompanhar seu desempenho e dar suporte no que precisar.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Os ex-alunos com os melhores desempenhos, já efetivados em suas empresas, poderão voltar a escola em outras turmas para testemunharem sobre suas experiências, com efeito motivador para os futuros profissionais. 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Os materiais recicláveis recolhidos como forma de pagamento pelos alunos, serão encaminhados para reciclagem.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Esse curso pode ser ministrado nas escolas públicas (do interior) aos sábados, das 8h as 12h30, com intervalo para lanhe.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 contrato de trabalho do jovem, existirá uma cláusula onde 20% do salário do mesmo será para a instituição, que servirá unicamente para manutenção (custos com o lanche, limpeza, ajuda de custo para professores, etc).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Temos 2 opções: Capacitar professores da capital e aos sábados viajar com estes em uma van para o interior para ministrar as aulas ou capacitar diretamente professores na própria cidade onde o curso será ministrado (evitando maiores custos).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As escolas do interior que não tiverem computadores, podemos recolher doações de notebook’s com efeito de utilização para ministração do curso de informática básica.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Sugestão de disciplinas: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Técnicas Profissionais</a:t>
            </a: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Como funciona uma empresa. Qual a função dos mais diversos setores. Quais são os principais documentos presentes nela e qual a finalidade. Aprender a se comunicar profissionalmente através dos mais diversos canais (como passar um e-mail, atender um telefone, etc).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97440" y="1026000"/>
            <a:ext cx="7374960" cy="39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Postura Profissional</a:t>
            </a: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Como um profissional deve se portar no ambiente empresarial, respeitando a hierarquia, diante das mais diversas situações, suportando pressão, cumprindo de prazos, sabendo lidar com a rotina, com disciplina e organização. Ética profissional.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Curso básico de informática:</a:t>
            </a: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Formatando documentos no pacote office, entendendo o funcionamento de um computador, etc. Usando a internet com responsabilidade.</a:t>
            </a: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LibreOffice/5.3.4.2$Windows_x86 LibreOffice_project/f82d347ccc0be322489bf7da61d7e4ad13fe2ff3</Application>
  <Words>839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Lage, Jorge</dc:creator>
  <dc:description/>
  <dc:language>pt-BR</dc:language>
  <cp:lastModifiedBy/>
  <dcterms:modified xsi:type="dcterms:W3CDTF">2018-05-02T22:19:28Z</dcterms:modified>
  <cp:revision>13</cp:revision>
  <dc:subject/>
  <dc:title>Inteligência em Gestão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