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8A301-2269-6943-8A1B-CAA77C32DD28}" v="5" dt="2021-09-06T16:41:14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1CD93F82-4D02-43AF-B71F-E8537C3F44D0}"/>
    <pc:docChg chg="undo custSel addSld modSld">
      <pc:chgData name="Антон Орлов" userId="24f51139ad32217d" providerId="LiveId" clId="{1CD93F82-4D02-43AF-B71F-E8537C3F44D0}" dt="2021-08-28T18:47:11.446" v="582" actId="20577"/>
      <pc:docMkLst>
        <pc:docMk/>
      </pc:docMkLst>
      <pc:sldChg chg="modSp new mod">
        <pc:chgData name="Антон Орлов" userId="24f51139ad32217d" providerId="LiveId" clId="{1CD93F82-4D02-43AF-B71F-E8537C3F44D0}" dt="2021-08-28T18:14:33.569" v="23" actId="20577"/>
        <pc:sldMkLst>
          <pc:docMk/>
          <pc:sldMk cId="2994321350" sldId="256"/>
        </pc:sldMkLst>
        <pc:spChg chg="mod">
          <ac:chgData name="Антон Орлов" userId="24f51139ad32217d" providerId="LiveId" clId="{1CD93F82-4D02-43AF-B71F-E8537C3F44D0}" dt="2021-08-28T18:14:30.990" v="12" actId="20577"/>
          <ac:spMkLst>
            <pc:docMk/>
            <pc:sldMk cId="2994321350" sldId="256"/>
            <ac:spMk id="2" creationId="{F2AE07D4-ABD3-45F2-B5A9-183A5D85305C}"/>
          </ac:spMkLst>
        </pc:spChg>
        <pc:spChg chg="mod">
          <ac:chgData name="Антон Орлов" userId="24f51139ad32217d" providerId="LiveId" clId="{1CD93F82-4D02-43AF-B71F-E8537C3F44D0}" dt="2021-08-28T18:14:33.569" v="23" actId="20577"/>
          <ac:spMkLst>
            <pc:docMk/>
            <pc:sldMk cId="2994321350" sldId="256"/>
            <ac:spMk id="3" creationId="{A051114A-0ECA-4210-8809-EA8FF407445D}"/>
          </ac:spMkLst>
        </pc:spChg>
      </pc:sldChg>
      <pc:sldChg chg="addSp delSp modSp new mod">
        <pc:chgData name="Антон Орлов" userId="24f51139ad32217d" providerId="LiveId" clId="{1CD93F82-4D02-43AF-B71F-E8537C3F44D0}" dt="2021-08-28T18:16:25.666" v="41" actId="1076"/>
        <pc:sldMkLst>
          <pc:docMk/>
          <pc:sldMk cId="2113041124" sldId="257"/>
        </pc:sldMkLst>
        <pc:spChg chg="mod">
          <ac:chgData name="Антон Орлов" userId="24f51139ad32217d" providerId="LiveId" clId="{1CD93F82-4D02-43AF-B71F-E8537C3F44D0}" dt="2021-08-28T18:14:40.794" v="37" actId="20577"/>
          <ac:spMkLst>
            <pc:docMk/>
            <pc:sldMk cId="2113041124" sldId="257"/>
            <ac:spMk id="2" creationId="{93660513-2247-4B0B-A893-CEDC94FFEA73}"/>
          </ac:spMkLst>
        </pc:spChg>
        <pc:spChg chg="del">
          <ac:chgData name="Антон Орлов" userId="24f51139ad32217d" providerId="LiveId" clId="{1CD93F82-4D02-43AF-B71F-E8537C3F44D0}" dt="2021-08-28T18:16:15.487" v="38"/>
          <ac:spMkLst>
            <pc:docMk/>
            <pc:sldMk cId="2113041124" sldId="257"/>
            <ac:spMk id="3" creationId="{FA4EF799-53B6-4DED-8815-945CAE55A4EC}"/>
          </ac:spMkLst>
        </pc:spChg>
        <pc:picChg chg="add mod">
          <ac:chgData name="Антон Орлов" userId="24f51139ad32217d" providerId="LiveId" clId="{1CD93F82-4D02-43AF-B71F-E8537C3F44D0}" dt="2021-08-28T18:16:25.666" v="41" actId="1076"/>
          <ac:picMkLst>
            <pc:docMk/>
            <pc:sldMk cId="2113041124" sldId="257"/>
            <ac:picMk id="5" creationId="{5FB40441-4240-4D71-80D8-980C007FC180}"/>
          </ac:picMkLst>
        </pc:picChg>
      </pc:sldChg>
      <pc:sldChg chg="addSp delSp modSp new mod">
        <pc:chgData name="Антон Орлов" userId="24f51139ad32217d" providerId="LiveId" clId="{1CD93F82-4D02-43AF-B71F-E8537C3F44D0}" dt="2021-08-28T18:33:35.662" v="108" actId="20577"/>
        <pc:sldMkLst>
          <pc:docMk/>
          <pc:sldMk cId="3800264910" sldId="258"/>
        </pc:sldMkLst>
        <pc:spChg chg="mod">
          <ac:chgData name="Антон Орлов" userId="24f51139ad32217d" providerId="LiveId" clId="{1CD93F82-4D02-43AF-B71F-E8537C3F44D0}" dt="2021-08-28T18:33:35.662" v="108" actId="20577"/>
          <ac:spMkLst>
            <pc:docMk/>
            <pc:sldMk cId="3800264910" sldId="258"/>
            <ac:spMk id="2" creationId="{8BBC5354-6A35-42F9-9466-CA3F59FBFBF1}"/>
          </ac:spMkLst>
        </pc:spChg>
        <pc:spChg chg="del">
          <ac:chgData name="Антон Орлов" userId="24f51139ad32217d" providerId="LiveId" clId="{1CD93F82-4D02-43AF-B71F-E8537C3F44D0}" dt="2021-08-28T18:33:06.651" v="89"/>
          <ac:spMkLst>
            <pc:docMk/>
            <pc:sldMk cId="3800264910" sldId="258"/>
            <ac:spMk id="3" creationId="{CAA0AA7D-F0B3-46F9-87EA-89C162B5DA62}"/>
          </ac:spMkLst>
        </pc:spChg>
        <pc:picChg chg="add mod">
          <ac:chgData name="Антон Орлов" userId="24f51139ad32217d" providerId="LiveId" clId="{1CD93F82-4D02-43AF-B71F-E8537C3F44D0}" dt="2021-08-28T18:33:08.351" v="91" actId="962"/>
          <ac:picMkLst>
            <pc:docMk/>
            <pc:sldMk cId="3800264910" sldId="258"/>
            <ac:picMk id="5" creationId="{89499730-B31A-43D8-A3B3-BE776E720083}"/>
          </ac:picMkLst>
        </pc:picChg>
      </pc:sldChg>
      <pc:sldChg chg="addSp delSp modSp add mod">
        <pc:chgData name="Антон Орлов" userId="24f51139ad32217d" providerId="LiveId" clId="{1CD93F82-4D02-43AF-B71F-E8537C3F44D0}" dt="2021-08-28T18:47:11.446" v="582" actId="20577"/>
        <pc:sldMkLst>
          <pc:docMk/>
          <pc:sldMk cId="1283896222" sldId="259"/>
        </pc:sldMkLst>
        <pc:spChg chg="mod">
          <ac:chgData name="Антон Орлов" userId="24f51139ad32217d" providerId="LiveId" clId="{1CD93F82-4D02-43AF-B71F-E8537C3F44D0}" dt="2021-08-28T18:45:53.585" v="442" actId="20577"/>
          <ac:spMkLst>
            <pc:docMk/>
            <pc:sldMk cId="1283896222" sldId="259"/>
            <ac:spMk id="2" creationId="{8BBC5354-6A35-42F9-9466-CA3F59FBFBF1}"/>
          </ac:spMkLst>
        </pc:spChg>
        <pc:spChg chg="add del mod">
          <ac:chgData name="Антон Орлов" userId="24f51139ad32217d" providerId="LiveId" clId="{1CD93F82-4D02-43AF-B71F-E8537C3F44D0}" dt="2021-08-28T18:47:11.446" v="582" actId="20577"/>
          <ac:spMkLst>
            <pc:docMk/>
            <pc:sldMk cId="1283896222" sldId="259"/>
            <ac:spMk id="4" creationId="{4A303C1D-9A2D-4545-98E7-3CCA2D21E406}"/>
          </ac:spMkLst>
        </pc:spChg>
        <pc:picChg chg="del">
          <ac:chgData name="Антон Орлов" userId="24f51139ad32217d" providerId="LiveId" clId="{1CD93F82-4D02-43AF-B71F-E8537C3F44D0}" dt="2021-08-28T18:36:11.041" v="110" actId="478"/>
          <ac:picMkLst>
            <pc:docMk/>
            <pc:sldMk cId="1283896222" sldId="259"/>
            <ac:picMk id="5" creationId="{89499730-B31A-43D8-A3B3-BE776E720083}"/>
          </ac:picMkLst>
        </pc:picChg>
        <pc:picChg chg="add del mod">
          <ac:chgData name="Антон Орлов" userId="24f51139ad32217d" providerId="LiveId" clId="{1CD93F82-4D02-43AF-B71F-E8537C3F44D0}" dt="2021-08-28T18:36:25.279" v="121"/>
          <ac:picMkLst>
            <pc:docMk/>
            <pc:sldMk cId="1283896222" sldId="259"/>
            <ac:picMk id="7" creationId="{9FD3099A-AE2D-434B-BF38-5468B16740F4}"/>
          </ac:picMkLst>
        </pc:picChg>
      </pc:sldChg>
      <pc:sldChg chg="addSp delSp modSp add mod chgLayout">
        <pc:chgData name="Антон Орлов" userId="24f51139ad32217d" providerId="LiveId" clId="{1CD93F82-4D02-43AF-B71F-E8537C3F44D0}" dt="2021-08-28T18:45:44.690" v="431" actId="20577"/>
        <pc:sldMkLst>
          <pc:docMk/>
          <pc:sldMk cId="2197393972" sldId="260"/>
        </pc:sldMkLst>
        <pc:spChg chg="mod ord">
          <ac:chgData name="Антон Орлов" userId="24f51139ad32217d" providerId="LiveId" clId="{1CD93F82-4D02-43AF-B71F-E8537C3F44D0}" dt="2021-08-28T18:39:11.050" v="238" actId="20577"/>
          <ac:spMkLst>
            <pc:docMk/>
            <pc:sldMk cId="2197393972" sldId="260"/>
            <ac:spMk id="2" creationId="{8BBC5354-6A35-42F9-9466-CA3F59FBFBF1}"/>
          </ac:spMkLst>
        </pc:spChg>
        <pc:spChg chg="add mod">
          <ac:chgData name="Антон Орлов" userId="24f51139ad32217d" providerId="LiveId" clId="{1CD93F82-4D02-43AF-B71F-E8537C3F44D0}" dt="2021-08-28T18:45:44.690" v="431" actId="20577"/>
          <ac:spMkLst>
            <pc:docMk/>
            <pc:sldMk cId="2197393972" sldId="260"/>
            <ac:spMk id="4" creationId="{4DA11A56-2381-4089-A26D-04B4B7610768}"/>
          </ac:spMkLst>
        </pc:spChg>
        <pc:picChg chg="del mod ord">
          <ac:chgData name="Антон Орлов" userId="24f51139ad32217d" providerId="LiveId" clId="{1CD93F82-4D02-43AF-B71F-E8537C3F44D0}" dt="2021-08-28T18:37:05.235" v="125" actId="478"/>
          <ac:picMkLst>
            <pc:docMk/>
            <pc:sldMk cId="2197393972" sldId="260"/>
            <ac:picMk id="5" creationId="{89499730-B31A-43D8-A3B3-BE776E720083}"/>
          </ac:picMkLst>
        </pc:picChg>
        <pc:picChg chg="add del mod">
          <ac:chgData name="Антон Орлов" userId="24f51139ad32217d" providerId="LiveId" clId="{1CD93F82-4D02-43AF-B71F-E8537C3F44D0}" dt="2021-08-28T18:43:05.509" v="239" actId="478"/>
          <ac:picMkLst>
            <pc:docMk/>
            <pc:sldMk cId="2197393972" sldId="260"/>
            <ac:picMk id="6" creationId="{CA2BC03A-72A4-4C10-AE62-2B6BA369F0C5}"/>
          </ac:picMkLst>
        </pc:picChg>
        <pc:picChg chg="add mod">
          <ac:chgData name="Антон Орлов" userId="24f51139ad32217d" providerId="LiveId" clId="{1CD93F82-4D02-43AF-B71F-E8537C3F44D0}" dt="2021-08-28T18:43:18.935" v="248" actId="1076"/>
          <ac:picMkLst>
            <pc:docMk/>
            <pc:sldMk cId="2197393972" sldId="260"/>
            <ac:picMk id="8" creationId="{6FC49EBA-BC6B-4B83-AD95-65398752E642}"/>
          </ac:picMkLst>
        </pc:picChg>
      </pc:sldChg>
    </pc:docChg>
  </pc:docChgLst>
  <pc:docChgLst>
    <pc:chgData name="Антон Орлов" userId="24f51139ad32217d" providerId="LiveId" clId="{24D8A301-2269-6943-8A1B-CAA77C32DD28}"/>
    <pc:docChg chg="undo custSel addSld modSld">
      <pc:chgData name="Антон Орлов" userId="24f51139ad32217d" providerId="LiveId" clId="{24D8A301-2269-6943-8A1B-CAA77C32DD28}" dt="2021-09-06T14:58:59.796" v="899" actId="207"/>
      <pc:docMkLst>
        <pc:docMk/>
      </pc:docMkLst>
      <pc:sldChg chg="addSp modSp mod">
        <pc:chgData name="Антон Орлов" userId="24f51139ad32217d" providerId="LiveId" clId="{24D8A301-2269-6943-8A1B-CAA77C32DD28}" dt="2021-09-06T14:58:59.796" v="899" actId="207"/>
        <pc:sldMkLst>
          <pc:docMk/>
          <pc:sldMk cId="3800264910" sldId="258"/>
        </pc:sldMkLst>
        <pc:spChg chg="add mod">
          <ac:chgData name="Антон Орлов" userId="24f51139ad32217d" providerId="LiveId" clId="{24D8A301-2269-6943-8A1B-CAA77C32DD28}" dt="2021-09-06T14:57:06.520" v="859" actId="1076"/>
          <ac:spMkLst>
            <pc:docMk/>
            <pc:sldMk cId="3800264910" sldId="258"/>
            <ac:spMk id="3" creationId="{FDF46CC5-4092-314D-86F1-B305B5CB61DA}"/>
          </ac:spMkLst>
        </pc:spChg>
        <pc:spChg chg="add mod">
          <ac:chgData name="Антон Орлов" userId="24f51139ad32217d" providerId="LiveId" clId="{24D8A301-2269-6943-8A1B-CAA77C32DD28}" dt="2021-09-06T14:58:59.796" v="899" actId="207"/>
          <ac:spMkLst>
            <pc:docMk/>
            <pc:sldMk cId="3800264910" sldId="258"/>
            <ac:spMk id="4" creationId="{97E07756-2F4D-EB4B-A055-22EE6361D26F}"/>
          </ac:spMkLst>
        </pc:spChg>
      </pc:sldChg>
      <pc:sldChg chg="modSp new mod">
        <pc:chgData name="Антон Орлов" userId="24f51139ad32217d" providerId="LiveId" clId="{24D8A301-2269-6943-8A1B-CAA77C32DD28}" dt="2021-09-06T12:18:14.284" v="316" actId="20577"/>
        <pc:sldMkLst>
          <pc:docMk/>
          <pc:sldMk cId="4135810182" sldId="261"/>
        </pc:sldMkLst>
        <pc:spChg chg="mod">
          <ac:chgData name="Антон Орлов" userId="24f51139ad32217d" providerId="LiveId" clId="{24D8A301-2269-6943-8A1B-CAA77C32DD28}" dt="2021-09-06T12:18:14.284" v="316" actId="20577"/>
          <ac:spMkLst>
            <pc:docMk/>
            <pc:sldMk cId="4135810182" sldId="261"/>
            <ac:spMk id="2" creationId="{3FF19D0B-E7DD-004D-81DC-1558DBCBCC8C}"/>
          </ac:spMkLst>
        </pc:spChg>
        <pc:spChg chg="mod">
          <ac:chgData name="Антон Орлов" userId="24f51139ad32217d" providerId="LiveId" clId="{24D8A301-2269-6943-8A1B-CAA77C32DD28}" dt="2021-08-30T20:10:41.238" v="310" actId="27636"/>
          <ac:spMkLst>
            <pc:docMk/>
            <pc:sldMk cId="4135810182" sldId="261"/>
            <ac:spMk id="3" creationId="{AF44BA00-0E88-3645-B917-94728E48B1BB}"/>
          </ac:spMkLst>
        </pc:spChg>
      </pc:sldChg>
      <pc:sldChg chg="modSp add mod">
        <pc:chgData name="Антон Орлов" userId="24f51139ad32217d" providerId="LiveId" clId="{24D8A301-2269-6943-8A1B-CAA77C32DD28}" dt="2021-09-06T12:21:08.388" v="442" actId="20577"/>
        <pc:sldMkLst>
          <pc:docMk/>
          <pc:sldMk cId="3667442870" sldId="262"/>
        </pc:sldMkLst>
        <pc:spChg chg="mod">
          <ac:chgData name="Антон Орлов" userId="24f51139ad32217d" providerId="LiveId" clId="{24D8A301-2269-6943-8A1B-CAA77C32DD28}" dt="2021-09-06T12:18:17.724" v="320" actId="20577"/>
          <ac:spMkLst>
            <pc:docMk/>
            <pc:sldMk cId="3667442870" sldId="262"/>
            <ac:spMk id="2" creationId="{3FF19D0B-E7DD-004D-81DC-1558DBCBCC8C}"/>
          </ac:spMkLst>
        </pc:spChg>
        <pc:spChg chg="mod">
          <ac:chgData name="Антон Орлов" userId="24f51139ad32217d" providerId="LiveId" clId="{24D8A301-2269-6943-8A1B-CAA77C32DD28}" dt="2021-09-06T12:21:08.388" v="442" actId="20577"/>
          <ac:spMkLst>
            <pc:docMk/>
            <pc:sldMk cId="3667442870" sldId="262"/>
            <ac:spMk id="3" creationId="{AF44BA00-0E88-3645-B917-94728E48B1BB}"/>
          </ac:spMkLst>
        </pc:spChg>
      </pc:sldChg>
      <pc:sldChg chg="modSp add mod">
        <pc:chgData name="Антон Орлов" userId="24f51139ad32217d" providerId="LiveId" clId="{24D8A301-2269-6943-8A1B-CAA77C32DD28}" dt="2021-09-06T12:29:35.125" v="490" actId="21"/>
        <pc:sldMkLst>
          <pc:docMk/>
          <pc:sldMk cId="3501159141" sldId="263"/>
        </pc:sldMkLst>
        <pc:spChg chg="mod">
          <ac:chgData name="Антон Орлов" userId="24f51139ad32217d" providerId="LiveId" clId="{24D8A301-2269-6943-8A1B-CAA77C32DD28}" dt="2021-09-06T12:29:17.996" v="462" actId="20577"/>
          <ac:spMkLst>
            <pc:docMk/>
            <pc:sldMk cId="3501159141" sldId="263"/>
            <ac:spMk id="2" creationId="{3FF19D0B-E7DD-004D-81DC-1558DBCBCC8C}"/>
          </ac:spMkLst>
        </pc:spChg>
        <pc:spChg chg="mod">
          <ac:chgData name="Антон Орлов" userId="24f51139ad32217d" providerId="LiveId" clId="{24D8A301-2269-6943-8A1B-CAA77C32DD28}" dt="2021-09-06T12:29:35.125" v="490" actId="21"/>
          <ac:spMkLst>
            <pc:docMk/>
            <pc:sldMk cId="3501159141" sldId="263"/>
            <ac:spMk id="3" creationId="{AF44BA00-0E88-3645-B917-94728E48B1BB}"/>
          </ac:spMkLst>
        </pc:spChg>
      </pc:sldChg>
      <pc:sldChg chg="modSp add mod">
        <pc:chgData name="Антон Орлов" userId="24f51139ad32217d" providerId="LiveId" clId="{24D8A301-2269-6943-8A1B-CAA77C32DD28}" dt="2021-09-06T14:49:25.294" v="830" actId="20577"/>
        <pc:sldMkLst>
          <pc:docMk/>
          <pc:sldMk cId="2355799545" sldId="264"/>
        </pc:sldMkLst>
        <pc:spChg chg="mod">
          <ac:chgData name="Антон Орлов" userId="24f51139ad32217d" providerId="LiveId" clId="{24D8A301-2269-6943-8A1B-CAA77C32DD28}" dt="2021-09-06T14:43:10.643" v="501" actId="20577"/>
          <ac:spMkLst>
            <pc:docMk/>
            <pc:sldMk cId="2355799545" sldId="264"/>
            <ac:spMk id="2" creationId="{3FF19D0B-E7DD-004D-81DC-1558DBCBCC8C}"/>
          </ac:spMkLst>
        </pc:spChg>
        <pc:spChg chg="mod">
          <ac:chgData name="Антон Орлов" userId="24f51139ad32217d" providerId="LiveId" clId="{24D8A301-2269-6943-8A1B-CAA77C32DD28}" dt="2021-09-06T14:49:25.294" v="830" actId="20577"/>
          <ac:spMkLst>
            <pc:docMk/>
            <pc:sldMk cId="2355799545" sldId="264"/>
            <ac:spMk id="3" creationId="{AF44BA00-0E88-3645-B917-94728E48B1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B32D-53AB-46D5-8EAE-D7F2A6CF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99D98-D8A8-4F29-B57C-324564A08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923F-4BD4-4948-ABED-68761F6C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2DFF-FDD4-4A82-A349-86E2F45A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3FCF-48B9-4E5D-9C95-36E1E5D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E712-BD16-42AA-9DF6-E7AC537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B727-5569-44BC-B5D4-68774B6F8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8D76-8A55-4190-B555-1D62B3D4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A84D-C4DA-409C-8E43-396D4B83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5F20-D0B7-4186-BD9D-3C02A19F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20CE7-D0DE-4A68-8C9D-F0677965E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B9F19-9F98-4918-A90F-1BE1AE96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D5AE-928A-4126-B660-2C85F9D3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4770-4819-4875-92BB-0D035AF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C93F-BF51-4B46-AC45-01E394AF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1511-5DA4-4E84-B2ED-B7A9BBA5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38B3-1635-4A16-AFF8-D6FD5544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A2F2-02B9-48BC-AC63-1EF2BBF3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9BAE-6EA7-492A-BE9D-1F5F33E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23A5-4DA0-46D1-886A-4A1AB36A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9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7D95-FC6B-418D-9FF2-8C352E43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2D22-6A9C-459E-9B92-D2574E0B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3698-A12E-4C97-84DB-C8DCACD9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EB28-4447-4F01-846C-12EFD998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7E61-8D5E-498B-919C-970D67C1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71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AC86-92B0-42DF-9CB7-9407E7BB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1445-310A-4C59-9C28-022643CE4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EA71-4032-489E-A13F-A53035892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9961-5DCD-480A-9595-05FB6E56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514D-4CA8-4479-A5DD-8371E5A9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B00E3-39C0-4E17-9371-7BB8B824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6FF9-7DD0-4EB2-BF12-84103748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9848B-85F9-45C8-BAE8-8DBC3B58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8B796-6ED0-4C21-8AB4-64FB02FC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B6B08-2420-4D00-A1EB-5937530D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576B8-C40E-4577-B8DC-DC93B222D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BD9EE-8AEA-42B9-85C8-50332FAC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057EA-C83E-4964-90E8-F2A1B0E7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80E0-15E6-4083-BEE8-A9943E5E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CA2F-50A6-4C01-A7A8-0EA87FC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1A19-A720-44D2-9DAB-506228F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3CD1E-4446-45FB-8B67-72B3211D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BFEF-0DE4-4E2A-A929-FEAC0FA1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45065-1ACE-49DB-8058-4C1DB9E3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96E54-E8E8-4131-BEEF-0464672F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53874-EA9A-43B2-896C-F9AE504A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CA16-C1B2-4B9C-9182-8BB3D2B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A8E1-6850-4006-ACE2-A61F4664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CDE5-C5EB-4A2D-81CF-C33FEE09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FCB79-77ED-4E07-917C-C588B214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3896C-D475-4491-B77C-7B11BE4A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11A2-DC51-4236-B26F-0D77AEFA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44F6-FAF7-4465-BC7F-2C918BD1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C523-1403-4E67-BE14-AA16D3AF5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F375A-B865-4CE7-B37F-68E95D85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30CF-9EE5-4F76-98E1-C1BA6D1B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5F804-AC25-4A62-A9F0-F1044D16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48D61-FDD7-4580-B0C3-929121D2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0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D67D-2798-4604-8F70-DB516E0F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88598-7583-4B20-98DF-DBD51DFD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8F64-9AD2-419D-B3E8-BD78DE19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F50B-6457-4E43-9F6F-7A57B8B03035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63A6-CEC2-4456-8CEB-CBEA07AB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5568-889B-476F-9A4F-1BD87884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012E-15E1-4829-9AF8-A52264B60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Wy1qADtZL67DNgM5ePHVgRLqxf-it5pNN-HIJmsqQpyYSfw/viewform?usp=sf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07D4-ABD3-45F2-B5A9-183A5D853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114A-0ECA-4210-8809-EA8FF4074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29943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9D0B-E7DD-004D-81DC-1558DBCB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Антон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BA00-0E88-3645-B917-94728E48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Газпромнефть</a:t>
            </a:r>
            <a:endParaRPr lang="ru-RU" dirty="0"/>
          </a:p>
          <a:p>
            <a:r>
              <a:rPr lang="en-US" dirty="0"/>
              <a:t>Ex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СПбГУ</a:t>
            </a:r>
          </a:p>
          <a:p>
            <a:pPr lvl="1"/>
            <a:r>
              <a:rPr lang="en-US" dirty="0"/>
              <a:t>Team Lead – open edX &amp; Online Courses</a:t>
            </a:r>
          </a:p>
          <a:p>
            <a:r>
              <a:rPr lang="ru-RU" dirty="0"/>
              <a:t>Работа: </a:t>
            </a:r>
            <a:r>
              <a:rPr lang="en-US" dirty="0"/>
              <a:t>Python</a:t>
            </a:r>
          </a:p>
          <a:p>
            <a:r>
              <a:rPr lang="ru-RU" dirty="0"/>
              <a:t>Интересны: </a:t>
            </a:r>
            <a:r>
              <a:rPr lang="en-US" dirty="0"/>
              <a:t>.NET, Golang</a:t>
            </a:r>
          </a:p>
          <a:p>
            <a:r>
              <a:rPr lang="ru-RU" dirty="0"/>
              <a:t>Готов обсудить и немного рассказать про:</a:t>
            </a:r>
          </a:p>
          <a:p>
            <a:pPr lvl="1"/>
            <a:r>
              <a:rPr lang="en-US" dirty="0"/>
              <a:t>DevOps</a:t>
            </a:r>
          </a:p>
          <a:p>
            <a:pPr lvl="1"/>
            <a:r>
              <a:rPr lang="en-US"/>
              <a:t>Vim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veotani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358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9D0B-E7DD-004D-81DC-1558DBCB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Илья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BA00-0E88-3645-B917-94728E48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Газпромнефть</a:t>
            </a:r>
            <a:endParaRPr lang="ru-RU" dirty="0"/>
          </a:p>
          <a:p>
            <a:r>
              <a:rPr lang="en-US" dirty="0"/>
              <a:t>Ex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МИАЦ</a:t>
            </a:r>
          </a:p>
          <a:p>
            <a:pPr lvl="1"/>
            <a:r>
              <a:rPr lang="en-US" dirty="0"/>
              <a:t>Web-</a:t>
            </a:r>
            <a:r>
              <a:rPr lang="ru-RU" dirty="0"/>
              <a:t>разработчик (</a:t>
            </a:r>
            <a:r>
              <a:rPr lang="en-US" dirty="0"/>
              <a:t>.NET)</a:t>
            </a:r>
          </a:p>
          <a:p>
            <a:r>
              <a:rPr lang="en-US" dirty="0"/>
              <a:t>Ex. </a:t>
            </a:r>
            <a:r>
              <a:rPr lang="en-US" dirty="0" err="1"/>
              <a:t>Solvery</a:t>
            </a:r>
            <a:endParaRPr lang="en-US" dirty="0"/>
          </a:p>
          <a:p>
            <a:pPr lvl="1"/>
            <a:r>
              <a:rPr lang="en-US" dirty="0"/>
              <a:t>Backend/Web (NodeJS)</a:t>
            </a:r>
          </a:p>
          <a:p>
            <a:r>
              <a:rPr lang="ru-RU" dirty="0"/>
              <a:t>Работа: </a:t>
            </a:r>
            <a:r>
              <a:rPr lang="en-US" dirty="0"/>
              <a:t>Python</a:t>
            </a:r>
          </a:p>
          <a:p>
            <a:r>
              <a:rPr lang="ru-RU" dirty="0"/>
              <a:t>Интересны: </a:t>
            </a:r>
            <a:r>
              <a:rPr lang="en-US" dirty="0"/>
              <a:t>.NET, TypeScript</a:t>
            </a:r>
          </a:p>
          <a:p>
            <a:r>
              <a:rPr lang="ru-RU" dirty="0"/>
              <a:t>Готов обсудить и немного рассказать про:</a:t>
            </a:r>
          </a:p>
          <a:p>
            <a:pPr lvl="1"/>
            <a:r>
              <a:rPr lang="en-US" dirty="0"/>
              <a:t>DevOps</a:t>
            </a:r>
          </a:p>
          <a:p>
            <a:pPr lvl="1"/>
            <a:r>
              <a:rPr lang="ru-RU" dirty="0"/>
              <a:t>Проектирование и архитектуру ПО</a:t>
            </a:r>
            <a:endParaRPr lang="en-US" dirty="0"/>
          </a:p>
          <a:p>
            <a:r>
              <a:rPr lang="en-US" dirty="0"/>
              <a:t>@</a:t>
            </a:r>
            <a:r>
              <a:rPr lang="en-GB" dirty="0" err="1"/>
              <a:t>katunilya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744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9D0B-E7DD-004D-81DC-1558DBCB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BA00-0E88-3645-B917-94728E48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Пройдите </a:t>
            </a:r>
            <a:r>
              <a:rPr lang="ru-RU" dirty="0">
                <a:hlinkClick r:id="rId2"/>
              </a:rPr>
              <a:t>опрос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0115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9D0B-E7DD-004D-81DC-1558DBCB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BA00-0E88-3645-B917-94728E48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Проект</a:t>
            </a:r>
          </a:p>
          <a:p>
            <a:pPr lvl="1"/>
            <a:r>
              <a:rPr lang="ru-RU" dirty="0"/>
              <a:t>8 баллов</a:t>
            </a:r>
          </a:p>
          <a:p>
            <a:pPr lvl="1"/>
            <a:r>
              <a:rPr lang="ru-RU" dirty="0"/>
              <a:t>Закрыть пропуски вопросами</a:t>
            </a:r>
          </a:p>
          <a:p>
            <a:r>
              <a:rPr lang="ru-RU" dirty="0"/>
              <a:t>Проект </a:t>
            </a:r>
            <a:r>
              <a:rPr lang="en-US" dirty="0"/>
              <a:t>production like</a:t>
            </a:r>
          </a:p>
          <a:p>
            <a:pPr lvl="1"/>
            <a:r>
              <a:rPr lang="ru-RU" dirty="0" err="1"/>
              <a:t>Логгирование</a:t>
            </a:r>
            <a:endParaRPr lang="ru-RU" dirty="0"/>
          </a:p>
          <a:p>
            <a:pPr lvl="1"/>
            <a:r>
              <a:rPr lang="ru-RU" dirty="0"/>
              <a:t>Авторизация</a:t>
            </a:r>
          </a:p>
          <a:p>
            <a:pPr lvl="1"/>
            <a:r>
              <a:rPr lang="ru-RU" dirty="0"/>
              <a:t>Документация (</a:t>
            </a:r>
            <a:r>
              <a:rPr lang="en-US" dirty="0"/>
              <a:t>API + </a:t>
            </a:r>
            <a:r>
              <a:rPr lang="ru-RU" dirty="0"/>
              <a:t>описание </a:t>
            </a:r>
            <a:r>
              <a:rPr lang="en-US" dirty="0"/>
              <a:t>CI/CD, </a:t>
            </a:r>
            <a:r>
              <a:rPr lang="ru-RU" dirty="0"/>
              <a:t>архитектуры и проч.)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ru-RU" dirty="0"/>
              <a:t>1 балл</a:t>
            </a:r>
          </a:p>
          <a:p>
            <a:r>
              <a:rPr lang="ru-RU" dirty="0"/>
              <a:t>Вопросы по проектированию в форме билета</a:t>
            </a:r>
          </a:p>
          <a:p>
            <a:pPr lvl="1"/>
            <a:r>
              <a:rPr lang="ru-RU" dirty="0"/>
              <a:t>1 балл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557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0513-2247-4B0B-A893-CEDC94FF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</a:t>
            </a: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5FB40441-4240-4D71-80D8-980C007F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901616"/>
            <a:ext cx="7619047" cy="3187301"/>
          </a:xfrm>
        </p:spPr>
      </p:pic>
    </p:spTree>
    <p:extLst>
      <p:ext uri="{BB962C8B-B14F-4D97-AF65-F5344CB8AC3E}">
        <p14:creationId xmlns:p14="http://schemas.microsoft.com/office/powerpoint/2010/main" val="21130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354-6A35-42F9-9466-CA3F59F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Типичный сценарий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499730-B31A-43D8-A3B3-BE776E72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5817"/>
            <a:ext cx="10515600" cy="35309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46CC5-4092-314D-86F1-B305B5CB61DA}"/>
              </a:ext>
            </a:extLst>
          </p:cNvPr>
          <p:cNvSpPr txBox="1"/>
          <p:nvPr/>
        </p:nvSpPr>
        <p:spPr>
          <a:xfrm>
            <a:off x="6687879" y="1073888"/>
            <a:ext cx="117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Web Server</a:t>
            </a:r>
            <a:endParaRPr lang="en-RU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07756-2F4D-EB4B-A055-22EE6361D26F}"/>
              </a:ext>
            </a:extLst>
          </p:cNvPr>
          <p:cNvSpPr/>
          <p:nvPr/>
        </p:nvSpPr>
        <p:spPr>
          <a:xfrm>
            <a:off x="7368361" y="2743200"/>
            <a:ext cx="808076" cy="1731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RU" sz="1050" dirty="0">
                <a:solidFill>
                  <a:schemeClr val="tx1"/>
                </a:solidFill>
              </a:rPr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38002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354-6A35-42F9-9466-CA3F59F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11A56-2381-4089-A26D-04B4B761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Клиентов несколько</a:t>
            </a:r>
          </a:p>
          <a:p>
            <a:pPr marL="514350" indent="-514350">
              <a:buAutoNum type="arabicPeriod"/>
            </a:pPr>
            <a:r>
              <a:rPr lang="ru-RU" dirty="0"/>
              <a:t>Сервер один – как</a:t>
            </a:r>
            <a:br>
              <a:rPr lang="ru-RU" dirty="0"/>
            </a:br>
            <a:r>
              <a:rPr lang="ru-RU" dirty="0"/>
              <a:t>увеличить его</a:t>
            </a:r>
            <a:br>
              <a:rPr lang="ru-RU" dirty="0"/>
            </a:br>
            <a:r>
              <a:rPr lang="ru-RU" dirty="0"/>
              <a:t>производительность?</a:t>
            </a:r>
          </a:p>
          <a:p>
            <a:pPr marL="514350" indent="-514350">
              <a:buAutoNum type="arabicPeriod"/>
            </a:pPr>
            <a:r>
              <a:rPr lang="ru-RU" dirty="0"/>
              <a:t>Как доставлять новые</a:t>
            </a:r>
            <a:br>
              <a:rPr lang="ru-RU" dirty="0"/>
            </a:br>
            <a:r>
              <a:rPr lang="ru-RU" dirty="0"/>
              <a:t>версии?</a:t>
            </a:r>
          </a:p>
          <a:p>
            <a:pPr marL="514350" indent="-514350">
              <a:buAutoNum type="arabicPeriod"/>
            </a:pPr>
            <a:r>
              <a:rPr lang="ru-RU" dirty="0"/>
              <a:t>Как лучше организовать</a:t>
            </a:r>
            <a:br>
              <a:rPr lang="ru-RU" dirty="0"/>
            </a:br>
            <a:r>
              <a:rPr lang="ru-RU" dirty="0"/>
              <a:t>хранение данных?</a:t>
            </a:r>
          </a:p>
          <a:p>
            <a:pPr marL="514350" indent="-514350">
              <a:buAutoNum type="arabicPeriod"/>
            </a:pPr>
            <a:r>
              <a:rPr lang="ru-RU" dirty="0"/>
              <a:t>Как и что тестировать?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FC49EBA-BC6B-4B83-AD95-65398752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46" y="713274"/>
            <a:ext cx="6100626" cy="58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354-6A35-42F9-9466-CA3F59F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03C1D-9A2D-4545-98E7-3CCA2D21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Python Web Technologies</a:t>
            </a:r>
          </a:p>
          <a:p>
            <a:pPr marL="514350" indent="-514350">
              <a:buAutoNum type="arabicPeriod"/>
            </a:pPr>
            <a:r>
              <a:rPr lang="en-US" dirty="0"/>
              <a:t>Testing</a:t>
            </a:r>
          </a:p>
          <a:p>
            <a:pPr marL="514350" indent="-514350">
              <a:buAutoNum type="arabicPeriod"/>
            </a:pPr>
            <a:r>
              <a:rPr lang="en-US" dirty="0"/>
              <a:t>Communication Technologies</a:t>
            </a:r>
          </a:p>
          <a:p>
            <a:pPr marL="514350" indent="-514350">
              <a:buAutoNum type="arabicPeriod"/>
            </a:pPr>
            <a:r>
              <a:rPr lang="en-US" dirty="0"/>
              <a:t>Microservices</a:t>
            </a:r>
          </a:p>
          <a:p>
            <a:pPr marL="514350" indent="-514350">
              <a:buAutoNum type="arabicPeriod"/>
            </a:pPr>
            <a:r>
              <a:rPr lang="en-US" dirty="0"/>
              <a:t>Databases</a:t>
            </a:r>
          </a:p>
          <a:p>
            <a:pPr marL="514350" indent="-514350">
              <a:buAutoNum type="arabicPeriod"/>
            </a:pPr>
            <a:r>
              <a:rPr lang="en-US" dirty="0"/>
              <a:t>Message Brokers</a:t>
            </a:r>
          </a:p>
          <a:p>
            <a:pPr marL="514350" indent="-514350">
              <a:buAutoNum type="arabicPeriod"/>
            </a:pPr>
            <a:r>
              <a:rPr lang="en-US" dirty="0"/>
              <a:t>CI/CD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9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171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Введение</vt:lpstr>
      <vt:lpstr>Антон</vt:lpstr>
      <vt:lpstr>Илья</vt:lpstr>
      <vt:lpstr>Adaptive Learning</vt:lpstr>
      <vt:lpstr>Оценивание</vt:lpstr>
      <vt:lpstr>Клиент-сервер</vt:lpstr>
      <vt:lpstr>Типичный сценарий</vt:lpstr>
      <vt:lpstr>Вопросы</vt:lpstr>
      <vt:lpstr>План лекций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Антон Орлов</dc:creator>
  <cp:lastModifiedBy>Антон Орлов</cp:lastModifiedBy>
  <cp:revision>1</cp:revision>
  <dcterms:created xsi:type="dcterms:W3CDTF">2021-08-28T18:14:26Z</dcterms:created>
  <dcterms:modified xsi:type="dcterms:W3CDTF">2021-09-06T16:41:44Z</dcterms:modified>
</cp:coreProperties>
</file>