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6D18-F76D-4224-9011-8F64F111E018}" v="11" dt="2021-08-28T20:39:37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A5FE6D18-F76D-4224-9011-8F64F111E018}"/>
    <pc:docChg chg="undo custSel addSld modSld">
      <pc:chgData name="Антон Орлов" userId="24f51139ad32217d" providerId="LiveId" clId="{A5FE6D18-F76D-4224-9011-8F64F111E018}" dt="2021-08-28T20:39:40.972" v="693" actId="962"/>
      <pc:docMkLst>
        <pc:docMk/>
      </pc:docMkLst>
      <pc:sldChg chg="modSp mod">
        <pc:chgData name="Антон Орлов" userId="24f51139ad32217d" providerId="LiveId" clId="{A5FE6D18-F76D-4224-9011-8F64F111E018}" dt="2021-08-15T16:38:50.344" v="29" actId="20577"/>
        <pc:sldMkLst>
          <pc:docMk/>
          <pc:sldMk cId="3937186485" sldId="256"/>
        </pc:sldMkLst>
        <pc:spChg chg="mod">
          <ac:chgData name="Антон Орлов" userId="24f51139ad32217d" providerId="LiveId" clId="{A5FE6D18-F76D-4224-9011-8F64F111E018}" dt="2021-08-15T16:38:38.880" v="1" actId="20577"/>
          <ac:spMkLst>
            <pc:docMk/>
            <pc:sldMk cId="3937186485" sldId="256"/>
            <ac:spMk id="2" creationId="{8188CA77-7BD5-46B9-94CA-92D7012A4476}"/>
          </ac:spMkLst>
        </pc:spChg>
        <pc:spChg chg="mod">
          <ac:chgData name="Антон Орлов" userId="24f51139ad32217d" providerId="LiveId" clId="{A5FE6D18-F76D-4224-9011-8F64F111E018}" dt="2021-08-15T16:38:50.344" v="29" actId="20577"/>
          <ac:spMkLst>
            <pc:docMk/>
            <pc:sldMk cId="3937186485" sldId="256"/>
            <ac:spMk id="3" creationId="{53A368E7-B5DE-4FFB-8F15-486AE0F56616}"/>
          </ac:spMkLst>
        </pc:spChg>
      </pc:sldChg>
      <pc:sldChg chg="addSp modSp mod">
        <pc:chgData name="Антон Орлов" userId="24f51139ad32217d" providerId="LiveId" clId="{A5FE6D18-F76D-4224-9011-8F64F111E018}" dt="2021-08-28T20:39:40.972" v="693" actId="962"/>
        <pc:sldMkLst>
          <pc:docMk/>
          <pc:sldMk cId="534720766" sldId="257"/>
        </pc:sldMkLst>
        <pc:spChg chg="mod">
          <ac:chgData name="Антон Орлов" userId="24f51139ad32217d" providerId="LiveId" clId="{A5FE6D18-F76D-4224-9011-8F64F111E018}" dt="2021-08-28T18:51:57.557" v="104" actId="20577"/>
          <ac:spMkLst>
            <pc:docMk/>
            <pc:sldMk cId="534720766" sldId="257"/>
            <ac:spMk id="2" creationId="{C20CB239-E1DC-485C-A5E1-F6BB17991401}"/>
          </ac:spMkLst>
        </pc:spChg>
        <pc:spChg chg="mod">
          <ac:chgData name="Антон Орлов" userId="24f51139ad32217d" providerId="LiveId" clId="{A5FE6D18-F76D-4224-9011-8F64F111E018}" dt="2021-08-28T20:39:40.972" v="693" actId="962"/>
          <ac:spMkLst>
            <pc:docMk/>
            <pc:sldMk cId="534720766" sldId="257"/>
            <ac:spMk id="3" creationId="{98EBC6F0-BB66-4E06-9F8F-CCCD701C9082}"/>
          </ac:spMkLst>
        </pc:spChg>
        <pc:picChg chg="add mod">
          <ac:chgData name="Антон Орлов" userId="24f51139ad32217d" providerId="LiveId" clId="{A5FE6D18-F76D-4224-9011-8F64F111E018}" dt="2021-08-28T20:39:40.971" v="692" actId="27614"/>
          <ac:picMkLst>
            <pc:docMk/>
            <pc:sldMk cId="534720766" sldId="257"/>
            <ac:picMk id="5" creationId="{A7E29245-9B7F-4C53-ABA0-8534E9FA7BF8}"/>
          </ac:picMkLst>
        </pc:picChg>
      </pc:sldChg>
      <pc:sldChg chg="modSp new mod">
        <pc:chgData name="Антон Орлов" userId="24f51139ad32217d" providerId="LiveId" clId="{A5FE6D18-F76D-4224-9011-8F64F111E018}" dt="2021-08-28T20:17:44.564" v="672" actId="20577"/>
        <pc:sldMkLst>
          <pc:docMk/>
          <pc:sldMk cId="503229804" sldId="258"/>
        </pc:sldMkLst>
        <pc:spChg chg="mod">
          <ac:chgData name="Антон Орлов" userId="24f51139ad32217d" providerId="LiveId" clId="{A5FE6D18-F76D-4224-9011-8F64F111E018}" dt="2021-08-28T20:03:18.312" v="533" actId="20577"/>
          <ac:spMkLst>
            <pc:docMk/>
            <pc:sldMk cId="503229804" sldId="258"/>
            <ac:spMk id="2" creationId="{F16C6F8D-53BC-48EF-A23D-6F7C6A37B12D}"/>
          </ac:spMkLst>
        </pc:spChg>
        <pc:spChg chg="mod">
          <ac:chgData name="Антон Орлов" userId="24f51139ad32217d" providerId="LiveId" clId="{A5FE6D18-F76D-4224-9011-8F64F111E018}" dt="2021-08-28T20:17:44.564" v="672" actId="20577"/>
          <ac:spMkLst>
            <pc:docMk/>
            <pc:sldMk cId="503229804" sldId="258"/>
            <ac:spMk id="3" creationId="{572F510C-1119-4CA7-9FE1-FAE4063DA10B}"/>
          </ac:spMkLst>
        </pc:spChg>
      </pc:sldChg>
      <pc:sldChg chg="addSp delSp modSp add mod">
        <pc:chgData name="Антон Орлов" userId="24f51139ad32217d" providerId="LiveId" clId="{A5FE6D18-F76D-4224-9011-8F64F111E018}" dt="2021-08-28T19:58:15.339" v="519" actId="20577"/>
        <pc:sldMkLst>
          <pc:docMk/>
          <pc:sldMk cId="4056680058" sldId="259"/>
        </pc:sldMkLst>
        <pc:spChg chg="mod">
          <ac:chgData name="Антон Орлов" userId="24f51139ad32217d" providerId="LiveId" clId="{A5FE6D18-F76D-4224-9011-8F64F111E018}" dt="2021-08-28T19:10:40.925" v="299" actId="20577"/>
          <ac:spMkLst>
            <pc:docMk/>
            <pc:sldMk cId="4056680058" sldId="259"/>
            <ac:spMk id="2" creationId="{C20CB239-E1DC-485C-A5E1-F6BB17991401}"/>
          </ac:spMkLst>
        </pc:spChg>
        <pc:spChg chg="add del mod">
          <ac:chgData name="Антон Орлов" userId="24f51139ad32217d" providerId="LiveId" clId="{A5FE6D18-F76D-4224-9011-8F64F111E018}" dt="2021-08-28T19:58:15.339" v="519" actId="20577"/>
          <ac:spMkLst>
            <pc:docMk/>
            <pc:sldMk cId="4056680058" sldId="259"/>
            <ac:spMk id="3" creationId="{98EBC6F0-BB66-4E06-9F8F-CCCD701C9082}"/>
          </ac:spMkLst>
        </pc:spChg>
        <pc:spChg chg="add del mod">
          <ac:chgData name="Антон Орлов" userId="24f51139ad32217d" providerId="LiveId" clId="{A5FE6D18-F76D-4224-9011-8F64F111E018}" dt="2021-08-28T19:12:52.192" v="302"/>
          <ac:spMkLst>
            <pc:docMk/>
            <pc:sldMk cId="4056680058" sldId="259"/>
            <ac:spMk id="4" creationId="{AED4DEC7-D7E0-48DA-9254-B24A4C0190C5}"/>
          </ac:spMkLst>
        </pc:spChg>
        <pc:spChg chg="add mod">
          <ac:chgData name="Антон Орлов" userId="24f51139ad32217d" providerId="LiveId" clId="{A5FE6D18-F76D-4224-9011-8F64F111E018}" dt="2021-08-28T19:56:52.048" v="382" actId="21"/>
          <ac:spMkLst>
            <pc:docMk/>
            <pc:sldMk cId="4056680058" sldId="259"/>
            <ac:spMk id="5" creationId="{CD57F4FF-3DFF-4A24-BF34-934438397C68}"/>
          </ac:spMkLst>
        </pc:spChg>
      </pc:sldChg>
      <pc:sldChg chg="add">
        <pc:chgData name="Антон Орлов" userId="24f51139ad32217d" providerId="LiveId" clId="{A5FE6D18-F76D-4224-9011-8F64F111E018}" dt="2021-08-28T19:58:27.909" v="520" actId="2890"/>
        <pc:sldMkLst>
          <pc:docMk/>
          <pc:sldMk cId="2884773037" sldId="260"/>
        </pc:sldMkLst>
      </pc:sldChg>
      <pc:sldChg chg="addSp delSp modSp add mod">
        <pc:chgData name="Антон Орлов" userId="24f51139ad32217d" providerId="LiveId" clId="{A5FE6D18-F76D-4224-9011-8F64F111E018}" dt="2021-08-28T20:08:18.357" v="670" actId="478"/>
        <pc:sldMkLst>
          <pc:docMk/>
          <pc:sldMk cId="2619491022" sldId="261"/>
        </pc:sldMkLst>
        <pc:spChg chg="mod">
          <ac:chgData name="Антон Орлов" userId="24f51139ad32217d" providerId="LiveId" clId="{A5FE6D18-F76D-4224-9011-8F64F111E018}" dt="2021-08-28T20:03:29.590" v="544" actId="20577"/>
          <ac:spMkLst>
            <pc:docMk/>
            <pc:sldMk cId="2619491022" sldId="261"/>
            <ac:spMk id="2" creationId="{F16C6F8D-53BC-48EF-A23D-6F7C6A37B12D}"/>
          </ac:spMkLst>
        </pc:spChg>
        <pc:spChg chg="mod">
          <ac:chgData name="Антон Орлов" userId="24f51139ad32217d" providerId="LiveId" clId="{A5FE6D18-F76D-4224-9011-8F64F111E018}" dt="2021-08-28T20:07:58.240" v="669" actId="404"/>
          <ac:spMkLst>
            <pc:docMk/>
            <pc:sldMk cId="2619491022" sldId="261"/>
            <ac:spMk id="3" creationId="{572F510C-1119-4CA7-9FE1-FAE4063DA10B}"/>
          </ac:spMkLst>
        </pc:spChg>
        <pc:spChg chg="add del">
          <ac:chgData name="Антон Орлов" userId="24f51139ad32217d" providerId="LiveId" clId="{A5FE6D18-F76D-4224-9011-8F64F111E018}" dt="2021-08-28T20:08:18.357" v="670" actId="478"/>
          <ac:spMkLst>
            <pc:docMk/>
            <pc:sldMk cId="2619491022" sldId="261"/>
            <ac:spMk id="4" creationId="{9A8BF76D-86D9-4922-B3DD-F6AFDCF4A066}"/>
          </ac:spMkLst>
        </pc:spChg>
        <pc:spChg chg="add mod">
          <ac:chgData name="Антон Орлов" userId="24f51139ad32217d" providerId="LiveId" clId="{A5FE6D18-F76D-4224-9011-8F64F111E018}" dt="2021-08-28T20:07:53.222" v="666" actId="21"/>
          <ac:spMkLst>
            <pc:docMk/>
            <pc:sldMk cId="2619491022" sldId="261"/>
            <ac:spMk id="5" creationId="{EE410A86-F537-41B1-95AE-205612EB63D3}"/>
          </ac:spMkLst>
        </pc:spChg>
      </pc:sldChg>
    </pc:docChg>
  </pc:docChgLst>
  <pc:docChgLst>
    <pc:chgData name="Антон Орлов" userId="24f51139ad32217d" providerId="LiveId" clId="{61012C2F-C6DB-467D-A045-3E561650AEBC}"/>
    <pc:docChg chg="addSld modSld">
      <pc:chgData name="Антон Орлов" userId="24f51139ad32217d" providerId="LiveId" clId="{61012C2F-C6DB-467D-A045-3E561650AEBC}" dt="2021-08-15T16:38:16.180" v="5" actId="680"/>
      <pc:docMkLst>
        <pc:docMk/>
      </pc:docMkLst>
      <pc:sldChg chg="modSp new mod">
        <pc:chgData name="Антон Орлов" userId="24f51139ad32217d" providerId="LiveId" clId="{61012C2F-C6DB-467D-A045-3E561650AEBC}" dt="2021-08-15T16:38:12.902" v="4" actId="20577"/>
        <pc:sldMkLst>
          <pc:docMk/>
          <pc:sldMk cId="3937186485" sldId="256"/>
        </pc:sldMkLst>
        <pc:spChg chg="mod">
          <ac:chgData name="Антон Орлов" userId="24f51139ad32217d" providerId="LiveId" clId="{61012C2F-C6DB-467D-A045-3E561650AEBC}" dt="2021-08-15T16:38:12.902" v="4" actId="20577"/>
          <ac:spMkLst>
            <pc:docMk/>
            <pc:sldMk cId="3937186485" sldId="256"/>
            <ac:spMk id="2" creationId="{8188CA77-7BD5-46B9-94CA-92D7012A4476}"/>
          </ac:spMkLst>
        </pc:spChg>
      </pc:sldChg>
      <pc:sldChg chg="new">
        <pc:chgData name="Антон Орлов" userId="24f51139ad32217d" providerId="LiveId" clId="{61012C2F-C6DB-467D-A045-3E561650AEBC}" dt="2021-08-15T16:38:16.180" v="5" actId="680"/>
        <pc:sldMkLst>
          <pc:docMk/>
          <pc:sldMk cId="53472076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411F-752C-44F8-B36E-3783EF7C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B5771-B877-4166-A18D-82A3AA881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F879-33D6-4307-99A1-447BBD40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022-3892-4777-ACBA-E26BFD69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BC29-9128-418E-94CC-50FA65C2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0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495D-6D2A-4019-8446-67BF603E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D95F-6683-4ACB-AD7A-28E94194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CFD6-FC5B-4B39-895A-3A7666C7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9BAD-2882-402F-B88A-B825B0E4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3C1D-71DF-484B-95A6-A49A3D95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5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167F7-6A6C-4D3C-972C-87774ACE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7F53-61DF-4ACF-A6FE-03C6D2BA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56DB-4D4E-4EDD-B50E-0A14F5B3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BC1D-2399-4C75-AD5E-5B31FA3F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EE18-8902-428F-A952-7696D2D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5B3E-5A3E-4449-9120-0AE38C5E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A24A-2C35-4554-903B-F668890D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CE94-811A-44FF-BFA7-AF3AD3D9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54DB-3BDE-454D-B573-F59E10AE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A217-89DE-408A-AC73-91B1A1F5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3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80F5-E598-45F2-A994-BAD7664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3F55-1047-4B2D-99EB-848E07A9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15C0-F7A9-4759-926A-447BB186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61EA-9225-4495-A584-28BCA862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E234-3D5B-4884-9C91-B4646621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5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462E-4D9E-4CF8-9001-D34F0628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A1C5-00C6-4E31-8C9A-36E7C0661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00A3-E557-4BFA-895B-12C8D7C5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2E5E-9894-4505-96E9-1782B56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B2403-1A2E-4304-8978-9BF4BE0C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2A3-0C9E-49AD-B89C-FB8B8A9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0B26-5A34-41FB-869A-99646394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E2AA-589B-4268-B2C6-D7F7B2EB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BB9C-403E-46D3-BA24-7F5C6D40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252C-6DB8-4AAF-BEF8-A162720B8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9CB54-0253-45EB-9B4B-297137D9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0B2AF-3624-4AB0-B600-FF183EF4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28CEE-DF15-4879-A710-D1B40219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90B63-BB38-4E4D-B0D8-D0947DE0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8E78-997A-4588-BDAC-3779AFA4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48C17-C690-443A-B27F-B31A3D9F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4A8F9-9EB4-4485-99ED-2669BB11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86379-092A-41D1-B109-BBE56F4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6A18-432B-4E5E-8D92-E73C926B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10EF0-90DD-4F8D-B38D-90286390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F3F08-0EEC-43BC-9E4D-07BA6DA1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7F9-DF1C-4D79-A4C3-900BA911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D112-E101-4386-9AF4-117A2BDC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F759-7814-4268-876A-AD4B1902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F5A1-10A0-4D32-99AB-0BD3B58B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3DB9-13C5-45ED-8BDC-9184A302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BE89-AC91-4AC5-A98F-3415D63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71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ADE1-9B3E-4C10-B140-A7AB97FC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4C6B5-BB23-4ABF-850D-2D88BC434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20CA2-7F1E-47EF-9C9A-3321127C9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B0DC1-2ABE-4F5C-B77C-1CDE4873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2F21-C45C-4E18-A42D-C1C045C2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9708-95DF-4488-9F73-FB07B968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9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DAE92-6A7B-4B42-A9E3-88480D92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1183-ED22-4A02-8238-2BD11073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5B7A-9D06-4FEA-BED0-B30079BE9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1685-D6AC-4B9C-966D-EEF55BA79F08}" type="datetimeFigureOut">
              <a:rPr lang="ru-RU" smtClean="0"/>
              <a:t>28.08.2021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DC1A-AFC1-4E3F-B0D2-AE607AFD9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AA52-32F8-46E3-B146-6F592BE7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068A-8569-40B8-9A43-A4CF1F012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7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oitc/gunicorn" TargetMode="External"/><Relationship Id="rId2" Type="http://schemas.openxmlformats.org/officeDocument/2006/relationships/hyperlink" Target="https://github.com/jonashaag/bjo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llets/werkzeug" TargetMode="External"/><Relationship Id="rId5" Type="http://schemas.openxmlformats.org/officeDocument/2006/relationships/hyperlink" Target="https://github.com/Pylons/waitress" TargetMode="External"/><Relationship Id="rId4" Type="http://schemas.openxmlformats.org/officeDocument/2006/relationships/hyperlink" Target="https://uwsgi-docs.readthedocs.io/en/lates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CA77-7BD5-46B9-94CA-92D7012A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WSGI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68E7-B5DE-4FFB-8F15-486AE0F56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Server Gateway Interface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18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B239-E1DC-485C-A5E1-F6BB1799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6F0-BB66-4E06-9F8F-CCCD701C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Стандарт</a:t>
            </a:r>
            <a:r>
              <a:rPr lang="en-US" b="1" dirty="0"/>
              <a:t> </a:t>
            </a:r>
            <a:r>
              <a:rPr lang="ru-RU" dirty="0"/>
              <a:t>(см. </a:t>
            </a:r>
            <a:r>
              <a:rPr lang="en-US" dirty="0"/>
              <a:t>PEP 333)</a:t>
            </a:r>
            <a:r>
              <a:rPr lang="ru-RU" dirty="0"/>
              <a:t>, определяющий:</a:t>
            </a:r>
            <a:endParaRPr lang="en-US" dirty="0"/>
          </a:p>
          <a:p>
            <a:pPr lvl="1"/>
            <a:r>
              <a:rPr lang="ru-RU" dirty="0"/>
              <a:t>Перенаправление запросов в веб-приложения</a:t>
            </a:r>
          </a:p>
          <a:p>
            <a:pPr lvl="1"/>
            <a:r>
              <a:rPr lang="ru-RU" dirty="0"/>
              <a:t>Получение ответов от веб-приложения</a:t>
            </a:r>
          </a:p>
          <a:p>
            <a:pPr lvl="1"/>
            <a:r>
              <a:rPr lang="ru-RU" dirty="0"/>
              <a:t>Отправку ответов клиентам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E29245-9B7F-4C53-ABA0-8534E9FA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75" y="3429000"/>
            <a:ext cx="6896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B239-E1DC-485C-A5E1-F6BB1799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стандарта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6F0-BB66-4E06-9F8F-CCCD701C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Веб-приложение должно реализовывать следующий </a:t>
            </a:r>
            <a:r>
              <a:rPr lang="en-US" dirty="0"/>
              <a:t>Callable:</a:t>
            </a:r>
          </a:p>
          <a:p>
            <a:pPr marL="0" indent="0">
              <a:buNone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environ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start_response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start_response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'200 OK'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[(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'Content-Type'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plain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yield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b'Hello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, World!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’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environ – </a:t>
            </a:r>
            <a:r>
              <a:rPr lang="ru-RU" dirty="0"/>
              <a:t>переменные окружения</a:t>
            </a:r>
            <a:r>
              <a:rPr lang="en-US" dirty="0"/>
              <a:t> (</a:t>
            </a:r>
            <a:r>
              <a:rPr lang="ru-RU" dirty="0"/>
              <a:t>словарь)</a:t>
            </a:r>
          </a:p>
          <a:p>
            <a:r>
              <a:rPr lang="en-US" dirty="0" err="1"/>
              <a:t>start_response</a:t>
            </a:r>
            <a:r>
              <a:rPr lang="en-US" dirty="0"/>
              <a:t> – </a:t>
            </a:r>
            <a:r>
              <a:rPr lang="ru-RU" dirty="0"/>
              <a:t>обработчик запроса (</a:t>
            </a:r>
            <a:r>
              <a:rPr lang="en-US" dirty="0"/>
              <a:t>callable)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57F4FF-3DFF-4A24-BF34-93443839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8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B239-E1DC-485C-A5E1-F6BB1799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стандарта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6F0-BB66-4E06-9F8F-CCCD701C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Веб-приложение должно реализовывать следующий </a:t>
            </a:r>
            <a:r>
              <a:rPr lang="en-US" dirty="0"/>
              <a:t>Callable:</a:t>
            </a:r>
          </a:p>
          <a:p>
            <a:pPr marL="0" indent="0">
              <a:buNone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application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environ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start_response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start_response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'200 OK'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[(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'Content-Type'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plain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yield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b'Hello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, World!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’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environ – </a:t>
            </a:r>
            <a:r>
              <a:rPr lang="ru-RU" dirty="0"/>
              <a:t>переменные окружения</a:t>
            </a:r>
            <a:r>
              <a:rPr lang="en-US" dirty="0"/>
              <a:t> (</a:t>
            </a:r>
            <a:r>
              <a:rPr lang="ru-RU" dirty="0"/>
              <a:t>словарь)</a:t>
            </a:r>
          </a:p>
          <a:p>
            <a:r>
              <a:rPr lang="en-US" dirty="0" err="1"/>
              <a:t>start_response</a:t>
            </a:r>
            <a:r>
              <a:rPr lang="en-US" dirty="0"/>
              <a:t> – </a:t>
            </a:r>
            <a:r>
              <a:rPr lang="ru-RU" dirty="0"/>
              <a:t>обработчик запроса (</a:t>
            </a:r>
            <a:r>
              <a:rPr lang="en-US" dirty="0"/>
              <a:t>callable)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57F4FF-3DFF-4A24-BF34-93443839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6F8D-53BC-48EF-A23D-6F7C6A37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510C-1119-4CA7-9FE1-FAE4063D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bjoern</a:t>
            </a:r>
            <a:r>
              <a:rPr lang="de-DE" dirty="0"/>
              <a:t> </a:t>
            </a:r>
          </a:p>
          <a:p>
            <a:r>
              <a:rPr lang="de-DE" dirty="0" err="1">
                <a:hlinkClick r:id="rId3"/>
              </a:rPr>
              <a:t>gunicorn</a:t>
            </a:r>
            <a:endParaRPr lang="de-DE" dirty="0"/>
          </a:p>
          <a:p>
            <a:r>
              <a:rPr lang="de-DE" dirty="0" err="1">
                <a:hlinkClick r:id="rId4"/>
              </a:rPr>
              <a:t>uWSGI</a:t>
            </a:r>
            <a:endParaRPr lang="de-DE" dirty="0"/>
          </a:p>
          <a:p>
            <a:r>
              <a:rPr lang="de-DE" dirty="0" err="1">
                <a:hlinkClick r:id="rId5"/>
              </a:rPr>
              <a:t>waitress</a:t>
            </a:r>
            <a:r>
              <a:rPr lang="de-DE" dirty="0"/>
              <a:t> (multi-</a:t>
            </a:r>
            <a:r>
              <a:rPr lang="de-DE" dirty="0" err="1"/>
              <a:t>threaded</a:t>
            </a:r>
            <a:r>
              <a:rPr lang="de-DE" dirty="0"/>
              <a:t>)</a:t>
            </a:r>
          </a:p>
          <a:p>
            <a:r>
              <a:rPr lang="de-DE" dirty="0" err="1">
                <a:hlinkClick r:id="rId6"/>
              </a:rPr>
              <a:t>werkzeug</a:t>
            </a:r>
            <a:r>
              <a:rPr lang="de-DE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2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6F8D-53BC-48EF-A23D-6F7C6A37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510C-1119-4CA7-9FE1-FAE4063D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Falcon</a:t>
            </a:r>
          </a:p>
          <a:p>
            <a:r>
              <a:rPr lang="en-US" dirty="0"/>
              <a:t>Tornado</a:t>
            </a:r>
          </a:p>
          <a:p>
            <a:r>
              <a:rPr lang="en-US" dirty="0" err="1"/>
              <a:t>FastAPI</a:t>
            </a:r>
            <a:r>
              <a:rPr lang="en-US" dirty="0"/>
              <a:t> – </a:t>
            </a:r>
            <a:r>
              <a:rPr lang="ru-RU" dirty="0"/>
              <a:t>можно сделать </a:t>
            </a:r>
            <a:r>
              <a:rPr lang="en-US" dirty="0"/>
              <a:t>WSGI-implementation </a:t>
            </a:r>
            <a:r>
              <a:rPr lang="ru-RU" dirty="0"/>
              <a:t>частью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ru-RU" dirty="0"/>
              <a:t>приложения:</a:t>
            </a:r>
            <a:br>
              <a:rPr lang="ru-RU" dirty="0"/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fastapi.middleware.wsgi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WSGIMiddleware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410A86-F537-41B1-95AE-205612EB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9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Code</vt:lpstr>
      <vt:lpstr>Office Theme</vt:lpstr>
      <vt:lpstr>WSGI</vt:lpstr>
      <vt:lpstr>Назначение</vt:lpstr>
      <vt:lpstr>Описание стандарта</vt:lpstr>
      <vt:lpstr>Описание стандарта</vt:lpstr>
      <vt:lpstr>Web Servers</vt:lpstr>
      <vt:lpstr>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ASGI</dc:title>
  <dc:creator>Антон Орлов</dc:creator>
  <cp:lastModifiedBy>Антон Орлов</cp:lastModifiedBy>
  <cp:revision>1</cp:revision>
  <dcterms:created xsi:type="dcterms:W3CDTF">2021-08-15T16:38:07Z</dcterms:created>
  <dcterms:modified xsi:type="dcterms:W3CDTF">2021-08-28T20:39:42Z</dcterms:modified>
</cp:coreProperties>
</file>