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0460C111-9B51-BB4C-94E8-CEE4DBD89EFF}"/>
    <pc:docChg chg="modSld">
      <pc:chgData name="Антон Орлов" userId="24f51139ad32217d" providerId="LiveId" clId="{0460C111-9B51-BB4C-94E8-CEE4DBD89EFF}" dt="2021-09-06T12:23:33.402" v="64" actId="20577"/>
      <pc:docMkLst>
        <pc:docMk/>
      </pc:docMkLst>
      <pc:sldChg chg="modSp mod">
        <pc:chgData name="Антон Орлов" userId="24f51139ad32217d" providerId="LiveId" clId="{0460C111-9B51-BB4C-94E8-CEE4DBD89EFF}" dt="2021-09-06T12:23:33.402" v="64" actId="20577"/>
        <pc:sldMkLst>
          <pc:docMk/>
          <pc:sldMk cId="3395802710" sldId="257"/>
        </pc:sldMkLst>
        <pc:spChg chg="mod">
          <ac:chgData name="Антон Орлов" userId="24f51139ad32217d" providerId="LiveId" clId="{0460C111-9B51-BB4C-94E8-CEE4DBD89EFF}" dt="2021-09-06T12:23:33.402" v="64" actId="20577"/>
          <ac:spMkLst>
            <pc:docMk/>
            <pc:sldMk cId="3395802710" sldId="257"/>
            <ac:spMk id="3" creationId="{E3489795-30AC-4E2F-86A3-71E5531AA3CA}"/>
          </ac:spMkLst>
        </pc:spChg>
      </pc:sldChg>
    </pc:docChg>
  </pc:docChgLst>
  <pc:docChgLst>
    <pc:chgData name="Антон Орлов" userId="24f51139ad32217d" providerId="LiveId" clId="{BEFF0DEC-C93D-43DA-BB9D-7BAAE2173D63}"/>
    <pc:docChg chg="undo custSel addSld modSld">
      <pc:chgData name="Антон Орлов" userId="24f51139ad32217d" providerId="LiveId" clId="{BEFF0DEC-C93D-43DA-BB9D-7BAAE2173D63}" dt="2021-08-28T21:04:25.331" v="521" actId="20577"/>
      <pc:docMkLst>
        <pc:docMk/>
      </pc:docMkLst>
      <pc:sldChg chg="modSp new mod">
        <pc:chgData name="Антон Орлов" userId="24f51139ad32217d" providerId="LiveId" clId="{BEFF0DEC-C93D-43DA-BB9D-7BAAE2173D63}" dt="2021-08-28T20:33:15.364" v="11"/>
        <pc:sldMkLst>
          <pc:docMk/>
          <pc:sldMk cId="1387656890" sldId="256"/>
        </pc:sldMkLst>
        <pc:spChg chg="mod">
          <ac:chgData name="Антон Орлов" userId="24f51139ad32217d" providerId="LiveId" clId="{BEFF0DEC-C93D-43DA-BB9D-7BAAE2173D63}" dt="2021-08-28T20:32:50.299" v="10" actId="20577"/>
          <ac:spMkLst>
            <pc:docMk/>
            <pc:sldMk cId="1387656890" sldId="256"/>
            <ac:spMk id="2" creationId="{80C00024-92D2-4B23-B486-4A00D2C0A6FC}"/>
          </ac:spMkLst>
        </pc:spChg>
        <pc:spChg chg="mod">
          <ac:chgData name="Антон Орлов" userId="24f51139ad32217d" providerId="LiveId" clId="{BEFF0DEC-C93D-43DA-BB9D-7BAAE2173D63}" dt="2021-08-28T20:33:15.364" v="11"/>
          <ac:spMkLst>
            <pc:docMk/>
            <pc:sldMk cId="1387656890" sldId="256"/>
            <ac:spMk id="3" creationId="{FA6BCFC5-B9B1-4674-B3EC-6F798B291A51}"/>
          </ac:spMkLst>
        </pc:spChg>
      </pc:sldChg>
      <pc:sldChg chg="modSp new mod">
        <pc:chgData name="Антон Орлов" userId="24f51139ad32217d" providerId="LiveId" clId="{BEFF0DEC-C93D-43DA-BB9D-7BAAE2173D63}" dt="2021-08-28T20:35:33.958" v="115" actId="20577"/>
        <pc:sldMkLst>
          <pc:docMk/>
          <pc:sldMk cId="3395802710" sldId="257"/>
        </pc:sldMkLst>
        <pc:spChg chg="mod">
          <ac:chgData name="Антон Орлов" userId="24f51139ad32217d" providerId="LiveId" clId="{BEFF0DEC-C93D-43DA-BB9D-7BAAE2173D63}" dt="2021-08-28T20:34:43.840" v="27" actId="20577"/>
          <ac:spMkLst>
            <pc:docMk/>
            <pc:sldMk cId="3395802710" sldId="257"/>
            <ac:spMk id="2" creationId="{C3893DDA-7950-46FD-BC13-88355C37365A}"/>
          </ac:spMkLst>
        </pc:spChg>
        <pc:spChg chg="mod">
          <ac:chgData name="Антон Орлов" userId="24f51139ad32217d" providerId="LiveId" clId="{BEFF0DEC-C93D-43DA-BB9D-7BAAE2173D63}" dt="2021-08-28T20:35:33.958" v="115" actId="20577"/>
          <ac:spMkLst>
            <pc:docMk/>
            <pc:sldMk cId="3395802710" sldId="257"/>
            <ac:spMk id="3" creationId="{E3489795-30AC-4E2F-86A3-71E5531AA3CA}"/>
          </ac:spMkLst>
        </pc:spChg>
      </pc:sldChg>
      <pc:sldChg chg="addSp delSp modSp new mod chgLayout">
        <pc:chgData name="Антон Орлов" userId="24f51139ad32217d" providerId="LiveId" clId="{BEFF0DEC-C93D-43DA-BB9D-7BAAE2173D63}" dt="2021-08-28T20:52:01.672" v="350" actId="20577"/>
        <pc:sldMkLst>
          <pc:docMk/>
          <pc:sldMk cId="1152001205" sldId="258"/>
        </pc:sldMkLst>
        <pc:spChg chg="mod ord">
          <ac:chgData name="Антон Орлов" userId="24f51139ad32217d" providerId="LiveId" clId="{BEFF0DEC-C93D-43DA-BB9D-7BAAE2173D63}" dt="2021-08-28T20:50:05.326" v="164" actId="700"/>
          <ac:spMkLst>
            <pc:docMk/>
            <pc:sldMk cId="1152001205" sldId="258"/>
            <ac:spMk id="2" creationId="{1E4D9973-DAFA-4A83-89E0-A7AFAD1ACC84}"/>
          </ac:spMkLst>
        </pc:spChg>
        <pc:spChg chg="add del mod">
          <ac:chgData name="Антон Орлов" userId="24f51139ad32217d" providerId="LiveId" clId="{BEFF0DEC-C93D-43DA-BB9D-7BAAE2173D63}" dt="2021-08-28T20:52:01.672" v="350" actId="20577"/>
          <ac:spMkLst>
            <pc:docMk/>
            <pc:sldMk cId="1152001205" sldId="258"/>
            <ac:spMk id="3" creationId="{C7FA7128-BB15-4090-A97E-08CE81E2E2C3}"/>
          </ac:spMkLst>
        </pc:spChg>
        <pc:spChg chg="add del mod ord">
          <ac:chgData name="Антон Орлов" userId="24f51139ad32217d" providerId="LiveId" clId="{BEFF0DEC-C93D-43DA-BB9D-7BAAE2173D63}" dt="2021-08-28T20:50:06.394" v="166"/>
          <ac:spMkLst>
            <pc:docMk/>
            <pc:sldMk cId="1152001205" sldId="258"/>
            <ac:spMk id="4" creationId="{695C014F-3E74-4967-9EB9-1861C19535EF}"/>
          </ac:spMkLst>
        </pc:spChg>
      </pc:sldChg>
      <pc:sldChg chg="addSp delSp modSp new mod">
        <pc:chgData name="Антон Орлов" userId="24f51139ad32217d" providerId="LiveId" clId="{BEFF0DEC-C93D-43DA-BB9D-7BAAE2173D63}" dt="2021-08-28T20:46:37.393" v="148" actId="27614"/>
        <pc:sldMkLst>
          <pc:docMk/>
          <pc:sldMk cId="1737120745" sldId="259"/>
        </pc:sldMkLst>
        <pc:spChg chg="mod">
          <ac:chgData name="Антон Орлов" userId="24f51139ad32217d" providerId="LiveId" clId="{BEFF0DEC-C93D-43DA-BB9D-7BAAE2173D63}" dt="2021-08-28T20:46:18.055" v="141" actId="20577"/>
          <ac:spMkLst>
            <pc:docMk/>
            <pc:sldMk cId="1737120745" sldId="259"/>
            <ac:spMk id="2" creationId="{2D67D3BA-486F-4A0D-9112-7ACE5E006FF8}"/>
          </ac:spMkLst>
        </pc:spChg>
        <pc:spChg chg="del">
          <ac:chgData name="Антон Орлов" userId="24f51139ad32217d" providerId="LiveId" clId="{BEFF0DEC-C93D-43DA-BB9D-7BAAE2173D63}" dt="2021-08-28T20:46:22.438" v="142"/>
          <ac:spMkLst>
            <pc:docMk/>
            <pc:sldMk cId="1737120745" sldId="259"/>
            <ac:spMk id="3" creationId="{3CD5FD43-E140-425E-8BAC-508A21952637}"/>
          </ac:spMkLst>
        </pc:spChg>
        <pc:picChg chg="add mod">
          <ac:chgData name="Антон Орлов" userId="24f51139ad32217d" providerId="LiveId" clId="{BEFF0DEC-C93D-43DA-BB9D-7BAAE2173D63}" dt="2021-08-28T20:46:29.980" v="145" actId="1076"/>
          <ac:picMkLst>
            <pc:docMk/>
            <pc:sldMk cId="1737120745" sldId="259"/>
            <ac:picMk id="5" creationId="{33F5F2DC-1CE4-47D5-A860-74F59C1B4EFA}"/>
          </ac:picMkLst>
        </pc:picChg>
        <pc:picChg chg="add mod">
          <ac:chgData name="Антон Орлов" userId="24f51139ad32217d" providerId="LiveId" clId="{BEFF0DEC-C93D-43DA-BB9D-7BAAE2173D63}" dt="2021-08-28T20:46:37.393" v="148" actId="27614"/>
          <ac:picMkLst>
            <pc:docMk/>
            <pc:sldMk cId="1737120745" sldId="259"/>
            <ac:picMk id="7" creationId="{035FCC7C-27D8-4BDB-BCEF-4D2A486E2AFF}"/>
          </ac:picMkLst>
        </pc:picChg>
      </pc:sldChg>
      <pc:sldChg chg="addSp delSp modSp new mod">
        <pc:chgData name="Антон Орлов" userId="24f51139ad32217d" providerId="LiveId" clId="{BEFF0DEC-C93D-43DA-BB9D-7BAAE2173D63}" dt="2021-08-28T21:02:36.302" v="406" actId="6549"/>
        <pc:sldMkLst>
          <pc:docMk/>
          <pc:sldMk cId="2508215756" sldId="260"/>
        </pc:sldMkLst>
        <pc:spChg chg="mod">
          <ac:chgData name="Антон Орлов" userId="24f51139ad32217d" providerId="LiveId" clId="{BEFF0DEC-C93D-43DA-BB9D-7BAAE2173D63}" dt="2021-08-28T20:52:10.705" v="357" actId="20577"/>
          <ac:spMkLst>
            <pc:docMk/>
            <pc:sldMk cId="2508215756" sldId="260"/>
            <ac:spMk id="2" creationId="{52C25823-DFFC-4500-A921-19EF0C16AF9D}"/>
          </ac:spMkLst>
        </pc:spChg>
        <pc:spChg chg="add del mod">
          <ac:chgData name="Антон Орлов" userId="24f51139ad32217d" providerId="LiveId" clId="{BEFF0DEC-C93D-43DA-BB9D-7BAAE2173D63}" dt="2021-08-28T21:02:36.302" v="406" actId="6549"/>
          <ac:spMkLst>
            <pc:docMk/>
            <pc:sldMk cId="2508215756" sldId="260"/>
            <ac:spMk id="3" creationId="{D932D8CF-1256-4DBA-AF53-2948C806D27D}"/>
          </ac:spMkLst>
        </pc:spChg>
        <pc:spChg chg="add del mod">
          <ac:chgData name="Антон Орлов" userId="24f51139ad32217d" providerId="LiveId" clId="{BEFF0DEC-C93D-43DA-BB9D-7BAAE2173D63}" dt="2021-08-28T20:54:56.664" v="359"/>
          <ac:spMkLst>
            <pc:docMk/>
            <pc:sldMk cId="2508215756" sldId="260"/>
            <ac:spMk id="4" creationId="{94C4C9D8-6BAB-43BA-991D-429BD1B4A65C}"/>
          </ac:spMkLst>
        </pc:spChg>
        <pc:spChg chg="add del">
          <ac:chgData name="Антон Орлов" userId="24f51139ad32217d" providerId="LiveId" clId="{BEFF0DEC-C93D-43DA-BB9D-7BAAE2173D63}" dt="2021-08-28T20:55:08.309" v="375"/>
          <ac:spMkLst>
            <pc:docMk/>
            <pc:sldMk cId="2508215756" sldId="260"/>
            <ac:spMk id="5" creationId="{7116E8C3-EC66-4A7B-8BD2-66492E23F299}"/>
          </ac:spMkLst>
        </pc:spChg>
        <pc:spChg chg="add del">
          <ac:chgData name="Антон Орлов" userId="24f51139ad32217d" providerId="LiveId" clId="{BEFF0DEC-C93D-43DA-BB9D-7BAAE2173D63}" dt="2021-08-28T20:55:21.043" v="387" actId="478"/>
          <ac:spMkLst>
            <pc:docMk/>
            <pc:sldMk cId="2508215756" sldId="260"/>
            <ac:spMk id="6" creationId="{F8C24A15-C6A5-47C1-91D9-289FE1D05771}"/>
          </ac:spMkLst>
        </pc:spChg>
      </pc:sldChg>
      <pc:sldChg chg="modSp new mod">
        <pc:chgData name="Антон Орлов" userId="24f51139ad32217d" providerId="LiveId" clId="{BEFF0DEC-C93D-43DA-BB9D-7BAAE2173D63}" dt="2021-08-28T21:03:34.849" v="447" actId="20577"/>
        <pc:sldMkLst>
          <pc:docMk/>
          <pc:sldMk cId="536950665" sldId="261"/>
        </pc:sldMkLst>
        <pc:spChg chg="mod">
          <ac:chgData name="Антон Орлов" userId="24f51139ad32217d" providerId="LiveId" clId="{BEFF0DEC-C93D-43DA-BB9D-7BAAE2173D63}" dt="2021-08-28T21:03:24.452" v="422" actId="20577"/>
          <ac:spMkLst>
            <pc:docMk/>
            <pc:sldMk cId="536950665" sldId="261"/>
            <ac:spMk id="2" creationId="{EE82F585-A71A-497B-9C83-C4B5E6BE54D6}"/>
          </ac:spMkLst>
        </pc:spChg>
        <pc:spChg chg="mod">
          <ac:chgData name="Антон Орлов" userId="24f51139ad32217d" providerId="LiveId" clId="{BEFF0DEC-C93D-43DA-BB9D-7BAAE2173D63}" dt="2021-08-28T21:03:34.849" v="447" actId="20577"/>
          <ac:spMkLst>
            <pc:docMk/>
            <pc:sldMk cId="536950665" sldId="261"/>
            <ac:spMk id="3" creationId="{E39F7535-23E2-448C-90F3-21780A7FBF78}"/>
          </ac:spMkLst>
        </pc:spChg>
      </pc:sldChg>
      <pc:sldChg chg="modSp new mod">
        <pc:chgData name="Антон Орлов" userId="24f51139ad32217d" providerId="LiveId" clId="{BEFF0DEC-C93D-43DA-BB9D-7BAAE2173D63}" dt="2021-08-28T21:04:25.331" v="521" actId="20577"/>
        <pc:sldMkLst>
          <pc:docMk/>
          <pc:sldMk cId="3872847777" sldId="262"/>
        </pc:sldMkLst>
        <pc:spChg chg="mod">
          <ac:chgData name="Антон Орлов" userId="24f51139ad32217d" providerId="LiveId" clId="{BEFF0DEC-C93D-43DA-BB9D-7BAAE2173D63}" dt="2021-08-28T21:03:49.835" v="462" actId="20577"/>
          <ac:spMkLst>
            <pc:docMk/>
            <pc:sldMk cId="3872847777" sldId="262"/>
            <ac:spMk id="2" creationId="{6218C8F2-F648-496B-9918-DCF55E90BBB8}"/>
          </ac:spMkLst>
        </pc:spChg>
        <pc:spChg chg="mod">
          <ac:chgData name="Антон Орлов" userId="24f51139ad32217d" providerId="LiveId" clId="{BEFF0DEC-C93D-43DA-BB9D-7BAAE2173D63}" dt="2021-08-28T21:04:25.331" v="521" actId="20577"/>
          <ac:spMkLst>
            <pc:docMk/>
            <pc:sldMk cId="3872847777" sldId="262"/>
            <ac:spMk id="3" creationId="{2481A220-DF30-43BF-BEE8-501396EF4C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4E46-2F3E-46EC-8A2B-78BC5884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DBE05-2160-445B-A717-D03D9FAD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4AFF-A250-4E04-A169-DFBD2BAC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FA36-1049-481A-BB1A-6312B76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CABF-9EC1-4885-A8E6-E8D38A42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D9BD-89E9-49BE-A3E2-AB2EE6B5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A7FB-DE4E-45B5-AC56-482E740C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98A3-A798-4531-AC19-8DBB03D6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4CF-ABB9-4BDA-8AED-2A4D2D26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7020-EDDE-416A-9967-87EE59B9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C272-EC40-4B9B-87DD-175087A47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7379C-139B-45CC-9852-BCD7F724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D25E-F80C-4590-B32F-0F42438F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5D06-7C36-442D-8A53-728366E9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C9B9-D3F8-4BF4-9CE6-3391088E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18D3-CFCB-44A1-A1C6-333A81EE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F034-C85A-400B-A4EE-F3E8DB32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6B2B-8FD2-49A5-9432-99DD3C45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DAA5-3941-4018-818C-EB58918A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5EBC-F9F0-46C5-9F38-CC49A68B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1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F780-047E-4198-97D6-23F671B7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1E8B-6255-4186-BE6A-216EBF66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360C-0BF1-4D15-97E3-276849C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4AC9B-5EF9-41D4-AA53-D3F03628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410B-2D84-4C11-8577-8C454982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6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31CA-4086-4B0D-AEE6-F8E1FE9C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376F-E507-4E47-BB0E-1070DFB8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9D05C-14F7-41A8-8C29-41690F8AF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1F86-B164-48C3-A07C-870200AF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81C1-9CD0-42C8-8D2C-68E0081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1189-1054-4787-9714-9E3D1394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67C-577F-46AA-960A-737D87F8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0C16-0C3A-4CB4-8A92-CF764D21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9230A-FF4E-43B9-ABC0-62C673FA8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385C6-AE05-4C3E-94ED-F04498EA1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5BF84-6E23-4095-83EA-9907E352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84FDC-45C3-4D8E-8A3B-821B4F57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81D68-28F3-48A4-ACE1-592CB640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2E0F9-F824-48B8-A76B-7EF834E4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59BD-B059-4AA4-9F77-1797E1E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17E0A-BC0B-44A6-9470-7D42D835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8B966-0D82-4D3D-8639-005BA7E3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32209-72AF-4C2D-8DA2-A3CC89E6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0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71998-EC80-4810-8196-765994FA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820C-D309-4F68-A2C0-1B01EF97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5C87-1185-4033-8145-DF2598CB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2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5C3E-D855-441A-8446-65D6F486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363E-E2D8-48E6-AABD-22CF643C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C4D2F-62E9-451F-9185-EE77DA04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FEF7-5E2E-4022-9D8E-13279660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2507C-643E-4F98-96EC-34784E7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E426-6B93-43B4-984E-F1B159BD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1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D468-A517-436F-95F2-E4AE6FE9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431FC-495F-456F-8C9C-277FC67B4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24C1B-DF49-451F-8803-84733C942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C90E-8DB3-4AFA-A3EB-30F94600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570E3-6851-4453-8FE8-F479A3A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B8823-7257-43DA-B620-D80F67EF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2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46222-F10F-4EDC-BE52-600DF099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F4A9-B19E-4E7F-9CB5-2CFCA97C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37B9-4176-4F4E-B9DA-3919DC130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E997-C27B-42D9-878E-3133EE9E2DDF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38A5-88E0-49D3-98F8-1B555AB2D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F4B1-9EC4-493C-802F-96532361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AC7-7ADF-4FFD-A031-F9E7F51881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0024-92D2-4B23-B486-4A00D2C0A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ASGI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CFC5-B9B1-4674-B3EC-6F798B291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Asynchronous</a:t>
            </a:r>
            <a:r>
              <a:rPr lang="de-DE" dirty="0"/>
              <a:t> Server Gateway Interface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65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3DDA-7950-46FD-BC13-88355C37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</a:t>
            </a:r>
            <a:r>
              <a:rPr lang="en-US" dirty="0"/>
              <a:t>WSGI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9795-30AC-4E2F-86A3-71E5531A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Асинхронность, а не </a:t>
            </a:r>
            <a:r>
              <a:rPr lang="en-US" dirty="0"/>
              <a:t>multithreading/multiprocessing</a:t>
            </a:r>
            <a:endParaRPr lang="ru-RU" dirty="0"/>
          </a:p>
          <a:p>
            <a:r>
              <a:rPr lang="en-US" dirty="0"/>
              <a:t>Web </a:t>
            </a:r>
            <a:r>
              <a:rPr lang="ru-RU" dirty="0"/>
              <a:t>приложение должно быть </a:t>
            </a:r>
            <a:r>
              <a:rPr lang="en-US" dirty="0"/>
              <a:t>async</a:t>
            </a:r>
          </a:p>
          <a:p>
            <a:r>
              <a:rPr lang="ru-RU" dirty="0"/>
              <a:t>Есть обратная совместимость с </a:t>
            </a:r>
            <a:r>
              <a:rPr lang="en-US" dirty="0"/>
              <a:t>WSGI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8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3BA-486F-4A0D-9112-7ACE5E00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3F5F2DC-1CE4-47D5-A860-74F59C1B4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2276475"/>
            <a:ext cx="6105525" cy="1152525"/>
          </a:xfrm>
        </p:spPr>
      </p:pic>
      <p:pic>
        <p:nvPicPr>
          <p:cNvPr id="7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035FCC7C-27D8-4BDB-BCEF-4D2A486E2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6" y="4014787"/>
            <a:ext cx="8010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9973-DAFA-4A83-89E0-A7AFAD1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7128-BB15-4090-A97E-08CE81E2E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receive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...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Fira Code" panose="020B080905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latin typeface="Fira Code" panose="020B0809050000020004" pitchFamily="49" charset="0"/>
            </a:endParaRPr>
          </a:p>
          <a:p>
            <a:r>
              <a:rPr lang="en-US" sz="2000" dirty="0">
                <a:solidFill>
                  <a:srgbClr val="080808"/>
                </a:solidFill>
                <a:cs typeface="Calibri Light" panose="020F0302020204030204" pitchFamily="34" charset="0"/>
              </a:rPr>
              <a:t>Scope – </a:t>
            </a:r>
            <a:r>
              <a:rPr lang="ru-RU" sz="2000" dirty="0">
                <a:solidFill>
                  <a:srgbClr val="080808"/>
                </a:solidFill>
                <a:cs typeface="Calibri Light" panose="020F0302020204030204" pitchFamily="34" charset="0"/>
              </a:rPr>
              <a:t>словарь, информация о запросе</a:t>
            </a:r>
          </a:p>
          <a:p>
            <a:r>
              <a:rPr lang="en-US" sz="2000" dirty="0">
                <a:solidFill>
                  <a:srgbClr val="080808"/>
                </a:solidFill>
                <a:cs typeface="Calibri Light" panose="020F0302020204030204" pitchFamily="34" charset="0"/>
              </a:rPr>
              <a:t>Receive – </a:t>
            </a:r>
            <a:r>
              <a:rPr lang="ru-RU" sz="2000" dirty="0">
                <a:solidFill>
                  <a:srgbClr val="080808"/>
                </a:solidFill>
                <a:cs typeface="Calibri Light" panose="020F0302020204030204" pitchFamily="34" charset="0"/>
              </a:rPr>
              <a:t>асинхронная функция для получения </a:t>
            </a:r>
            <a:r>
              <a:rPr lang="en-US" sz="2000" dirty="0">
                <a:solidFill>
                  <a:srgbClr val="080808"/>
                </a:solidFill>
                <a:cs typeface="Calibri Light" panose="020F0302020204030204" pitchFamily="34" charset="0"/>
              </a:rPr>
              <a:t>event messages</a:t>
            </a:r>
          </a:p>
          <a:p>
            <a:r>
              <a:rPr lang="en-US" sz="2000" dirty="0">
                <a:solidFill>
                  <a:srgbClr val="080808"/>
                </a:solidFill>
                <a:cs typeface="Calibri Light" panose="020F0302020204030204" pitchFamily="34" charset="0"/>
              </a:rPr>
              <a:t>Send – </a:t>
            </a:r>
            <a:r>
              <a:rPr lang="ru-RU" sz="2000" dirty="0">
                <a:solidFill>
                  <a:srgbClr val="080808"/>
                </a:solidFill>
                <a:cs typeface="Calibri Light" panose="020F0302020204030204" pitchFamily="34" charset="0"/>
              </a:rPr>
              <a:t>асинхронная функция для отправки </a:t>
            </a:r>
            <a:r>
              <a:rPr lang="en-US" sz="2000" dirty="0">
                <a:solidFill>
                  <a:srgbClr val="080808"/>
                </a:solidFill>
                <a:cs typeface="Calibri Light" panose="020F0302020204030204" pitchFamily="34" charset="0"/>
              </a:rPr>
              <a:t>event messages</a:t>
            </a:r>
            <a:endParaRPr lang="ru-RU" sz="20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823-DFFC-4500-A921-19EF0C16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D8CF-1256-4DBA-AF53-2948C806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app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scope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recieve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http.response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start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status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headers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 [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b"content-type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b"text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plain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send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http.response.body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body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b"Hello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world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})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1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585-A71A-497B-9C83-C4B5E6BE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серверы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7535-23E2-448C-90F3-21780A7F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Daphne</a:t>
            </a:r>
          </a:p>
          <a:p>
            <a:r>
              <a:rPr lang="en-US" dirty="0" err="1"/>
              <a:t>Uvicorn</a:t>
            </a:r>
            <a:endParaRPr lang="en-US" dirty="0"/>
          </a:p>
          <a:p>
            <a:r>
              <a:rPr lang="en-US" dirty="0" err="1"/>
              <a:t>Hypercorn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9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C8F2-F648-496B-9918-DCF55E90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фреймворки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A220-DF30-43BF-BEE8-501396EF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Channels</a:t>
            </a:r>
          </a:p>
          <a:p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Quart</a:t>
            </a:r>
          </a:p>
          <a:p>
            <a:r>
              <a:rPr lang="en-US" dirty="0" err="1"/>
              <a:t>Starlette</a:t>
            </a:r>
            <a:endParaRPr lang="en-US" dirty="0"/>
          </a:p>
          <a:p>
            <a:r>
              <a:rPr lang="en-US" dirty="0"/>
              <a:t>rpc.py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84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170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Office Theme</vt:lpstr>
      <vt:lpstr>ASGI</vt:lpstr>
      <vt:lpstr>Отличия от WSGI</vt:lpstr>
      <vt:lpstr>Схема работы</vt:lpstr>
      <vt:lpstr>Спецификация</vt:lpstr>
      <vt:lpstr>Пример</vt:lpstr>
      <vt:lpstr>Web серверы</vt:lpstr>
      <vt:lpstr>Web фреймворки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ASGI</dc:title>
  <dc:creator>Антон Орлов</dc:creator>
  <cp:lastModifiedBy>Антон Орлов</cp:lastModifiedBy>
  <cp:revision>1</cp:revision>
  <dcterms:created xsi:type="dcterms:W3CDTF">2021-08-28T20:32:43Z</dcterms:created>
  <dcterms:modified xsi:type="dcterms:W3CDTF">2021-09-06T12:23:49Z</dcterms:modified>
</cp:coreProperties>
</file>