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нтон Орлов" userId="24f51139ad32217d" providerId="LiveId" clId="{06BA4BDB-9311-4649-B4E4-8623F23911D7}"/>
    <pc:docChg chg="undo custSel addSld modSld">
      <pc:chgData name="Антон Орлов" userId="24f51139ad32217d" providerId="LiveId" clId="{06BA4BDB-9311-4649-B4E4-8623F23911D7}" dt="2021-08-30T18:54:44.763" v="993" actId="20577"/>
      <pc:docMkLst>
        <pc:docMk/>
      </pc:docMkLst>
      <pc:sldChg chg="modSp new mod">
        <pc:chgData name="Антон Орлов" userId="24f51139ad32217d" providerId="LiveId" clId="{06BA4BDB-9311-4649-B4E4-8623F23911D7}" dt="2021-08-30T18:40:42.694" v="35" actId="20577"/>
        <pc:sldMkLst>
          <pc:docMk/>
          <pc:sldMk cId="1032096567" sldId="256"/>
        </pc:sldMkLst>
        <pc:spChg chg="mod">
          <ac:chgData name="Антон Орлов" userId="24f51139ad32217d" providerId="LiveId" clId="{06BA4BDB-9311-4649-B4E4-8623F23911D7}" dt="2021-08-30T18:40:39.709" v="29" actId="20577"/>
          <ac:spMkLst>
            <pc:docMk/>
            <pc:sldMk cId="1032096567" sldId="256"/>
            <ac:spMk id="2" creationId="{E34F7726-9837-45A7-A3C5-3652890FA394}"/>
          </ac:spMkLst>
        </pc:spChg>
        <pc:spChg chg="mod">
          <ac:chgData name="Антон Орлов" userId="24f51139ad32217d" providerId="LiveId" clId="{06BA4BDB-9311-4649-B4E4-8623F23911D7}" dt="2021-08-30T18:40:42.694" v="35" actId="20577"/>
          <ac:spMkLst>
            <pc:docMk/>
            <pc:sldMk cId="1032096567" sldId="256"/>
            <ac:spMk id="3" creationId="{F9B985A5-E4E9-4ED9-A5D2-5315B879F3E9}"/>
          </ac:spMkLst>
        </pc:spChg>
      </pc:sldChg>
      <pc:sldChg chg="modSp new mod">
        <pc:chgData name="Антон Орлов" userId="24f51139ad32217d" providerId="LiveId" clId="{06BA4BDB-9311-4649-B4E4-8623F23911D7}" dt="2021-08-30T18:41:29.746" v="145" actId="20577"/>
        <pc:sldMkLst>
          <pc:docMk/>
          <pc:sldMk cId="737502111" sldId="257"/>
        </pc:sldMkLst>
        <pc:spChg chg="mod">
          <ac:chgData name="Антон Орлов" userId="24f51139ad32217d" providerId="LiveId" clId="{06BA4BDB-9311-4649-B4E4-8623F23911D7}" dt="2021-08-30T18:40:48.278" v="47" actId="20577"/>
          <ac:spMkLst>
            <pc:docMk/>
            <pc:sldMk cId="737502111" sldId="257"/>
            <ac:spMk id="2" creationId="{EE6F8B5D-0EEC-47F3-8E5A-C4D60A556BFD}"/>
          </ac:spMkLst>
        </pc:spChg>
        <pc:spChg chg="mod">
          <ac:chgData name="Антон Орлов" userId="24f51139ad32217d" providerId="LiveId" clId="{06BA4BDB-9311-4649-B4E4-8623F23911D7}" dt="2021-08-30T18:41:29.746" v="145" actId="20577"/>
          <ac:spMkLst>
            <pc:docMk/>
            <pc:sldMk cId="737502111" sldId="257"/>
            <ac:spMk id="3" creationId="{513164BF-5039-4B50-AF7E-76708E2E6942}"/>
          </ac:spMkLst>
        </pc:spChg>
      </pc:sldChg>
      <pc:sldChg chg="modSp new mod">
        <pc:chgData name="Антон Орлов" userId="24f51139ad32217d" providerId="LiveId" clId="{06BA4BDB-9311-4649-B4E4-8623F23911D7}" dt="2021-08-30T18:46:42.875" v="605" actId="255"/>
        <pc:sldMkLst>
          <pc:docMk/>
          <pc:sldMk cId="2678418280" sldId="258"/>
        </pc:sldMkLst>
        <pc:spChg chg="mod">
          <ac:chgData name="Антон Орлов" userId="24f51139ad32217d" providerId="LiveId" clId="{06BA4BDB-9311-4649-B4E4-8623F23911D7}" dt="2021-08-30T18:41:42.302" v="166" actId="20577"/>
          <ac:spMkLst>
            <pc:docMk/>
            <pc:sldMk cId="2678418280" sldId="258"/>
            <ac:spMk id="2" creationId="{4E1E4F37-89BE-40A5-9B3C-05806D92181C}"/>
          </ac:spMkLst>
        </pc:spChg>
        <pc:spChg chg="mod">
          <ac:chgData name="Антон Орлов" userId="24f51139ad32217d" providerId="LiveId" clId="{06BA4BDB-9311-4649-B4E4-8623F23911D7}" dt="2021-08-30T18:46:42.875" v="605" actId="255"/>
          <ac:spMkLst>
            <pc:docMk/>
            <pc:sldMk cId="2678418280" sldId="258"/>
            <ac:spMk id="3" creationId="{C8E1AA56-FFFB-48A3-B5CB-455A79AF29BA}"/>
          </ac:spMkLst>
        </pc:spChg>
      </pc:sldChg>
      <pc:sldChg chg="modSp new mod">
        <pc:chgData name="Антон Орлов" userId="24f51139ad32217d" providerId="LiveId" clId="{06BA4BDB-9311-4649-B4E4-8623F23911D7}" dt="2021-08-30T18:48:27.813" v="738" actId="20577"/>
        <pc:sldMkLst>
          <pc:docMk/>
          <pc:sldMk cId="3012528735" sldId="259"/>
        </pc:sldMkLst>
        <pc:spChg chg="mod">
          <ac:chgData name="Антон Орлов" userId="24f51139ad32217d" providerId="LiveId" clId="{06BA4BDB-9311-4649-B4E4-8623F23911D7}" dt="2021-08-30T18:42:01.398" v="200" actId="20577"/>
          <ac:spMkLst>
            <pc:docMk/>
            <pc:sldMk cId="3012528735" sldId="259"/>
            <ac:spMk id="2" creationId="{82C073A8-736D-4BDB-AA9A-7DF9727FD607}"/>
          </ac:spMkLst>
        </pc:spChg>
        <pc:spChg chg="mod">
          <ac:chgData name="Антон Орлов" userId="24f51139ad32217d" providerId="LiveId" clId="{06BA4BDB-9311-4649-B4E4-8623F23911D7}" dt="2021-08-30T18:48:27.813" v="738" actId="20577"/>
          <ac:spMkLst>
            <pc:docMk/>
            <pc:sldMk cId="3012528735" sldId="259"/>
            <ac:spMk id="3" creationId="{7428969D-8D57-4C64-ACB8-E3A0CB3214F3}"/>
          </ac:spMkLst>
        </pc:spChg>
      </pc:sldChg>
      <pc:sldChg chg="modSp new mod">
        <pc:chgData name="Антон Орлов" userId="24f51139ad32217d" providerId="LiveId" clId="{06BA4BDB-9311-4649-B4E4-8623F23911D7}" dt="2021-08-30T18:43:11.066" v="279" actId="20577"/>
        <pc:sldMkLst>
          <pc:docMk/>
          <pc:sldMk cId="4014523112" sldId="260"/>
        </pc:sldMkLst>
        <pc:spChg chg="mod">
          <ac:chgData name="Антон Орлов" userId="24f51139ad32217d" providerId="LiveId" clId="{06BA4BDB-9311-4649-B4E4-8623F23911D7}" dt="2021-08-30T18:42:32.790" v="220" actId="20577"/>
          <ac:spMkLst>
            <pc:docMk/>
            <pc:sldMk cId="4014523112" sldId="260"/>
            <ac:spMk id="2" creationId="{10E3D980-BE67-4FE0-A413-BD15CA6DD916}"/>
          </ac:spMkLst>
        </pc:spChg>
        <pc:spChg chg="mod">
          <ac:chgData name="Антон Орлов" userId="24f51139ad32217d" providerId="LiveId" clId="{06BA4BDB-9311-4649-B4E4-8623F23911D7}" dt="2021-08-30T18:43:11.066" v="279" actId="20577"/>
          <ac:spMkLst>
            <pc:docMk/>
            <pc:sldMk cId="4014523112" sldId="260"/>
            <ac:spMk id="3" creationId="{278CE274-340B-416A-AC98-F2C5EC564BC9}"/>
          </ac:spMkLst>
        </pc:spChg>
      </pc:sldChg>
      <pc:sldChg chg="modSp new mod">
        <pc:chgData name="Антон Орлов" userId="24f51139ad32217d" providerId="LiveId" clId="{06BA4BDB-9311-4649-B4E4-8623F23911D7}" dt="2021-08-30T18:49:33.470" v="868" actId="20577"/>
        <pc:sldMkLst>
          <pc:docMk/>
          <pc:sldMk cId="1187439563" sldId="261"/>
        </pc:sldMkLst>
        <pc:spChg chg="mod">
          <ac:chgData name="Антон Орлов" userId="24f51139ad32217d" providerId="LiveId" clId="{06BA4BDB-9311-4649-B4E4-8623F23911D7}" dt="2021-08-30T18:48:51.712" v="749" actId="20577"/>
          <ac:spMkLst>
            <pc:docMk/>
            <pc:sldMk cId="1187439563" sldId="261"/>
            <ac:spMk id="2" creationId="{F018C1F0-F37F-4355-A090-70E4ED0DF6BA}"/>
          </ac:spMkLst>
        </pc:spChg>
        <pc:spChg chg="mod">
          <ac:chgData name="Антон Орлов" userId="24f51139ad32217d" providerId="LiveId" clId="{06BA4BDB-9311-4649-B4E4-8623F23911D7}" dt="2021-08-30T18:49:33.470" v="868" actId="20577"/>
          <ac:spMkLst>
            <pc:docMk/>
            <pc:sldMk cId="1187439563" sldId="261"/>
            <ac:spMk id="3" creationId="{3D48A89F-D325-4FA6-9D8D-C6A9DCEEA964}"/>
          </ac:spMkLst>
        </pc:spChg>
      </pc:sldChg>
      <pc:sldChg chg="modSp new mod">
        <pc:chgData name="Антон Орлов" userId="24f51139ad32217d" providerId="LiveId" clId="{06BA4BDB-9311-4649-B4E4-8623F23911D7}" dt="2021-08-30T18:54:44.763" v="993" actId="20577"/>
        <pc:sldMkLst>
          <pc:docMk/>
          <pc:sldMk cId="4068275998" sldId="262"/>
        </pc:sldMkLst>
        <pc:spChg chg="mod">
          <ac:chgData name="Антон Орлов" userId="24f51139ad32217d" providerId="LiveId" clId="{06BA4BDB-9311-4649-B4E4-8623F23911D7}" dt="2021-08-30T18:49:59.884" v="884" actId="20577"/>
          <ac:spMkLst>
            <pc:docMk/>
            <pc:sldMk cId="4068275998" sldId="262"/>
            <ac:spMk id="2" creationId="{9A67932A-31CF-4EA9-86ED-8D5B204BC385}"/>
          </ac:spMkLst>
        </pc:spChg>
        <pc:spChg chg="mod">
          <ac:chgData name="Антон Орлов" userId="24f51139ad32217d" providerId="LiveId" clId="{06BA4BDB-9311-4649-B4E4-8623F23911D7}" dt="2021-08-30T18:54:44.763" v="993" actId="20577"/>
          <ac:spMkLst>
            <pc:docMk/>
            <pc:sldMk cId="4068275998" sldId="262"/>
            <ac:spMk id="3" creationId="{C5B65F77-A85C-4935-BA98-269C1049D3A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AD026-1339-44B8-87BA-AB6876846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5C48CF-8585-4B3A-8C7F-0FB8F6BE4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94425-04F5-415F-8136-A7F71985D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A4F3-625A-4DA5-9D66-1EADD5414D9F}" type="datetimeFigureOut">
              <a:rPr lang="ru-RU" smtClean="0"/>
              <a:t>30.08.2021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E3ADD-B527-4C85-B864-FA4ECFBE1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7F9E0-6FD0-42EB-A7E0-E699B7965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9B6A-B0E0-4FB3-955B-5A3439EA02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8267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5A2D-5778-42C7-8C9F-03B535E28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DB4047-CA26-4481-A20D-DA67F74AC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7AB9F-939B-46BB-BDD4-373484CA4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A4F3-625A-4DA5-9D66-1EADD5414D9F}" type="datetimeFigureOut">
              <a:rPr lang="ru-RU" smtClean="0"/>
              <a:t>30.08.2021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9A917-9F39-4FA0-A69A-F6078F73A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51819-7488-4FE5-8AAD-578BD7BF9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9B6A-B0E0-4FB3-955B-5A3439EA02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272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66B7E2-DEAD-4DCC-8A78-2DFA439957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8451E5-C8AE-4701-B54F-ECD92C5ED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11FBD-AA55-4B61-B99C-E15422659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A4F3-625A-4DA5-9D66-1EADD5414D9F}" type="datetimeFigureOut">
              <a:rPr lang="ru-RU" smtClean="0"/>
              <a:t>30.08.2021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5CC90-663F-4CED-98ED-0EB81AF1C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8C4B4-4426-4949-A0F9-911DEF54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9B6A-B0E0-4FB3-955B-5A3439EA02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575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B8E48-7050-4B6E-8C2A-56E4F7BA8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7FBDE-70AE-4140-9B73-270398910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A1CF7-E737-4B5F-BA0B-6762F2F63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A4F3-625A-4DA5-9D66-1EADD5414D9F}" type="datetimeFigureOut">
              <a:rPr lang="ru-RU" smtClean="0"/>
              <a:t>30.08.2021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3517C-27EE-428B-93F8-4CAA31906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24271-12A4-4B5C-9A18-91C3DDDE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9B6A-B0E0-4FB3-955B-5A3439EA02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2685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61286-B12A-4F7C-ABBD-D1F5886E1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512F7-C280-47D7-8D6E-F0EE43AD8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A03A8-2A19-4C66-B63B-0776E9A0A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A4F3-625A-4DA5-9D66-1EADD5414D9F}" type="datetimeFigureOut">
              <a:rPr lang="ru-RU" smtClean="0"/>
              <a:t>30.08.2021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4445F-7B24-422F-AC29-5DE4EA003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923ED-B923-41DE-8703-B3082A43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9B6A-B0E0-4FB3-955B-5A3439EA02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76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3F53-E038-4D33-BA16-6A85C8CFA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76832-19BC-4051-83E4-52DBE437A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BA7BB-A026-4DFD-82A3-F46CDBC2A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46E32-B9A1-4214-8F4F-980FD89D1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A4F3-625A-4DA5-9D66-1EADD5414D9F}" type="datetimeFigureOut">
              <a:rPr lang="ru-RU" smtClean="0"/>
              <a:t>30.08.2021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C54DE-F7AD-4030-A5FC-3AE76F2CD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D312E-859F-40E1-B275-76BC8AD9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9B6A-B0E0-4FB3-955B-5A3439EA02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751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21B12-E1E4-4131-AC35-CE4D77893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ECEC4-DADE-4ECB-B6DA-01146FDEB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1B6A5-32E8-4A23-B5F6-539B73036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DAE301-91C5-42C6-852D-A64E12DE3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A4557C-3BDF-4884-9404-3B7ABC3AE3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2E9DF7-DBBF-45C5-80B0-40BB4B935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A4F3-625A-4DA5-9D66-1EADD5414D9F}" type="datetimeFigureOut">
              <a:rPr lang="ru-RU" smtClean="0"/>
              <a:t>30.08.2021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A71479-E542-46F7-9FA2-5C59861F8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3E645E-F20E-4AEA-B842-DE630FAAA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9B6A-B0E0-4FB3-955B-5A3439EA02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4863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1B3D3-527F-4720-97B4-C73225BEB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BF92A3-BF3B-4725-956F-7B5263CC2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A4F3-625A-4DA5-9D66-1EADD5414D9F}" type="datetimeFigureOut">
              <a:rPr lang="ru-RU" smtClean="0"/>
              <a:t>30.08.2021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39FEE0-0105-4D6F-B54A-DD2AEF274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51131-E229-4BF0-9D69-1CAE5DA03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9B6A-B0E0-4FB3-955B-5A3439EA02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272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39A31E-4410-4FA8-8DFE-BF91FB801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A4F3-625A-4DA5-9D66-1EADD5414D9F}" type="datetimeFigureOut">
              <a:rPr lang="ru-RU" smtClean="0"/>
              <a:t>30.08.2021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463D41-460B-43DE-88C5-90ECCF833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3C60E-6D1B-4A05-8141-437521B37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9B6A-B0E0-4FB3-955B-5A3439EA02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19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E1EDB-A950-4A0B-A0D2-49A262CC7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DE3CC-9C3E-4341-899C-22555A331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554F1A-B279-4002-877D-A435D0FFD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1695F-6FCB-45C4-AAAD-C4DC9435F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A4F3-625A-4DA5-9D66-1EADD5414D9F}" type="datetimeFigureOut">
              <a:rPr lang="ru-RU" smtClean="0"/>
              <a:t>30.08.2021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62650-01C6-4C75-B296-A5A7BDF25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73674-599B-4CEB-B257-D03B63F22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9B6A-B0E0-4FB3-955B-5A3439EA02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14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DBF99-D831-42CC-9135-54A6596D8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8F67D0-DAF7-4AB0-94C5-019CDD4EF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26FA5-DF93-4A65-82CC-CBAC7DE51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E00FE-0282-4746-B905-D28040703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7A4F3-625A-4DA5-9D66-1EADD5414D9F}" type="datetimeFigureOut">
              <a:rPr lang="ru-RU" smtClean="0"/>
              <a:t>30.08.2021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C430D-755F-4D6A-9A5C-24E1E3016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22270-F7F9-4D2B-A3DE-D9F930F5E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9B6A-B0E0-4FB3-955B-5A3439EA02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831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C19492-A5AE-4D0A-A8D6-D678DE99A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C41F3-FA46-414D-BE85-7B9F7F8DD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A3954-C9CE-490E-ACB4-CCB52E6D69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7A4F3-625A-4DA5-9D66-1EADD5414D9F}" type="datetimeFigureOut">
              <a:rPr lang="ru-RU" smtClean="0"/>
              <a:t>30.08.2021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28576-A07C-41A9-BBE8-7B8558C16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668F0-54DD-4862-A54F-F61ACC543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19B6A-B0E0-4FB3-955B-5A3439EA02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773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F7726-9837-45A7-A3C5-3652890FA3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Web Frameworks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B985A5-E4E9-4ED9-A5D2-5315B879F3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Django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2096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F8B5D-0EEC-47F3-8E5A-C4D60A556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164BF-5039-4B50-AF7E-76708E2E6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Решает много задач</a:t>
            </a:r>
          </a:p>
          <a:p>
            <a:r>
              <a:rPr lang="en-US" dirty="0"/>
              <a:t>User-friendly CLI</a:t>
            </a:r>
          </a:p>
          <a:p>
            <a:r>
              <a:rPr lang="ru-RU" dirty="0"/>
              <a:t>Компактность</a:t>
            </a:r>
          </a:p>
          <a:p>
            <a:r>
              <a:rPr lang="ru-RU" dirty="0"/>
              <a:t>Возраст фреймворка</a:t>
            </a:r>
          </a:p>
        </p:txBody>
      </p:sp>
    </p:spTree>
    <p:extLst>
      <p:ext uri="{BB962C8B-B14F-4D97-AF65-F5344CB8AC3E}">
        <p14:creationId xmlns:p14="http://schemas.microsoft.com/office/powerpoint/2010/main" val="737502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3D980-BE67-4FE0-A413-BD15CA6DD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Решенные задачи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CE274-340B-416A-AC98-F2C5EC564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ORM</a:t>
            </a:r>
          </a:p>
          <a:p>
            <a:r>
              <a:rPr lang="en-US" dirty="0"/>
              <a:t>Router</a:t>
            </a:r>
          </a:p>
          <a:p>
            <a:r>
              <a:rPr lang="en-US" dirty="0"/>
              <a:t>Templates</a:t>
            </a:r>
          </a:p>
          <a:p>
            <a:r>
              <a:rPr lang="en-US" dirty="0"/>
              <a:t>Authentication</a:t>
            </a:r>
          </a:p>
          <a:p>
            <a:r>
              <a:rPr lang="en-US" dirty="0"/>
              <a:t>Admin</a:t>
            </a:r>
          </a:p>
          <a:p>
            <a:r>
              <a:rPr lang="en-US" dirty="0"/>
              <a:t>Localization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4523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E4F37-89BE-40A5-9B3C-05806D921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разрабатывать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1AA56-FFFB-48A3-B5CB-455A79AF2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Установить </a:t>
            </a:r>
            <a:r>
              <a:rPr lang="en-US" dirty="0"/>
              <a:t>Django</a:t>
            </a:r>
          </a:p>
          <a:p>
            <a:r>
              <a:rPr lang="ru-RU" dirty="0"/>
              <a:t>Создать проект</a:t>
            </a:r>
          </a:p>
          <a:p>
            <a:pPr lvl="1"/>
            <a:r>
              <a:rPr lang="en-US" sz="1600" dirty="0" err="1">
                <a:latin typeface="Fira Code" panose="020B0809050000020004" pitchFamily="49" charset="0"/>
                <a:ea typeface="Fira Code" panose="020B0809050000020004" pitchFamily="49" charset="0"/>
              </a:rPr>
              <a:t>django</a:t>
            </a:r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</a:rPr>
              <a:t>-admin </a:t>
            </a:r>
            <a:r>
              <a:rPr lang="en-US" sz="1600" dirty="0" err="1">
                <a:latin typeface="Fira Code" panose="020B0809050000020004" pitchFamily="49" charset="0"/>
                <a:ea typeface="Fira Code" panose="020B0809050000020004" pitchFamily="49" charset="0"/>
              </a:rPr>
              <a:t>startproject</a:t>
            </a:r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 sz="1600" dirty="0" err="1">
                <a:latin typeface="Fira Code" panose="020B0809050000020004" pitchFamily="49" charset="0"/>
                <a:ea typeface="Fira Code" panose="020B0809050000020004" pitchFamily="49" charset="0"/>
              </a:rPr>
              <a:t>projectname</a:t>
            </a:r>
            <a:endParaRPr lang="en-US" sz="16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ru-RU" dirty="0"/>
              <a:t>Управляем при помощи </a:t>
            </a:r>
            <a:r>
              <a:rPr lang="en-US" dirty="0"/>
              <a:t>manage.py (CLI)</a:t>
            </a:r>
          </a:p>
          <a:p>
            <a:pPr lvl="1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</a:rPr>
              <a:t>python manage.py </a:t>
            </a:r>
            <a:r>
              <a:rPr lang="en-US" sz="1600" dirty="0" err="1">
                <a:latin typeface="Fira Code" panose="020B0809050000020004" pitchFamily="49" charset="0"/>
                <a:ea typeface="Fira Code" panose="020B0809050000020004" pitchFamily="49" charset="0"/>
              </a:rPr>
              <a:t>startapp</a:t>
            </a:r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 sz="1600" dirty="0" err="1">
                <a:latin typeface="Fira Code" panose="020B0809050000020004" pitchFamily="49" charset="0"/>
                <a:ea typeface="Fira Code" panose="020B0809050000020004" pitchFamily="49" charset="0"/>
              </a:rPr>
              <a:t>appname</a:t>
            </a:r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</a:rPr>
              <a:t> </a:t>
            </a:r>
            <a:r>
              <a:rPr lang="en-US" dirty="0"/>
              <a:t>– </a:t>
            </a:r>
            <a:r>
              <a:rPr lang="ru-RU" dirty="0"/>
              <a:t>создать приложение </a:t>
            </a:r>
            <a:r>
              <a:rPr lang="en-US" dirty="0" err="1"/>
              <a:t>appname</a:t>
            </a:r>
            <a:endParaRPr lang="en-US" dirty="0"/>
          </a:p>
          <a:p>
            <a:pPr lvl="1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</a:rPr>
              <a:t>python manage.py </a:t>
            </a:r>
            <a:r>
              <a:rPr lang="en-US" sz="1600" dirty="0" err="1">
                <a:latin typeface="Fira Code" panose="020B0809050000020004" pitchFamily="49" charset="0"/>
                <a:ea typeface="Fira Code" panose="020B0809050000020004" pitchFamily="49" charset="0"/>
              </a:rPr>
              <a:t>runserver</a:t>
            </a:r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</a:rPr>
              <a:t> localhost:8000</a:t>
            </a:r>
            <a:r>
              <a:rPr lang="en-US" dirty="0"/>
              <a:t> – </a:t>
            </a:r>
            <a:r>
              <a:rPr lang="ru-RU" dirty="0"/>
              <a:t>запустить</a:t>
            </a:r>
            <a:endParaRPr lang="en-US" dirty="0"/>
          </a:p>
          <a:p>
            <a:pPr lvl="1"/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</a:rPr>
              <a:t>python manage.py </a:t>
            </a:r>
            <a:r>
              <a:rPr lang="en-US" sz="1600" dirty="0" err="1">
                <a:latin typeface="Fira Code" panose="020B0809050000020004" pitchFamily="49" charset="0"/>
                <a:ea typeface="Fira Code" panose="020B0809050000020004" pitchFamily="49" charset="0"/>
              </a:rPr>
              <a:t>makemigrations</a:t>
            </a:r>
            <a:r>
              <a:rPr lang="en-US" sz="1600" dirty="0">
                <a:latin typeface="Fira Code" panose="020B0809050000020004" pitchFamily="49" charset="0"/>
                <a:ea typeface="Fira Code" panose="020B0809050000020004" pitchFamily="49" charset="0"/>
              </a:rPr>
              <a:t>/migrate</a:t>
            </a:r>
            <a:r>
              <a:rPr lang="en-US" dirty="0"/>
              <a:t> – </a:t>
            </a:r>
            <a:r>
              <a:rPr lang="ru-RU" dirty="0"/>
              <a:t>миграции</a:t>
            </a:r>
            <a:endParaRPr lang="en-US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8418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073A8-736D-4BDB-AA9A-7DF9727FD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REST Framework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8969D-8D57-4C64-ACB8-E3A0CB321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Отказываемся от практик 2010 года</a:t>
            </a:r>
          </a:p>
          <a:p>
            <a:r>
              <a:rPr lang="ru-RU" dirty="0"/>
              <a:t>Удобные инструменты для </a:t>
            </a:r>
            <a:r>
              <a:rPr lang="en-US" dirty="0"/>
              <a:t>REST:</a:t>
            </a:r>
          </a:p>
          <a:p>
            <a:pPr lvl="1"/>
            <a:r>
              <a:rPr lang="en-US" dirty="0"/>
              <a:t>Serialization</a:t>
            </a:r>
          </a:p>
          <a:p>
            <a:pPr lvl="1"/>
            <a:r>
              <a:rPr lang="en-US" dirty="0"/>
              <a:t>Validation</a:t>
            </a:r>
          </a:p>
          <a:p>
            <a:pPr lvl="1"/>
            <a:r>
              <a:rPr lang="en-US" dirty="0"/>
              <a:t>Cache</a:t>
            </a:r>
          </a:p>
          <a:p>
            <a:pPr lvl="1"/>
            <a:r>
              <a:rPr lang="en-US" dirty="0" err="1"/>
              <a:t>OpenAPI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2528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7932A-31CF-4EA9-86ED-8D5B204BC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65F77-A85C-4935-BA98-269C1049D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Legacy</a:t>
            </a:r>
          </a:p>
          <a:p>
            <a:r>
              <a:rPr lang="ru-RU" dirty="0"/>
              <a:t>Прототипирование (</a:t>
            </a:r>
            <a:r>
              <a:rPr lang="en-US" dirty="0"/>
              <a:t>Instagram)</a:t>
            </a:r>
          </a:p>
          <a:p>
            <a:r>
              <a:rPr lang="ru-RU" dirty="0" err="1"/>
              <a:t>Микросервисы</a:t>
            </a:r>
            <a:endParaRPr lang="ru-RU" dirty="0"/>
          </a:p>
          <a:p>
            <a:r>
              <a:rPr lang="ru-RU" dirty="0"/>
              <a:t>Монолит*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8275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8C1F0-F37F-4355-A090-70E4ED0DF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8A89F-D325-4FA6-9D8D-C6A9DCEEA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Форсятся</a:t>
            </a:r>
            <a:r>
              <a:rPr lang="ru-RU" dirty="0"/>
              <a:t> фреймворки</a:t>
            </a:r>
          </a:p>
          <a:p>
            <a:r>
              <a:rPr lang="en-US" dirty="0"/>
              <a:t>Clean Code – </a:t>
            </a:r>
            <a:r>
              <a:rPr lang="ru-RU" dirty="0"/>
              <a:t>не по философии </a:t>
            </a:r>
            <a:r>
              <a:rPr lang="en-US" dirty="0"/>
              <a:t>Django</a:t>
            </a:r>
            <a:endParaRPr lang="ru-RU" dirty="0"/>
          </a:p>
          <a:p>
            <a:r>
              <a:rPr lang="ru-RU" dirty="0"/>
              <a:t>Скорость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7439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106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Fira Code</vt:lpstr>
      <vt:lpstr>Office Theme</vt:lpstr>
      <vt:lpstr>Python Web Frameworks</vt:lpstr>
      <vt:lpstr>Особенности</vt:lpstr>
      <vt:lpstr>Решенные задачи</vt:lpstr>
      <vt:lpstr>Как разрабатывать</vt:lpstr>
      <vt:lpstr>Django REST Framework</vt:lpstr>
      <vt:lpstr>Use Cases</vt:lpstr>
      <vt:lpstr>Недостатки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Web Frameworks</dc:title>
  <dc:creator>Антон Орлов</dc:creator>
  <cp:lastModifiedBy>Антон Орлов</cp:lastModifiedBy>
  <cp:revision>1</cp:revision>
  <dcterms:created xsi:type="dcterms:W3CDTF">2021-08-30T18:40:32Z</dcterms:created>
  <dcterms:modified xsi:type="dcterms:W3CDTF">2021-08-30T18:54:46Z</dcterms:modified>
</cp:coreProperties>
</file>