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6" r:id="rId18"/>
    <p:sldId id="271" r:id="rId19"/>
    <p:sldId id="278" r:id="rId20"/>
    <p:sldId id="288" r:id="rId21"/>
    <p:sldId id="290" r:id="rId22"/>
    <p:sldId id="291" r:id="rId23"/>
    <p:sldId id="292" r:id="rId24"/>
    <p:sldId id="295" r:id="rId25"/>
    <p:sldId id="293" r:id="rId26"/>
    <p:sldId id="294" r:id="rId27"/>
    <p:sldId id="279" r:id="rId28"/>
    <p:sldId id="280" r:id="rId29"/>
    <p:sldId id="281" r:id="rId30"/>
    <p:sldId id="282" r:id="rId31"/>
    <p:sldId id="283" r:id="rId32"/>
    <p:sldId id="289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7A9B6-F787-4CA5-B5AB-414C2AC031C4}" v="132" dt="2021-09-13T14:02:23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тон Орлов" userId="24f51139ad32217d" providerId="LiveId" clId="{49B7A9B6-F787-4CA5-B5AB-414C2AC031C4}"/>
    <pc:docChg chg="undo custSel addSld delSld modSld sldOrd modMainMaster">
      <pc:chgData name="Антон Орлов" userId="24f51139ad32217d" providerId="LiveId" clId="{49B7A9B6-F787-4CA5-B5AB-414C2AC031C4}" dt="2021-09-13T14:02:05.172" v="5092" actId="1076"/>
      <pc:docMkLst>
        <pc:docMk/>
      </pc:docMkLst>
      <pc:sldChg chg="modSp new mod">
        <pc:chgData name="Антон Орлов" userId="24f51139ad32217d" providerId="LiveId" clId="{49B7A9B6-F787-4CA5-B5AB-414C2AC031C4}" dt="2021-09-12T14:35:19.023" v="3852" actId="20577"/>
        <pc:sldMkLst>
          <pc:docMk/>
          <pc:sldMk cId="3899655708" sldId="256"/>
        </pc:sldMkLst>
        <pc:spChg chg="mod">
          <ac:chgData name="Антон Орлов" userId="24f51139ad32217d" providerId="LiveId" clId="{49B7A9B6-F787-4CA5-B5AB-414C2AC031C4}" dt="2021-09-12T14:35:14.675" v="3845" actId="20577"/>
          <ac:spMkLst>
            <pc:docMk/>
            <pc:sldMk cId="3899655708" sldId="256"/>
            <ac:spMk id="2" creationId="{1A206541-7461-41B4-BE59-A5D9E1ACBF74}"/>
          </ac:spMkLst>
        </pc:spChg>
        <pc:spChg chg="mod">
          <ac:chgData name="Антон Орлов" userId="24f51139ad32217d" providerId="LiveId" clId="{49B7A9B6-F787-4CA5-B5AB-414C2AC031C4}" dt="2021-09-12T14:35:19.023" v="3852" actId="20577"/>
          <ac:spMkLst>
            <pc:docMk/>
            <pc:sldMk cId="3899655708" sldId="256"/>
            <ac:spMk id="3" creationId="{81688785-34B7-4285-B815-03CE66800CBD}"/>
          </ac:spMkLst>
        </pc:spChg>
      </pc:sldChg>
      <pc:sldChg chg="add">
        <pc:chgData name="Антон Орлов" userId="24f51139ad32217d" providerId="LiveId" clId="{49B7A9B6-F787-4CA5-B5AB-414C2AC031C4}" dt="2021-09-12T09:56:45.516" v="70"/>
        <pc:sldMkLst>
          <pc:docMk/>
          <pc:sldMk cId="1911252034" sldId="257"/>
        </pc:sldMkLst>
      </pc:sldChg>
      <pc:sldChg chg="add">
        <pc:chgData name="Антон Орлов" userId="24f51139ad32217d" providerId="LiveId" clId="{49B7A9B6-F787-4CA5-B5AB-414C2AC031C4}" dt="2021-09-12T09:56:45.516" v="70"/>
        <pc:sldMkLst>
          <pc:docMk/>
          <pc:sldMk cId="2784277997" sldId="258"/>
        </pc:sldMkLst>
      </pc:sldChg>
      <pc:sldChg chg="add">
        <pc:chgData name="Антон Орлов" userId="24f51139ad32217d" providerId="LiveId" clId="{49B7A9B6-F787-4CA5-B5AB-414C2AC031C4}" dt="2021-09-12T09:56:45.516" v="70"/>
        <pc:sldMkLst>
          <pc:docMk/>
          <pc:sldMk cId="2630414045" sldId="259"/>
        </pc:sldMkLst>
      </pc:sldChg>
      <pc:sldChg chg="modSp add mod">
        <pc:chgData name="Антон Орлов" userId="24f51139ad32217d" providerId="LiveId" clId="{49B7A9B6-F787-4CA5-B5AB-414C2AC031C4}" dt="2021-09-12T10:01:06.204" v="152" actId="20577"/>
        <pc:sldMkLst>
          <pc:docMk/>
          <pc:sldMk cId="1366870476" sldId="260"/>
        </pc:sldMkLst>
        <pc:spChg chg="mod">
          <ac:chgData name="Антон Орлов" userId="24f51139ad32217d" providerId="LiveId" clId="{49B7A9B6-F787-4CA5-B5AB-414C2AC031C4}" dt="2021-09-12T09:59:26.590" v="103" actId="20577"/>
          <ac:spMkLst>
            <pc:docMk/>
            <pc:sldMk cId="1366870476" sldId="260"/>
            <ac:spMk id="2" creationId="{80ACAB0A-E651-4D07-8126-9E6DFFCEC8CD}"/>
          </ac:spMkLst>
        </pc:spChg>
        <pc:spChg chg="mod">
          <ac:chgData name="Антон Орлов" userId="24f51139ad32217d" providerId="LiveId" clId="{49B7A9B6-F787-4CA5-B5AB-414C2AC031C4}" dt="2021-09-12T10:01:06.204" v="152" actId="20577"/>
          <ac:spMkLst>
            <pc:docMk/>
            <pc:sldMk cId="1366870476" sldId="260"/>
            <ac:spMk id="3" creationId="{C891085D-83F6-45B0-980E-4823E83C3D02}"/>
          </ac:spMkLst>
        </pc:spChg>
      </pc:sldChg>
      <pc:sldChg chg="addSp modSp add mod">
        <pc:chgData name="Антон Орлов" userId="24f51139ad32217d" providerId="LiveId" clId="{49B7A9B6-F787-4CA5-B5AB-414C2AC031C4}" dt="2021-09-12T10:01:42.086" v="157" actId="1076"/>
        <pc:sldMkLst>
          <pc:docMk/>
          <pc:sldMk cId="4042443489" sldId="261"/>
        </pc:sldMkLst>
        <pc:spChg chg="mod">
          <ac:chgData name="Антон Орлов" userId="24f51139ad32217d" providerId="LiveId" clId="{49B7A9B6-F787-4CA5-B5AB-414C2AC031C4}" dt="2021-09-12T10:01:22.068" v="154" actId="20577"/>
          <ac:spMkLst>
            <pc:docMk/>
            <pc:sldMk cId="4042443489" sldId="261"/>
            <ac:spMk id="3" creationId="{C891085D-83F6-45B0-980E-4823E83C3D02}"/>
          </ac:spMkLst>
        </pc:spChg>
        <pc:picChg chg="add mod">
          <ac:chgData name="Антон Орлов" userId="24f51139ad32217d" providerId="LiveId" clId="{49B7A9B6-F787-4CA5-B5AB-414C2AC031C4}" dt="2021-09-12T10:01:42.086" v="157" actId="1076"/>
          <ac:picMkLst>
            <pc:docMk/>
            <pc:sldMk cId="4042443489" sldId="261"/>
            <ac:picMk id="5" creationId="{169D971E-71EB-4AE4-92C7-F390D8E33B23}"/>
          </ac:picMkLst>
        </pc:picChg>
      </pc:sldChg>
      <pc:sldChg chg="delSp modSp add mod">
        <pc:chgData name="Антон Орлов" userId="24f51139ad32217d" providerId="LiveId" clId="{49B7A9B6-F787-4CA5-B5AB-414C2AC031C4}" dt="2021-09-12T10:03:22.237" v="211" actId="20577"/>
        <pc:sldMkLst>
          <pc:docMk/>
          <pc:sldMk cId="1586151638" sldId="262"/>
        </pc:sldMkLst>
        <pc:spChg chg="mod">
          <ac:chgData name="Антон Орлов" userId="24f51139ad32217d" providerId="LiveId" clId="{49B7A9B6-F787-4CA5-B5AB-414C2AC031C4}" dt="2021-09-12T10:02:46.376" v="174" actId="20577"/>
          <ac:spMkLst>
            <pc:docMk/>
            <pc:sldMk cId="1586151638" sldId="262"/>
            <ac:spMk id="2" creationId="{80ACAB0A-E651-4D07-8126-9E6DFFCEC8CD}"/>
          </ac:spMkLst>
        </pc:spChg>
        <pc:spChg chg="mod">
          <ac:chgData name="Антон Орлов" userId="24f51139ad32217d" providerId="LiveId" clId="{49B7A9B6-F787-4CA5-B5AB-414C2AC031C4}" dt="2021-09-12T10:03:22.237" v="211" actId="20577"/>
          <ac:spMkLst>
            <pc:docMk/>
            <pc:sldMk cId="1586151638" sldId="262"/>
            <ac:spMk id="3" creationId="{C891085D-83F6-45B0-980E-4823E83C3D02}"/>
          </ac:spMkLst>
        </pc:spChg>
        <pc:picChg chg="del">
          <ac:chgData name="Антон Орлов" userId="24f51139ad32217d" providerId="LiveId" clId="{49B7A9B6-F787-4CA5-B5AB-414C2AC031C4}" dt="2021-09-12T10:02:48.235" v="175" actId="478"/>
          <ac:picMkLst>
            <pc:docMk/>
            <pc:sldMk cId="1586151638" sldId="262"/>
            <ac:picMk id="5" creationId="{169D971E-71EB-4AE4-92C7-F390D8E33B23}"/>
          </ac:picMkLst>
        </pc:picChg>
      </pc:sldChg>
      <pc:sldChg chg="modSp add mod">
        <pc:chgData name="Антон Орлов" userId="24f51139ad32217d" providerId="LiveId" clId="{49B7A9B6-F787-4CA5-B5AB-414C2AC031C4}" dt="2021-09-13T13:07:42.910" v="5037" actId="20577"/>
        <pc:sldMkLst>
          <pc:docMk/>
          <pc:sldMk cId="1507594781" sldId="263"/>
        </pc:sldMkLst>
        <pc:spChg chg="mod">
          <ac:chgData name="Антон Орлов" userId="24f51139ad32217d" providerId="LiveId" clId="{49B7A9B6-F787-4CA5-B5AB-414C2AC031C4}" dt="2021-09-12T10:05:52.703" v="227" actId="20577"/>
          <ac:spMkLst>
            <pc:docMk/>
            <pc:sldMk cId="1507594781" sldId="263"/>
            <ac:spMk id="2" creationId="{80ACAB0A-E651-4D07-8126-9E6DFFCEC8CD}"/>
          </ac:spMkLst>
        </pc:spChg>
        <pc:spChg chg="mod">
          <ac:chgData name="Антон Орлов" userId="24f51139ad32217d" providerId="LiveId" clId="{49B7A9B6-F787-4CA5-B5AB-414C2AC031C4}" dt="2021-09-13T13:07:42.910" v="5037" actId="20577"/>
          <ac:spMkLst>
            <pc:docMk/>
            <pc:sldMk cId="1507594781" sldId="263"/>
            <ac:spMk id="3" creationId="{C891085D-83F6-45B0-980E-4823E83C3D02}"/>
          </ac:spMkLst>
        </pc:spChg>
      </pc:sldChg>
      <pc:sldChg chg="modSp add mod">
        <pc:chgData name="Антон Орлов" userId="24f51139ad32217d" providerId="LiveId" clId="{49B7A9B6-F787-4CA5-B5AB-414C2AC031C4}" dt="2021-09-12T10:17:09.639" v="806" actId="20577"/>
        <pc:sldMkLst>
          <pc:docMk/>
          <pc:sldMk cId="410121215" sldId="264"/>
        </pc:sldMkLst>
        <pc:spChg chg="mod">
          <ac:chgData name="Антон Орлов" userId="24f51139ad32217d" providerId="LiveId" clId="{49B7A9B6-F787-4CA5-B5AB-414C2AC031C4}" dt="2021-09-12T10:16:55.088" v="762" actId="20577"/>
          <ac:spMkLst>
            <pc:docMk/>
            <pc:sldMk cId="410121215" sldId="264"/>
            <ac:spMk id="2" creationId="{80ACAB0A-E651-4D07-8126-9E6DFFCEC8CD}"/>
          </ac:spMkLst>
        </pc:spChg>
        <pc:spChg chg="mod">
          <ac:chgData name="Антон Орлов" userId="24f51139ad32217d" providerId="LiveId" clId="{49B7A9B6-F787-4CA5-B5AB-414C2AC031C4}" dt="2021-09-12T10:17:09.639" v="806" actId="20577"/>
          <ac:spMkLst>
            <pc:docMk/>
            <pc:sldMk cId="410121215" sldId="264"/>
            <ac:spMk id="3" creationId="{C891085D-83F6-45B0-980E-4823E83C3D02}"/>
          </ac:spMkLst>
        </pc:spChg>
      </pc:sldChg>
      <pc:sldChg chg="modSp add mod">
        <pc:chgData name="Антон Орлов" userId="24f51139ad32217d" providerId="LiveId" clId="{49B7A9B6-F787-4CA5-B5AB-414C2AC031C4}" dt="2021-09-12T10:18:13.020" v="860" actId="20577"/>
        <pc:sldMkLst>
          <pc:docMk/>
          <pc:sldMk cId="1317319654" sldId="265"/>
        </pc:sldMkLst>
        <pc:spChg chg="mod">
          <ac:chgData name="Антон Орлов" userId="24f51139ad32217d" providerId="LiveId" clId="{49B7A9B6-F787-4CA5-B5AB-414C2AC031C4}" dt="2021-09-12T10:17:27.520" v="808"/>
          <ac:spMkLst>
            <pc:docMk/>
            <pc:sldMk cId="1317319654" sldId="265"/>
            <ac:spMk id="2" creationId="{80ACAB0A-E651-4D07-8126-9E6DFFCEC8CD}"/>
          </ac:spMkLst>
        </pc:spChg>
        <pc:spChg chg="mod">
          <ac:chgData name="Антон Орлов" userId="24f51139ad32217d" providerId="LiveId" clId="{49B7A9B6-F787-4CA5-B5AB-414C2AC031C4}" dt="2021-09-12T10:18:13.020" v="860" actId="20577"/>
          <ac:spMkLst>
            <pc:docMk/>
            <pc:sldMk cId="1317319654" sldId="265"/>
            <ac:spMk id="3" creationId="{C891085D-83F6-45B0-980E-4823E83C3D02}"/>
          </ac:spMkLst>
        </pc:spChg>
      </pc:sldChg>
      <pc:sldChg chg="addSp modSp add mod">
        <pc:chgData name="Антон Орлов" userId="24f51139ad32217d" providerId="LiveId" clId="{49B7A9B6-F787-4CA5-B5AB-414C2AC031C4}" dt="2021-09-12T10:19:27.775" v="900" actId="14100"/>
        <pc:sldMkLst>
          <pc:docMk/>
          <pc:sldMk cId="2442730824" sldId="266"/>
        </pc:sldMkLst>
        <pc:spChg chg="mod">
          <ac:chgData name="Антон Орлов" userId="24f51139ad32217d" providerId="LiveId" clId="{49B7A9B6-F787-4CA5-B5AB-414C2AC031C4}" dt="2021-09-12T10:18:34.527" v="895" actId="20577"/>
          <ac:spMkLst>
            <pc:docMk/>
            <pc:sldMk cId="2442730824" sldId="266"/>
            <ac:spMk id="2" creationId="{80ACAB0A-E651-4D07-8126-9E6DFFCEC8CD}"/>
          </ac:spMkLst>
        </pc:spChg>
        <pc:spChg chg="mod">
          <ac:chgData name="Антон Орлов" userId="24f51139ad32217d" providerId="LiveId" clId="{49B7A9B6-F787-4CA5-B5AB-414C2AC031C4}" dt="2021-09-12T10:19:27.775" v="900" actId="14100"/>
          <ac:spMkLst>
            <pc:docMk/>
            <pc:sldMk cId="2442730824" sldId="266"/>
            <ac:spMk id="3" creationId="{C891085D-83F6-45B0-980E-4823E83C3D02}"/>
          </ac:spMkLst>
        </pc:spChg>
        <pc:picChg chg="add mod">
          <ac:chgData name="Антон Орлов" userId="24f51139ad32217d" providerId="LiveId" clId="{49B7A9B6-F787-4CA5-B5AB-414C2AC031C4}" dt="2021-09-12T10:18:59.750" v="898" actId="1076"/>
          <ac:picMkLst>
            <pc:docMk/>
            <pc:sldMk cId="2442730824" sldId="266"/>
            <ac:picMk id="5" creationId="{90D3D2DD-DC8E-4CA0-8FF1-6E056D871932}"/>
          </ac:picMkLst>
        </pc:picChg>
      </pc:sldChg>
      <pc:sldChg chg="delSp modSp add mod">
        <pc:chgData name="Антон Орлов" userId="24f51139ad32217d" providerId="LiveId" clId="{49B7A9B6-F787-4CA5-B5AB-414C2AC031C4}" dt="2021-09-12T10:27:04.383" v="1189" actId="20577"/>
        <pc:sldMkLst>
          <pc:docMk/>
          <pc:sldMk cId="753371660" sldId="267"/>
        </pc:sldMkLst>
        <pc:spChg chg="mod">
          <ac:chgData name="Антон Орлов" userId="24f51139ad32217d" providerId="LiveId" clId="{49B7A9B6-F787-4CA5-B5AB-414C2AC031C4}" dt="2021-09-12T10:27:04.383" v="1189" actId="20577"/>
          <ac:spMkLst>
            <pc:docMk/>
            <pc:sldMk cId="753371660" sldId="267"/>
            <ac:spMk id="2" creationId="{80ACAB0A-E651-4D07-8126-9E6DFFCEC8CD}"/>
          </ac:spMkLst>
        </pc:spChg>
        <pc:spChg chg="mod">
          <ac:chgData name="Антон Орлов" userId="24f51139ad32217d" providerId="LiveId" clId="{49B7A9B6-F787-4CA5-B5AB-414C2AC031C4}" dt="2021-09-12T10:26:30.956" v="1169" actId="20577"/>
          <ac:spMkLst>
            <pc:docMk/>
            <pc:sldMk cId="753371660" sldId="267"/>
            <ac:spMk id="3" creationId="{C891085D-83F6-45B0-980E-4823E83C3D02}"/>
          </ac:spMkLst>
        </pc:spChg>
        <pc:picChg chg="del">
          <ac:chgData name="Антон Орлов" userId="24f51139ad32217d" providerId="LiveId" clId="{49B7A9B6-F787-4CA5-B5AB-414C2AC031C4}" dt="2021-09-12T10:20:24.180" v="980" actId="478"/>
          <ac:picMkLst>
            <pc:docMk/>
            <pc:sldMk cId="753371660" sldId="267"/>
            <ac:picMk id="5" creationId="{90D3D2DD-DC8E-4CA0-8FF1-6E056D871932}"/>
          </ac:picMkLst>
        </pc:picChg>
      </pc:sldChg>
      <pc:sldChg chg="addSp delSp modSp new mod modClrScheme chgLayout">
        <pc:chgData name="Антон Орлов" userId="24f51139ad32217d" providerId="LiveId" clId="{49B7A9B6-F787-4CA5-B5AB-414C2AC031C4}" dt="2021-09-12T10:37:45.865" v="1601" actId="20577"/>
        <pc:sldMkLst>
          <pc:docMk/>
          <pc:sldMk cId="130489185" sldId="268"/>
        </pc:sldMkLst>
        <pc:spChg chg="del mod ord">
          <ac:chgData name="Антон Орлов" userId="24f51139ad32217d" providerId="LiveId" clId="{49B7A9B6-F787-4CA5-B5AB-414C2AC031C4}" dt="2021-09-12T10:27:13.508" v="1191" actId="700"/>
          <ac:spMkLst>
            <pc:docMk/>
            <pc:sldMk cId="130489185" sldId="268"/>
            <ac:spMk id="2" creationId="{8B968EA8-7289-4A5E-8A3C-078CE668CAAA}"/>
          </ac:spMkLst>
        </pc:spChg>
        <pc:spChg chg="del mod ord">
          <ac:chgData name="Антон Орлов" userId="24f51139ad32217d" providerId="LiveId" clId="{49B7A9B6-F787-4CA5-B5AB-414C2AC031C4}" dt="2021-09-12T10:27:13.508" v="1191" actId="700"/>
          <ac:spMkLst>
            <pc:docMk/>
            <pc:sldMk cId="130489185" sldId="268"/>
            <ac:spMk id="3" creationId="{74173ADC-C64C-4268-9993-EEC8E66F4A03}"/>
          </ac:spMkLst>
        </pc:spChg>
        <pc:spChg chg="add mod ord">
          <ac:chgData name="Антон Орлов" userId="24f51139ad32217d" providerId="LiveId" clId="{49B7A9B6-F787-4CA5-B5AB-414C2AC031C4}" dt="2021-09-12T10:37:45.865" v="1601" actId="20577"/>
          <ac:spMkLst>
            <pc:docMk/>
            <pc:sldMk cId="130489185" sldId="268"/>
            <ac:spMk id="4" creationId="{0EB5CC44-D8C5-4C4E-B937-48D6860D0262}"/>
          </ac:spMkLst>
        </pc:spChg>
        <pc:spChg chg="add mod ord">
          <ac:chgData name="Антон Орлов" userId="24f51139ad32217d" providerId="LiveId" clId="{49B7A9B6-F787-4CA5-B5AB-414C2AC031C4}" dt="2021-09-12T10:27:13.508" v="1191" actId="700"/>
          <ac:spMkLst>
            <pc:docMk/>
            <pc:sldMk cId="130489185" sldId="268"/>
            <ac:spMk id="5" creationId="{163DC53C-DB3B-4E72-BE8D-60BF20E78CA5}"/>
          </ac:spMkLst>
        </pc:spChg>
      </pc:sldChg>
      <pc:sldChg chg="addSp modSp new mod">
        <pc:chgData name="Антон Орлов" userId="24f51139ad32217d" providerId="LiveId" clId="{49B7A9B6-F787-4CA5-B5AB-414C2AC031C4}" dt="2021-09-12T14:41:54.254" v="3864" actId="1076"/>
        <pc:sldMkLst>
          <pc:docMk/>
          <pc:sldMk cId="274954751" sldId="269"/>
        </pc:sldMkLst>
        <pc:spChg chg="mod">
          <ac:chgData name="Антон Орлов" userId="24f51139ad32217d" providerId="LiveId" clId="{49B7A9B6-F787-4CA5-B5AB-414C2AC031C4}" dt="2021-09-12T10:28:12.268" v="1284" actId="20577"/>
          <ac:spMkLst>
            <pc:docMk/>
            <pc:sldMk cId="274954751" sldId="269"/>
            <ac:spMk id="2" creationId="{852E4058-530C-4E91-BC3A-141EE3506385}"/>
          </ac:spMkLst>
        </pc:spChg>
        <pc:spChg chg="mod">
          <ac:chgData name="Антон Орлов" userId="24f51139ad32217d" providerId="LiveId" clId="{49B7A9B6-F787-4CA5-B5AB-414C2AC031C4}" dt="2021-09-12T10:27:56.046" v="1276" actId="20577"/>
          <ac:spMkLst>
            <pc:docMk/>
            <pc:sldMk cId="274954751" sldId="269"/>
            <ac:spMk id="3" creationId="{01DD90CD-DAA1-4E5C-B21F-34B01D4F9B99}"/>
          </ac:spMkLst>
        </pc:spChg>
        <pc:picChg chg="add mod">
          <ac:chgData name="Антон Орлов" userId="24f51139ad32217d" providerId="LiveId" clId="{49B7A9B6-F787-4CA5-B5AB-414C2AC031C4}" dt="2021-09-12T14:41:54.254" v="3864" actId="1076"/>
          <ac:picMkLst>
            <pc:docMk/>
            <pc:sldMk cId="274954751" sldId="269"/>
            <ac:picMk id="5" creationId="{6237137E-4A4A-4BA8-BB31-C9C1795A4832}"/>
          </ac:picMkLst>
        </pc:picChg>
      </pc:sldChg>
      <pc:sldChg chg="addSp modSp add mod">
        <pc:chgData name="Антон Орлов" userId="24f51139ad32217d" providerId="LiveId" clId="{49B7A9B6-F787-4CA5-B5AB-414C2AC031C4}" dt="2021-09-13T13:50:03.640" v="5074" actId="20577"/>
        <pc:sldMkLst>
          <pc:docMk/>
          <pc:sldMk cId="2861013162" sldId="270"/>
        </pc:sldMkLst>
        <pc:spChg chg="mod">
          <ac:chgData name="Антон Орлов" userId="24f51139ad32217d" providerId="LiveId" clId="{49B7A9B6-F787-4CA5-B5AB-414C2AC031C4}" dt="2021-09-13T13:50:03.640" v="5074" actId="20577"/>
          <ac:spMkLst>
            <pc:docMk/>
            <pc:sldMk cId="2861013162" sldId="270"/>
            <ac:spMk id="2" creationId="{852E4058-530C-4E91-BC3A-141EE3506385}"/>
          </ac:spMkLst>
        </pc:spChg>
        <pc:spChg chg="mod">
          <ac:chgData name="Антон Орлов" userId="24f51139ad32217d" providerId="LiveId" clId="{49B7A9B6-F787-4CA5-B5AB-414C2AC031C4}" dt="2021-09-12T14:42:32.815" v="3873" actId="27636"/>
          <ac:spMkLst>
            <pc:docMk/>
            <pc:sldMk cId="2861013162" sldId="270"/>
            <ac:spMk id="3" creationId="{01DD90CD-DAA1-4E5C-B21F-34B01D4F9B99}"/>
          </ac:spMkLst>
        </pc:spChg>
        <pc:picChg chg="add mod">
          <ac:chgData name="Антон Орлов" userId="24f51139ad32217d" providerId="LiveId" clId="{49B7A9B6-F787-4CA5-B5AB-414C2AC031C4}" dt="2021-09-12T14:42:26.135" v="3871" actId="1076"/>
          <ac:picMkLst>
            <pc:docMk/>
            <pc:sldMk cId="2861013162" sldId="270"/>
            <ac:picMk id="5" creationId="{E1088D0F-36F2-4F6B-AD25-A8180CF97AB2}"/>
          </ac:picMkLst>
        </pc:picChg>
      </pc:sldChg>
      <pc:sldChg chg="addSp modSp add mod">
        <pc:chgData name="Антон Орлов" userId="24f51139ad32217d" providerId="LiveId" clId="{49B7A9B6-F787-4CA5-B5AB-414C2AC031C4}" dt="2021-09-12T14:43:21.114" v="3884" actId="1076"/>
        <pc:sldMkLst>
          <pc:docMk/>
          <pc:sldMk cId="2023947682" sldId="271"/>
        </pc:sldMkLst>
        <pc:spChg chg="mod">
          <ac:chgData name="Антон Орлов" userId="24f51139ad32217d" providerId="LiveId" clId="{49B7A9B6-F787-4CA5-B5AB-414C2AC031C4}" dt="2021-09-12T10:39:19.889" v="1749" actId="20577"/>
          <ac:spMkLst>
            <pc:docMk/>
            <pc:sldMk cId="2023947682" sldId="271"/>
            <ac:spMk id="2" creationId="{852E4058-530C-4E91-BC3A-141EE3506385}"/>
          </ac:spMkLst>
        </pc:spChg>
        <pc:spChg chg="mod">
          <ac:chgData name="Антон Орлов" userId="24f51139ad32217d" providerId="LiveId" clId="{49B7A9B6-F787-4CA5-B5AB-414C2AC031C4}" dt="2021-09-12T14:43:18.855" v="3883" actId="14100"/>
          <ac:spMkLst>
            <pc:docMk/>
            <pc:sldMk cId="2023947682" sldId="271"/>
            <ac:spMk id="3" creationId="{01DD90CD-DAA1-4E5C-B21F-34B01D4F9B99}"/>
          </ac:spMkLst>
        </pc:spChg>
        <pc:picChg chg="add mod">
          <ac:chgData name="Антон Орлов" userId="24f51139ad32217d" providerId="LiveId" clId="{49B7A9B6-F787-4CA5-B5AB-414C2AC031C4}" dt="2021-09-12T14:43:21.114" v="3884" actId="1076"/>
          <ac:picMkLst>
            <pc:docMk/>
            <pc:sldMk cId="2023947682" sldId="271"/>
            <ac:picMk id="5" creationId="{2C5DFC18-6E7D-4AE6-B0F3-8EB910BAED0A}"/>
          </ac:picMkLst>
        </pc:picChg>
      </pc:sldChg>
      <pc:sldChg chg="addSp delSp modSp add del mod modClrScheme chgLayout">
        <pc:chgData name="Антон Орлов" userId="24f51139ad32217d" providerId="LiveId" clId="{49B7A9B6-F787-4CA5-B5AB-414C2AC031C4}" dt="2021-09-12T11:30:24.941" v="3360" actId="47"/>
        <pc:sldMkLst>
          <pc:docMk/>
          <pc:sldMk cId="2626497149" sldId="272"/>
        </pc:sldMkLst>
        <pc:spChg chg="mod ord">
          <ac:chgData name="Антон Орлов" userId="24f51139ad32217d" providerId="LiveId" clId="{49B7A9B6-F787-4CA5-B5AB-414C2AC031C4}" dt="2021-09-12T10:42:00.127" v="1765" actId="20577"/>
          <ac:spMkLst>
            <pc:docMk/>
            <pc:sldMk cId="2626497149" sldId="272"/>
            <ac:spMk id="2" creationId="{852E4058-530C-4E91-BC3A-141EE3506385}"/>
          </ac:spMkLst>
        </pc:spChg>
        <pc:spChg chg="del mod ord">
          <ac:chgData name="Антон Орлов" userId="24f51139ad32217d" providerId="LiveId" clId="{49B7A9B6-F787-4CA5-B5AB-414C2AC031C4}" dt="2021-09-12T10:41:57.392" v="1762" actId="700"/>
          <ac:spMkLst>
            <pc:docMk/>
            <pc:sldMk cId="2626497149" sldId="272"/>
            <ac:spMk id="3" creationId="{01DD90CD-DAA1-4E5C-B21F-34B01D4F9B99}"/>
          </ac:spMkLst>
        </pc:spChg>
        <pc:spChg chg="add mod ord">
          <ac:chgData name="Антон Орлов" userId="24f51139ad32217d" providerId="LiveId" clId="{49B7A9B6-F787-4CA5-B5AB-414C2AC031C4}" dt="2021-09-12T10:41:57.392" v="1762" actId="700"/>
          <ac:spMkLst>
            <pc:docMk/>
            <pc:sldMk cId="2626497149" sldId="272"/>
            <ac:spMk id="4" creationId="{C6C01BA3-6216-494C-9CC2-396D38CA1301}"/>
          </ac:spMkLst>
        </pc:spChg>
      </pc:sldChg>
      <pc:sldChg chg="addSp modSp new mod">
        <pc:chgData name="Антон Орлов" userId="24f51139ad32217d" providerId="LiveId" clId="{49B7A9B6-F787-4CA5-B5AB-414C2AC031C4}" dt="2021-09-12T16:04:22.798" v="4053" actId="20577"/>
        <pc:sldMkLst>
          <pc:docMk/>
          <pc:sldMk cId="2739038145" sldId="273"/>
        </pc:sldMkLst>
        <pc:spChg chg="mod">
          <ac:chgData name="Антон Орлов" userId="24f51139ad32217d" providerId="LiveId" clId="{49B7A9B6-F787-4CA5-B5AB-414C2AC031C4}" dt="2021-09-12T10:42:40.193" v="1801" actId="20577"/>
          <ac:spMkLst>
            <pc:docMk/>
            <pc:sldMk cId="2739038145" sldId="273"/>
            <ac:spMk id="2" creationId="{F46C7F08-AB74-4242-931F-D3C246989C27}"/>
          </ac:spMkLst>
        </pc:spChg>
        <pc:spChg chg="mod">
          <ac:chgData name="Антон Орлов" userId="24f51139ad32217d" providerId="LiveId" clId="{49B7A9B6-F787-4CA5-B5AB-414C2AC031C4}" dt="2021-09-12T16:04:22.798" v="4053" actId="20577"/>
          <ac:spMkLst>
            <pc:docMk/>
            <pc:sldMk cId="2739038145" sldId="273"/>
            <ac:spMk id="3" creationId="{AFB2FF3E-2529-4BD8-B137-A5BFDDDA7794}"/>
          </ac:spMkLst>
        </pc:spChg>
        <pc:picChg chg="add mod">
          <ac:chgData name="Антон Орлов" userId="24f51139ad32217d" providerId="LiveId" clId="{49B7A9B6-F787-4CA5-B5AB-414C2AC031C4}" dt="2021-09-12T14:41:04.533" v="3857" actId="1076"/>
          <ac:picMkLst>
            <pc:docMk/>
            <pc:sldMk cId="2739038145" sldId="273"/>
            <ac:picMk id="5" creationId="{272CE8E4-CF07-409E-AFA1-5E96CF1A2E13}"/>
          </ac:picMkLst>
        </pc:picChg>
      </pc:sldChg>
      <pc:sldChg chg="addSp delSp modSp new del mod modClrScheme chgLayout">
        <pc:chgData name="Антон Орлов" userId="24f51139ad32217d" providerId="LiveId" clId="{49B7A9B6-F787-4CA5-B5AB-414C2AC031C4}" dt="2021-09-13T11:38:53.239" v="4356" actId="47"/>
        <pc:sldMkLst>
          <pc:docMk/>
          <pc:sldMk cId="4180564705" sldId="274"/>
        </pc:sldMkLst>
        <pc:spChg chg="del mod ord">
          <ac:chgData name="Антон Орлов" userId="24f51139ad32217d" providerId="LiveId" clId="{49B7A9B6-F787-4CA5-B5AB-414C2AC031C4}" dt="2021-09-12T10:47:23.967" v="2088" actId="700"/>
          <ac:spMkLst>
            <pc:docMk/>
            <pc:sldMk cId="4180564705" sldId="274"/>
            <ac:spMk id="2" creationId="{DC66BDE4-29F9-43C2-8816-ADA494A05802}"/>
          </ac:spMkLst>
        </pc:spChg>
        <pc:spChg chg="del mod ord">
          <ac:chgData name="Антон Орлов" userId="24f51139ad32217d" providerId="LiveId" clId="{49B7A9B6-F787-4CA5-B5AB-414C2AC031C4}" dt="2021-09-12T10:47:23.967" v="2088" actId="700"/>
          <ac:spMkLst>
            <pc:docMk/>
            <pc:sldMk cId="4180564705" sldId="274"/>
            <ac:spMk id="3" creationId="{3BD03E93-370B-4D0E-9485-B342872D7BF2}"/>
          </ac:spMkLst>
        </pc:spChg>
        <pc:spChg chg="add mod ord">
          <ac:chgData name="Антон Орлов" userId="24f51139ad32217d" providerId="LiveId" clId="{49B7A9B6-F787-4CA5-B5AB-414C2AC031C4}" dt="2021-09-12T10:47:29.493" v="2114" actId="20577"/>
          <ac:spMkLst>
            <pc:docMk/>
            <pc:sldMk cId="4180564705" sldId="274"/>
            <ac:spMk id="4" creationId="{D5611D33-E0F8-4BC8-BE6B-59C980E3307B}"/>
          </ac:spMkLst>
        </pc:spChg>
        <pc:spChg chg="add mod ord">
          <ac:chgData name="Антон Орлов" userId="24f51139ad32217d" providerId="LiveId" clId="{49B7A9B6-F787-4CA5-B5AB-414C2AC031C4}" dt="2021-09-12T10:47:23.967" v="2088" actId="700"/>
          <ac:spMkLst>
            <pc:docMk/>
            <pc:sldMk cId="4180564705" sldId="274"/>
            <ac:spMk id="5" creationId="{2E4D76C9-36F8-49E1-8B1E-8106F4ADF7D8}"/>
          </ac:spMkLst>
        </pc:spChg>
      </pc:sldChg>
      <pc:sldChg chg="modSp new del mod">
        <pc:chgData name="Антон Орлов" userId="24f51139ad32217d" providerId="LiveId" clId="{49B7A9B6-F787-4CA5-B5AB-414C2AC031C4}" dt="2021-09-13T11:32:51.531" v="4236" actId="47"/>
        <pc:sldMkLst>
          <pc:docMk/>
          <pc:sldMk cId="2076276475" sldId="275"/>
        </pc:sldMkLst>
        <pc:spChg chg="mod">
          <ac:chgData name="Антон Орлов" userId="24f51139ad32217d" providerId="LiveId" clId="{49B7A9B6-F787-4CA5-B5AB-414C2AC031C4}" dt="2021-09-12T10:47:36.030" v="2122" actId="20577"/>
          <ac:spMkLst>
            <pc:docMk/>
            <pc:sldMk cId="2076276475" sldId="275"/>
            <ac:spMk id="2" creationId="{A24DAF41-8FEA-4A76-B74E-E88BC59BBD13}"/>
          </ac:spMkLst>
        </pc:spChg>
      </pc:sldChg>
      <pc:sldChg chg="modSp new mod ord">
        <pc:chgData name="Антон Орлов" userId="24f51139ad32217d" providerId="LiveId" clId="{49B7A9B6-F787-4CA5-B5AB-414C2AC031C4}" dt="2021-09-13T11:39:09.636" v="4385" actId="20577"/>
        <pc:sldMkLst>
          <pc:docMk/>
          <pc:sldMk cId="1324481484" sldId="276"/>
        </pc:sldMkLst>
        <pc:spChg chg="mod">
          <ac:chgData name="Антон Орлов" userId="24f51139ad32217d" providerId="LiveId" clId="{49B7A9B6-F787-4CA5-B5AB-414C2AC031C4}" dt="2021-09-13T11:38:32.533" v="4325" actId="20577"/>
          <ac:spMkLst>
            <pc:docMk/>
            <pc:sldMk cId="1324481484" sldId="276"/>
            <ac:spMk id="2" creationId="{F67972B0-2D9B-4FF6-9259-37820623E319}"/>
          </ac:spMkLst>
        </pc:spChg>
        <pc:spChg chg="mod">
          <ac:chgData name="Антон Орлов" userId="24f51139ad32217d" providerId="LiveId" clId="{49B7A9B6-F787-4CA5-B5AB-414C2AC031C4}" dt="2021-09-13T11:39:09.636" v="4385" actId="20577"/>
          <ac:spMkLst>
            <pc:docMk/>
            <pc:sldMk cId="1324481484" sldId="276"/>
            <ac:spMk id="3" creationId="{36B7F718-8498-4C06-908E-1638EBB9C2FF}"/>
          </ac:spMkLst>
        </pc:spChg>
      </pc:sldChg>
      <pc:sldChg chg="modSp new del mod">
        <pc:chgData name="Антон Орлов" userId="24f51139ad32217d" providerId="LiveId" clId="{49B7A9B6-F787-4CA5-B5AB-414C2AC031C4}" dt="2021-09-13T11:38:52.342" v="4355" actId="47"/>
        <pc:sldMkLst>
          <pc:docMk/>
          <pc:sldMk cId="897572582" sldId="277"/>
        </pc:sldMkLst>
        <pc:spChg chg="mod">
          <ac:chgData name="Антон Орлов" userId="24f51139ad32217d" providerId="LiveId" clId="{49B7A9B6-F787-4CA5-B5AB-414C2AC031C4}" dt="2021-09-12T10:47:48.139" v="2151" actId="20577"/>
          <ac:spMkLst>
            <pc:docMk/>
            <pc:sldMk cId="897572582" sldId="277"/>
            <ac:spMk id="2" creationId="{AB1FFE51-F5FC-4160-B71D-4A6C731CACBB}"/>
          </ac:spMkLst>
        </pc:spChg>
      </pc:sldChg>
      <pc:sldChg chg="addSp modSp new mod">
        <pc:chgData name="Антон Орлов" userId="24f51139ad32217d" providerId="LiveId" clId="{49B7A9B6-F787-4CA5-B5AB-414C2AC031C4}" dt="2021-09-12T14:44:44.372" v="3940" actId="1076"/>
        <pc:sldMkLst>
          <pc:docMk/>
          <pc:sldMk cId="316110721" sldId="278"/>
        </pc:sldMkLst>
        <pc:spChg chg="mod">
          <ac:chgData name="Антон Орлов" userId="24f51139ad32217d" providerId="LiveId" clId="{49B7A9B6-F787-4CA5-B5AB-414C2AC031C4}" dt="2021-09-12T10:50:23.405" v="2155" actId="20577"/>
          <ac:spMkLst>
            <pc:docMk/>
            <pc:sldMk cId="316110721" sldId="278"/>
            <ac:spMk id="2" creationId="{6A7A00AD-C526-45F4-AF7C-4FBCF9ECFE91}"/>
          </ac:spMkLst>
        </pc:spChg>
        <pc:spChg chg="mod">
          <ac:chgData name="Антон Орлов" userId="24f51139ad32217d" providerId="LiveId" clId="{49B7A9B6-F787-4CA5-B5AB-414C2AC031C4}" dt="2021-09-12T14:44:40.044" v="3939" actId="20577"/>
          <ac:spMkLst>
            <pc:docMk/>
            <pc:sldMk cId="316110721" sldId="278"/>
            <ac:spMk id="3" creationId="{757102E2-9197-4ABF-AE18-AB2DF94CF15B}"/>
          </ac:spMkLst>
        </pc:spChg>
        <pc:picChg chg="add mod">
          <ac:chgData name="Антон Орлов" userId="24f51139ad32217d" providerId="LiveId" clId="{49B7A9B6-F787-4CA5-B5AB-414C2AC031C4}" dt="2021-09-12T14:44:44.372" v="3940" actId="1076"/>
          <ac:picMkLst>
            <pc:docMk/>
            <pc:sldMk cId="316110721" sldId="278"/>
            <ac:picMk id="5" creationId="{E3755E02-2FD9-41F1-A144-1D8997C7D97E}"/>
          </ac:picMkLst>
        </pc:picChg>
      </pc:sldChg>
      <pc:sldChg chg="addSp delSp modSp new mod modClrScheme chgLayout">
        <pc:chgData name="Антон Орлов" userId="24f51139ad32217d" providerId="LiveId" clId="{49B7A9B6-F787-4CA5-B5AB-414C2AC031C4}" dt="2021-09-12T10:50:39.039" v="2168" actId="20577"/>
        <pc:sldMkLst>
          <pc:docMk/>
          <pc:sldMk cId="1282506768" sldId="279"/>
        </pc:sldMkLst>
        <pc:spChg chg="del mod ord">
          <ac:chgData name="Антон Орлов" userId="24f51139ad32217d" providerId="LiveId" clId="{49B7A9B6-F787-4CA5-B5AB-414C2AC031C4}" dt="2021-09-12T10:50:34.873" v="2157" actId="700"/>
          <ac:spMkLst>
            <pc:docMk/>
            <pc:sldMk cId="1282506768" sldId="279"/>
            <ac:spMk id="2" creationId="{DA520905-13B6-43C9-BDE0-93BB6419B1E5}"/>
          </ac:spMkLst>
        </pc:spChg>
        <pc:spChg chg="del mod ord">
          <ac:chgData name="Антон Орлов" userId="24f51139ad32217d" providerId="LiveId" clId="{49B7A9B6-F787-4CA5-B5AB-414C2AC031C4}" dt="2021-09-12T10:50:34.873" v="2157" actId="700"/>
          <ac:spMkLst>
            <pc:docMk/>
            <pc:sldMk cId="1282506768" sldId="279"/>
            <ac:spMk id="3" creationId="{CFEA8EF6-1BAF-4F8C-B06A-B63E650E2CD7}"/>
          </ac:spMkLst>
        </pc:spChg>
        <pc:spChg chg="add mod ord">
          <ac:chgData name="Антон Орлов" userId="24f51139ad32217d" providerId="LiveId" clId="{49B7A9B6-F787-4CA5-B5AB-414C2AC031C4}" dt="2021-09-12T10:50:39.039" v="2168" actId="20577"/>
          <ac:spMkLst>
            <pc:docMk/>
            <pc:sldMk cId="1282506768" sldId="279"/>
            <ac:spMk id="4" creationId="{EAA0BE1B-6C36-4504-9158-2D3CDFAC4EBD}"/>
          </ac:spMkLst>
        </pc:spChg>
        <pc:spChg chg="add mod ord">
          <ac:chgData name="Антон Орлов" userId="24f51139ad32217d" providerId="LiveId" clId="{49B7A9B6-F787-4CA5-B5AB-414C2AC031C4}" dt="2021-09-12T10:50:34.873" v="2157" actId="700"/>
          <ac:spMkLst>
            <pc:docMk/>
            <pc:sldMk cId="1282506768" sldId="279"/>
            <ac:spMk id="5" creationId="{315D8D04-A104-4E3D-A8A3-DD884C90B3A7}"/>
          </ac:spMkLst>
        </pc:spChg>
      </pc:sldChg>
      <pc:sldChg chg="modSp new mod">
        <pc:chgData name="Антон Орлов" userId="24f51139ad32217d" providerId="LiveId" clId="{49B7A9B6-F787-4CA5-B5AB-414C2AC031C4}" dt="2021-09-13T11:46:19.569" v="4491" actId="20577"/>
        <pc:sldMkLst>
          <pc:docMk/>
          <pc:sldMk cId="3503983364" sldId="280"/>
        </pc:sldMkLst>
        <pc:spChg chg="mod">
          <ac:chgData name="Антон Орлов" userId="24f51139ad32217d" providerId="LiveId" clId="{49B7A9B6-F787-4CA5-B5AB-414C2AC031C4}" dt="2021-09-12T10:50:45.889" v="2175" actId="20577"/>
          <ac:spMkLst>
            <pc:docMk/>
            <pc:sldMk cId="3503983364" sldId="280"/>
            <ac:spMk id="2" creationId="{B1E09A64-24BC-4E03-AC15-0984384D9657}"/>
          </ac:spMkLst>
        </pc:spChg>
        <pc:spChg chg="mod">
          <ac:chgData name="Антон Орлов" userId="24f51139ad32217d" providerId="LiveId" clId="{49B7A9B6-F787-4CA5-B5AB-414C2AC031C4}" dt="2021-09-13T11:46:19.569" v="4491" actId="20577"/>
          <ac:spMkLst>
            <pc:docMk/>
            <pc:sldMk cId="3503983364" sldId="280"/>
            <ac:spMk id="3" creationId="{745BFFB5-72AB-4144-907E-44B6927F936A}"/>
          </ac:spMkLst>
        </pc:spChg>
      </pc:sldChg>
      <pc:sldChg chg="addSp modSp new mod">
        <pc:chgData name="Антон Орлов" userId="24f51139ad32217d" providerId="LiveId" clId="{49B7A9B6-F787-4CA5-B5AB-414C2AC031C4}" dt="2021-09-13T13:12:16.708" v="5070" actId="20577"/>
        <pc:sldMkLst>
          <pc:docMk/>
          <pc:sldMk cId="1048301191" sldId="281"/>
        </pc:sldMkLst>
        <pc:spChg chg="mod">
          <ac:chgData name="Антон Орлов" userId="24f51139ad32217d" providerId="LiveId" clId="{49B7A9B6-F787-4CA5-B5AB-414C2AC031C4}" dt="2021-09-12T10:50:51.023" v="2184" actId="20577"/>
          <ac:spMkLst>
            <pc:docMk/>
            <pc:sldMk cId="1048301191" sldId="281"/>
            <ac:spMk id="2" creationId="{8A69DD8A-B824-460F-A423-06CD4539AA43}"/>
          </ac:spMkLst>
        </pc:spChg>
        <pc:spChg chg="mod">
          <ac:chgData name="Антон Орлов" userId="24f51139ad32217d" providerId="LiveId" clId="{49B7A9B6-F787-4CA5-B5AB-414C2AC031C4}" dt="2021-09-13T13:12:16.708" v="5070" actId="20577"/>
          <ac:spMkLst>
            <pc:docMk/>
            <pc:sldMk cId="1048301191" sldId="281"/>
            <ac:spMk id="3" creationId="{12AD17F7-BBA8-48B0-A602-43C9CCF07D27}"/>
          </ac:spMkLst>
        </pc:spChg>
        <pc:picChg chg="add mod modCrop">
          <ac:chgData name="Антон Орлов" userId="24f51139ad32217d" providerId="LiveId" clId="{49B7A9B6-F787-4CA5-B5AB-414C2AC031C4}" dt="2021-09-13T12:13:05.891" v="4803" actId="1076"/>
          <ac:picMkLst>
            <pc:docMk/>
            <pc:sldMk cId="1048301191" sldId="281"/>
            <ac:picMk id="5" creationId="{378F2170-D4A7-446E-83CD-A703EEBDB499}"/>
          </ac:picMkLst>
        </pc:picChg>
      </pc:sldChg>
      <pc:sldChg chg="modSp new mod">
        <pc:chgData name="Антон Орлов" userId="24f51139ad32217d" providerId="LiveId" clId="{49B7A9B6-F787-4CA5-B5AB-414C2AC031C4}" dt="2021-09-13T12:20:11.982" v="5011" actId="20577"/>
        <pc:sldMkLst>
          <pc:docMk/>
          <pc:sldMk cId="1945431252" sldId="282"/>
        </pc:sldMkLst>
        <pc:spChg chg="mod">
          <ac:chgData name="Антон Орлов" userId="24f51139ad32217d" providerId="LiveId" clId="{49B7A9B6-F787-4CA5-B5AB-414C2AC031C4}" dt="2021-09-12T10:51:04.389" v="2195" actId="20577"/>
          <ac:spMkLst>
            <pc:docMk/>
            <pc:sldMk cId="1945431252" sldId="282"/>
            <ac:spMk id="2" creationId="{C558EE0C-3468-443F-AE6C-529FB225B3C7}"/>
          </ac:spMkLst>
        </pc:spChg>
        <pc:spChg chg="mod">
          <ac:chgData name="Антон Орлов" userId="24f51139ad32217d" providerId="LiveId" clId="{49B7A9B6-F787-4CA5-B5AB-414C2AC031C4}" dt="2021-09-13T12:20:11.982" v="5011" actId="20577"/>
          <ac:spMkLst>
            <pc:docMk/>
            <pc:sldMk cId="1945431252" sldId="282"/>
            <ac:spMk id="3" creationId="{E2DAFDEB-441F-432D-A00C-910666A0C5F0}"/>
          </ac:spMkLst>
        </pc:spChg>
      </pc:sldChg>
      <pc:sldChg chg="addSp modSp new mod">
        <pc:chgData name="Антон Орлов" userId="24f51139ad32217d" providerId="LiveId" clId="{49B7A9B6-F787-4CA5-B5AB-414C2AC031C4}" dt="2021-09-13T12:21:05.199" v="5035" actId="1076"/>
        <pc:sldMkLst>
          <pc:docMk/>
          <pc:sldMk cId="1275008333" sldId="283"/>
        </pc:sldMkLst>
        <pc:spChg chg="mod">
          <ac:chgData name="Антон Орлов" userId="24f51139ad32217d" providerId="LiveId" clId="{49B7A9B6-F787-4CA5-B5AB-414C2AC031C4}" dt="2021-09-12T10:51:09.749" v="2207" actId="20577"/>
          <ac:spMkLst>
            <pc:docMk/>
            <pc:sldMk cId="1275008333" sldId="283"/>
            <ac:spMk id="2" creationId="{708D49A8-790E-4CA7-B652-C521952B4495}"/>
          </ac:spMkLst>
        </pc:spChg>
        <pc:spChg chg="mod">
          <ac:chgData name="Антон Орлов" userId="24f51139ad32217d" providerId="LiveId" clId="{49B7A9B6-F787-4CA5-B5AB-414C2AC031C4}" dt="2021-09-13T12:20:18.371" v="5031" actId="20577"/>
          <ac:spMkLst>
            <pc:docMk/>
            <pc:sldMk cId="1275008333" sldId="283"/>
            <ac:spMk id="3" creationId="{46B36D16-9FF7-44BA-9754-6DA8DE63B2D3}"/>
          </ac:spMkLst>
        </pc:spChg>
        <pc:picChg chg="add mod">
          <ac:chgData name="Антон Орлов" userId="24f51139ad32217d" providerId="LiveId" clId="{49B7A9B6-F787-4CA5-B5AB-414C2AC031C4}" dt="2021-09-13T12:21:05.199" v="5035" actId="1076"/>
          <ac:picMkLst>
            <pc:docMk/>
            <pc:sldMk cId="1275008333" sldId="283"/>
            <ac:picMk id="5" creationId="{03D9116E-040D-45F6-B12D-C02B3FEEA129}"/>
          </ac:picMkLst>
        </pc:picChg>
      </pc:sldChg>
      <pc:sldChg chg="addSp delSp modSp new mod modClrScheme chgLayout">
        <pc:chgData name="Антон Орлов" userId="24f51139ad32217d" providerId="LiveId" clId="{49B7A9B6-F787-4CA5-B5AB-414C2AC031C4}" dt="2021-09-12T10:53:57.483" v="2278" actId="20577"/>
        <pc:sldMkLst>
          <pc:docMk/>
          <pc:sldMk cId="1222495839" sldId="284"/>
        </pc:sldMkLst>
        <pc:spChg chg="del mod ord">
          <ac:chgData name="Антон Орлов" userId="24f51139ad32217d" providerId="LiveId" clId="{49B7A9B6-F787-4CA5-B5AB-414C2AC031C4}" dt="2021-09-12T10:53:54.737" v="2262" actId="700"/>
          <ac:spMkLst>
            <pc:docMk/>
            <pc:sldMk cId="1222495839" sldId="284"/>
            <ac:spMk id="2" creationId="{8A8B333B-57BA-4AB5-B0CA-B5798C1A4C1B}"/>
          </ac:spMkLst>
        </pc:spChg>
        <pc:spChg chg="del mod ord">
          <ac:chgData name="Антон Орлов" userId="24f51139ad32217d" providerId="LiveId" clId="{49B7A9B6-F787-4CA5-B5AB-414C2AC031C4}" dt="2021-09-12T10:53:54.737" v="2262" actId="700"/>
          <ac:spMkLst>
            <pc:docMk/>
            <pc:sldMk cId="1222495839" sldId="284"/>
            <ac:spMk id="3" creationId="{85C9FF5F-042D-4C91-BAC6-E963517840C3}"/>
          </ac:spMkLst>
        </pc:spChg>
        <pc:spChg chg="add mod ord">
          <ac:chgData name="Антон Орлов" userId="24f51139ad32217d" providerId="LiveId" clId="{49B7A9B6-F787-4CA5-B5AB-414C2AC031C4}" dt="2021-09-12T10:53:57.483" v="2278" actId="20577"/>
          <ac:spMkLst>
            <pc:docMk/>
            <pc:sldMk cId="1222495839" sldId="284"/>
            <ac:spMk id="4" creationId="{AE7034C6-CB67-4CE3-AF69-0790F45C7866}"/>
          </ac:spMkLst>
        </pc:spChg>
        <pc:spChg chg="add mod ord">
          <ac:chgData name="Антон Орлов" userId="24f51139ad32217d" providerId="LiveId" clId="{49B7A9B6-F787-4CA5-B5AB-414C2AC031C4}" dt="2021-09-12T10:53:54.737" v="2262" actId="700"/>
          <ac:spMkLst>
            <pc:docMk/>
            <pc:sldMk cId="1222495839" sldId="284"/>
            <ac:spMk id="5" creationId="{59C3CA2C-466F-45E6-81F3-46C3E63D9496}"/>
          </ac:spMkLst>
        </pc:spChg>
      </pc:sldChg>
      <pc:sldChg chg="modSp new mod">
        <pc:chgData name="Антон Орлов" userId="24f51139ad32217d" providerId="LiveId" clId="{49B7A9B6-F787-4CA5-B5AB-414C2AC031C4}" dt="2021-09-12T10:55:32.630" v="2654" actId="20577"/>
        <pc:sldMkLst>
          <pc:docMk/>
          <pc:sldMk cId="4006291130" sldId="285"/>
        </pc:sldMkLst>
        <pc:spChg chg="mod">
          <ac:chgData name="Антон Орлов" userId="24f51139ad32217d" providerId="LiveId" clId="{49B7A9B6-F787-4CA5-B5AB-414C2AC031C4}" dt="2021-09-12T10:54:04.621" v="2286" actId="20577"/>
          <ac:spMkLst>
            <pc:docMk/>
            <pc:sldMk cId="4006291130" sldId="285"/>
            <ac:spMk id="2" creationId="{93EEB9C5-6069-4F1F-B1E4-117775026F46}"/>
          </ac:spMkLst>
        </pc:spChg>
        <pc:spChg chg="mod">
          <ac:chgData name="Антон Орлов" userId="24f51139ad32217d" providerId="LiveId" clId="{49B7A9B6-F787-4CA5-B5AB-414C2AC031C4}" dt="2021-09-12T10:55:32.630" v="2654" actId="20577"/>
          <ac:spMkLst>
            <pc:docMk/>
            <pc:sldMk cId="4006291130" sldId="285"/>
            <ac:spMk id="3" creationId="{61FE1FB5-ECE8-4B9B-83D5-B12B8557FE42}"/>
          </ac:spMkLst>
        </pc:spChg>
      </pc:sldChg>
      <pc:sldChg chg="modSp add mod">
        <pc:chgData name="Антон Орлов" userId="24f51139ad32217d" providerId="LiveId" clId="{49B7A9B6-F787-4CA5-B5AB-414C2AC031C4}" dt="2021-09-12T11:01:17.020" v="3084" actId="20577"/>
        <pc:sldMkLst>
          <pc:docMk/>
          <pc:sldMk cId="134601555" sldId="286"/>
        </pc:sldMkLst>
        <pc:spChg chg="mod">
          <ac:chgData name="Антон Орлов" userId="24f51139ad32217d" providerId="LiveId" clId="{49B7A9B6-F787-4CA5-B5AB-414C2AC031C4}" dt="2021-09-12T10:56:29.057" v="2671" actId="20577"/>
          <ac:spMkLst>
            <pc:docMk/>
            <pc:sldMk cId="134601555" sldId="286"/>
            <ac:spMk id="2" creationId="{93EEB9C5-6069-4F1F-B1E4-117775026F46}"/>
          </ac:spMkLst>
        </pc:spChg>
        <pc:spChg chg="mod">
          <ac:chgData name="Антон Орлов" userId="24f51139ad32217d" providerId="LiveId" clId="{49B7A9B6-F787-4CA5-B5AB-414C2AC031C4}" dt="2021-09-12T11:01:17.020" v="3084" actId="20577"/>
          <ac:spMkLst>
            <pc:docMk/>
            <pc:sldMk cId="134601555" sldId="286"/>
            <ac:spMk id="3" creationId="{61FE1FB5-ECE8-4B9B-83D5-B12B8557FE42}"/>
          </ac:spMkLst>
        </pc:spChg>
      </pc:sldChg>
      <pc:sldChg chg="addSp delSp modSp new del mod setBg chgLayout">
        <pc:chgData name="Антон Орлов" userId="24f51139ad32217d" providerId="LiveId" clId="{49B7A9B6-F787-4CA5-B5AB-414C2AC031C4}" dt="2021-09-12T11:07:45.926" v="3162" actId="47"/>
        <pc:sldMkLst>
          <pc:docMk/>
          <pc:sldMk cId="713545186" sldId="287"/>
        </pc:sldMkLst>
        <pc:spChg chg="mod ord">
          <ac:chgData name="Антон Орлов" userId="24f51139ad32217d" providerId="LiveId" clId="{49B7A9B6-F787-4CA5-B5AB-414C2AC031C4}" dt="2021-09-12T11:07:19.060" v="3150" actId="26606"/>
          <ac:spMkLst>
            <pc:docMk/>
            <pc:sldMk cId="713545186" sldId="287"/>
            <ac:spMk id="2" creationId="{43F215CA-2844-4F53-A901-3508774E0E7C}"/>
          </ac:spMkLst>
        </pc:spChg>
        <pc:spChg chg="del">
          <ac:chgData name="Антон Орлов" userId="24f51139ad32217d" providerId="LiveId" clId="{49B7A9B6-F787-4CA5-B5AB-414C2AC031C4}" dt="2021-09-12T11:06:37.050" v="3111"/>
          <ac:spMkLst>
            <pc:docMk/>
            <pc:sldMk cId="713545186" sldId="287"/>
            <ac:spMk id="3" creationId="{F9D464FE-7597-4BD4-9239-7399D356BE77}"/>
          </ac:spMkLst>
        </pc:spChg>
        <pc:spChg chg="add del">
          <ac:chgData name="Антон Орлов" userId="24f51139ad32217d" providerId="LiveId" clId="{49B7A9B6-F787-4CA5-B5AB-414C2AC031C4}" dt="2021-09-12T11:07:19.060" v="3150" actId="26606"/>
          <ac:spMkLst>
            <pc:docMk/>
            <pc:sldMk cId="713545186" sldId="287"/>
            <ac:spMk id="9" creationId="{F452BD24-7D56-45DB-9278-C197CF264CD0}"/>
          </ac:spMkLst>
        </pc:spChg>
        <pc:spChg chg="add del">
          <ac:chgData name="Антон Орлов" userId="24f51139ad32217d" providerId="LiveId" clId="{49B7A9B6-F787-4CA5-B5AB-414C2AC031C4}" dt="2021-09-12T11:07:19.060" v="3150" actId="26606"/>
          <ac:spMkLst>
            <pc:docMk/>
            <pc:sldMk cId="713545186" sldId="287"/>
            <ac:spMk id="12" creationId="{2B566528-1B12-4246-9431-5C2D7D081168}"/>
          </ac:spMkLst>
        </pc:spChg>
        <pc:grpChg chg="add del">
          <ac:chgData name="Антон Орлов" userId="24f51139ad32217d" providerId="LiveId" clId="{49B7A9B6-F787-4CA5-B5AB-414C2AC031C4}" dt="2021-09-12T11:07:19.060" v="3150" actId="26606"/>
          <ac:grpSpMkLst>
            <pc:docMk/>
            <pc:sldMk cId="713545186" sldId="287"/>
            <ac:grpSpMk id="14" creationId="{828A5161-06F1-46CF-8AD7-844680A59E13}"/>
          </ac:grpSpMkLst>
        </pc:grpChg>
        <pc:grpChg chg="add del">
          <ac:chgData name="Антон Орлов" userId="24f51139ad32217d" providerId="LiveId" clId="{49B7A9B6-F787-4CA5-B5AB-414C2AC031C4}" dt="2021-09-12T11:07:19.060" v="3150" actId="26606"/>
          <ac:grpSpMkLst>
            <pc:docMk/>
            <pc:sldMk cId="713545186" sldId="287"/>
            <ac:grpSpMk id="18" creationId="{5995D10D-E9C9-47DB-AE7E-801FEF38F5C9}"/>
          </ac:grpSpMkLst>
        </pc:grpChg>
        <pc:picChg chg="add mod ord">
          <ac:chgData name="Антон Орлов" userId="24f51139ad32217d" providerId="LiveId" clId="{49B7A9B6-F787-4CA5-B5AB-414C2AC031C4}" dt="2021-09-12T11:07:21.100" v="3151" actId="1076"/>
          <ac:picMkLst>
            <pc:docMk/>
            <pc:sldMk cId="713545186" sldId="287"/>
            <ac:picMk id="5" creationId="{734F18DF-061B-4BA0-8BF3-9CF729F8210F}"/>
          </ac:picMkLst>
        </pc:picChg>
      </pc:sldChg>
      <pc:sldChg chg="addSp modSp add mod">
        <pc:chgData name="Антон Орлов" userId="24f51139ad32217d" providerId="LiveId" clId="{49B7A9B6-F787-4CA5-B5AB-414C2AC031C4}" dt="2021-09-12T11:08:00.315" v="3183" actId="20577"/>
        <pc:sldMkLst>
          <pc:docMk/>
          <pc:sldMk cId="482338831" sldId="288"/>
        </pc:sldMkLst>
        <pc:spChg chg="mod">
          <ac:chgData name="Антон Орлов" userId="24f51139ad32217d" providerId="LiveId" clId="{49B7A9B6-F787-4CA5-B5AB-414C2AC031C4}" dt="2021-09-12T11:07:50.538" v="3179" actId="20577"/>
          <ac:spMkLst>
            <pc:docMk/>
            <pc:sldMk cId="482338831" sldId="288"/>
            <ac:spMk id="2" creationId="{6A7A00AD-C526-45F4-AF7C-4FBCF9ECFE91}"/>
          </ac:spMkLst>
        </pc:spChg>
        <pc:spChg chg="mod">
          <ac:chgData name="Антон Орлов" userId="24f51139ad32217d" providerId="LiveId" clId="{49B7A9B6-F787-4CA5-B5AB-414C2AC031C4}" dt="2021-09-12T11:08:00.315" v="3183" actId="20577"/>
          <ac:spMkLst>
            <pc:docMk/>
            <pc:sldMk cId="482338831" sldId="288"/>
            <ac:spMk id="3" creationId="{757102E2-9197-4ABF-AE18-AB2DF94CF15B}"/>
          </ac:spMkLst>
        </pc:spChg>
        <pc:picChg chg="add mod">
          <ac:chgData name="Антон Орлов" userId="24f51139ad32217d" providerId="LiveId" clId="{49B7A9B6-F787-4CA5-B5AB-414C2AC031C4}" dt="2021-09-12T11:07:43.177" v="3161"/>
          <ac:picMkLst>
            <pc:docMk/>
            <pc:sldMk cId="482338831" sldId="288"/>
            <ac:picMk id="4" creationId="{358F99FF-98BD-4696-8600-B0174CF05DB2}"/>
          </ac:picMkLst>
        </pc:picChg>
      </pc:sldChg>
      <pc:sldChg chg="modSp add mod">
        <pc:chgData name="Антон Орлов" userId="24f51139ad32217d" providerId="LiveId" clId="{49B7A9B6-F787-4CA5-B5AB-414C2AC031C4}" dt="2021-09-12T11:23:10.958" v="3274" actId="20577"/>
        <pc:sldMkLst>
          <pc:docMk/>
          <pc:sldMk cId="4131613257" sldId="289"/>
        </pc:sldMkLst>
        <pc:spChg chg="mod">
          <ac:chgData name="Антон Орлов" userId="24f51139ad32217d" providerId="LiveId" clId="{49B7A9B6-F787-4CA5-B5AB-414C2AC031C4}" dt="2021-09-12T11:23:03.909" v="3256" actId="20577"/>
          <ac:spMkLst>
            <pc:docMk/>
            <pc:sldMk cId="4131613257" sldId="289"/>
            <ac:spMk id="2" creationId="{708D49A8-790E-4CA7-B652-C521952B4495}"/>
          </ac:spMkLst>
        </pc:spChg>
        <pc:spChg chg="mod">
          <ac:chgData name="Антон Орлов" userId="24f51139ad32217d" providerId="LiveId" clId="{49B7A9B6-F787-4CA5-B5AB-414C2AC031C4}" dt="2021-09-12T11:23:10.958" v="3274" actId="20577"/>
          <ac:spMkLst>
            <pc:docMk/>
            <pc:sldMk cId="4131613257" sldId="289"/>
            <ac:spMk id="3" creationId="{46B36D16-9FF7-44BA-9754-6DA8DE63B2D3}"/>
          </ac:spMkLst>
        </pc:spChg>
      </pc:sldChg>
      <pc:sldChg chg="addSp delSp modSp add mod">
        <pc:chgData name="Антон Орлов" userId="24f51139ad32217d" providerId="LiveId" clId="{49B7A9B6-F787-4CA5-B5AB-414C2AC031C4}" dt="2021-09-12T14:45:22.364" v="4021" actId="20577"/>
        <pc:sldMkLst>
          <pc:docMk/>
          <pc:sldMk cId="892847071" sldId="290"/>
        </pc:sldMkLst>
        <pc:spChg chg="mod">
          <ac:chgData name="Антон Орлов" userId="24f51139ad32217d" providerId="LiveId" clId="{49B7A9B6-F787-4CA5-B5AB-414C2AC031C4}" dt="2021-09-12T11:29:53.557" v="3351" actId="20577"/>
          <ac:spMkLst>
            <pc:docMk/>
            <pc:sldMk cId="892847071" sldId="290"/>
            <ac:spMk id="2" creationId="{6A7A00AD-C526-45F4-AF7C-4FBCF9ECFE91}"/>
          </ac:spMkLst>
        </pc:spChg>
        <pc:spChg chg="mod">
          <ac:chgData name="Антон Орлов" userId="24f51139ad32217d" providerId="LiveId" clId="{49B7A9B6-F787-4CA5-B5AB-414C2AC031C4}" dt="2021-09-12T14:45:22.364" v="4021" actId="20577"/>
          <ac:spMkLst>
            <pc:docMk/>
            <pc:sldMk cId="892847071" sldId="290"/>
            <ac:spMk id="3" creationId="{757102E2-9197-4ABF-AE18-AB2DF94CF15B}"/>
          </ac:spMkLst>
        </pc:spChg>
        <pc:picChg chg="del">
          <ac:chgData name="Антон Орлов" userId="24f51139ad32217d" providerId="LiveId" clId="{49B7A9B6-F787-4CA5-B5AB-414C2AC031C4}" dt="2021-09-12T11:30:08.253" v="3356" actId="478"/>
          <ac:picMkLst>
            <pc:docMk/>
            <pc:sldMk cId="892847071" sldId="290"/>
            <ac:picMk id="4" creationId="{358F99FF-98BD-4696-8600-B0174CF05DB2}"/>
          </ac:picMkLst>
        </pc:picChg>
        <pc:picChg chg="add mod ord">
          <ac:chgData name="Антон Орлов" userId="24f51139ad32217d" providerId="LiveId" clId="{49B7A9B6-F787-4CA5-B5AB-414C2AC031C4}" dt="2021-09-12T14:45:06.010" v="3971" actId="167"/>
          <ac:picMkLst>
            <pc:docMk/>
            <pc:sldMk cId="892847071" sldId="290"/>
            <ac:picMk id="6" creationId="{A95FDDF3-942C-4126-BC22-E6D64671159B}"/>
          </ac:picMkLst>
        </pc:picChg>
      </pc:sldChg>
      <pc:sldChg chg="addSp delSp modSp new mod modClrScheme chgLayout">
        <pc:chgData name="Антон Орлов" userId="24f51139ad32217d" providerId="LiveId" clId="{49B7A9B6-F787-4CA5-B5AB-414C2AC031C4}" dt="2021-09-12T11:33:30.724" v="3391" actId="20577"/>
        <pc:sldMkLst>
          <pc:docMk/>
          <pc:sldMk cId="2914665958" sldId="291"/>
        </pc:sldMkLst>
        <pc:spChg chg="del mod ord">
          <ac:chgData name="Антон Орлов" userId="24f51139ad32217d" providerId="LiveId" clId="{49B7A9B6-F787-4CA5-B5AB-414C2AC031C4}" dt="2021-09-12T11:33:24.567" v="3362" actId="700"/>
          <ac:spMkLst>
            <pc:docMk/>
            <pc:sldMk cId="2914665958" sldId="291"/>
            <ac:spMk id="2" creationId="{C51560EA-5782-4F65-A31E-D53BD7CA7F32}"/>
          </ac:spMkLst>
        </pc:spChg>
        <pc:spChg chg="del mod ord">
          <ac:chgData name="Антон Орлов" userId="24f51139ad32217d" providerId="LiveId" clId="{49B7A9B6-F787-4CA5-B5AB-414C2AC031C4}" dt="2021-09-12T11:33:24.567" v="3362" actId="700"/>
          <ac:spMkLst>
            <pc:docMk/>
            <pc:sldMk cId="2914665958" sldId="291"/>
            <ac:spMk id="3" creationId="{7AEA288A-27B1-41C7-87AD-EA91550B2A93}"/>
          </ac:spMkLst>
        </pc:spChg>
        <pc:spChg chg="add mod ord">
          <ac:chgData name="Антон Орлов" userId="24f51139ad32217d" providerId="LiveId" clId="{49B7A9B6-F787-4CA5-B5AB-414C2AC031C4}" dt="2021-09-12T11:33:30.724" v="3391" actId="20577"/>
          <ac:spMkLst>
            <pc:docMk/>
            <pc:sldMk cId="2914665958" sldId="291"/>
            <ac:spMk id="4" creationId="{D071B166-8EB4-4A54-9ABE-15F41E295BA6}"/>
          </ac:spMkLst>
        </pc:spChg>
        <pc:spChg chg="add mod ord">
          <ac:chgData name="Антон Орлов" userId="24f51139ad32217d" providerId="LiveId" clId="{49B7A9B6-F787-4CA5-B5AB-414C2AC031C4}" dt="2021-09-12T11:33:24.567" v="3362" actId="700"/>
          <ac:spMkLst>
            <pc:docMk/>
            <pc:sldMk cId="2914665958" sldId="291"/>
            <ac:spMk id="5" creationId="{BA58952B-C6CD-48E4-9693-44DBF88F5F51}"/>
          </ac:spMkLst>
        </pc:spChg>
      </pc:sldChg>
      <pc:sldChg chg="addSp modSp new mod">
        <pc:chgData name="Антон Орлов" userId="24f51139ad32217d" providerId="LiveId" clId="{49B7A9B6-F787-4CA5-B5AB-414C2AC031C4}" dt="2021-09-12T14:46:30.711" v="4025" actId="1076"/>
        <pc:sldMkLst>
          <pc:docMk/>
          <pc:sldMk cId="162728960" sldId="292"/>
        </pc:sldMkLst>
        <pc:spChg chg="mod">
          <ac:chgData name="Антон Орлов" userId="24f51139ad32217d" providerId="LiveId" clId="{49B7A9B6-F787-4CA5-B5AB-414C2AC031C4}" dt="2021-09-12T11:33:41.636" v="3415" actId="20577"/>
          <ac:spMkLst>
            <pc:docMk/>
            <pc:sldMk cId="162728960" sldId="292"/>
            <ac:spMk id="2" creationId="{F9CC60F1-60E5-435C-8565-95DA2D0F7C8B}"/>
          </ac:spMkLst>
        </pc:spChg>
        <pc:spChg chg="mod">
          <ac:chgData name="Антон Орлов" userId="24f51139ad32217d" providerId="LiveId" clId="{49B7A9B6-F787-4CA5-B5AB-414C2AC031C4}" dt="2021-09-12T11:39:36.889" v="3733" actId="20577"/>
          <ac:spMkLst>
            <pc:docMk/>
            <pc:sldMk cId="162728960" sldId="292"/>
            <ac:spMk id="3" creationId="{B54A32DD-7AD4-4DB3-903F-04328EE97402}"/>
          </ac:spMkLst>
        </pc:spChg>
        <pc:picChg chg="add mod">
          <ac:chgData name="Антон Орлов" userId="24f51139ad32217d" providerId="LiveId" clId="{49B7A9B6-F787-4CA5-B5AB-414C2AC031C4}" dt="2021-09-12T14:46:30.711" v="4025" actId="1076"/>
          <ac:picMkLst>
            <pc:docMk/>
            <pc:sldMk cId="162728960" sldId="292"/>
            <ac:picMk id="5" creationId="{F3861D4A-FC75-4272-8108-865D77E71362}"/>
          </ac:picMkLst>
        </pc:picChg>
      </pc:sldChg>
      <pc:sldChg chg="addSp modSp new mod">
        <pc:chgData name="Антон Орлов" userId="24f51139ad32217d" providerId="LiveId" clId="{49B7A9B6-F787-4CA5-B5AB-414C2AC031C4}" dt="2021-09-13T11:29:21.403" v="4108" actId="1076"/>
        <pc:sldMkLst>
          <pc:docMk/>
          <pc:sldMk cId="456175968" sldId="293"/>
        </pc:sldMkLst>
        <pc:spChg chg="mod">
          <ac:chgData name="Антон Орлов" userId="24f51139ad32217d" providerId="LiveId" clId="{49B7A9B6-F787-4CA5-B5AB-414C2AC031C4}" dt="2021-09-12T11:33:48.606" v="3440" actId="20577"/>
          <ac:spMkLst>
            <pc:docMk/>
            <pc:sldMk cId="456175968" sldId="293"/>
            <ac:spMk id="2" creationId="{32E53475-2840-41D3-BA3B-D8160DF4B0A6}"/>
          </ac:spMkLst>
        </pc:spChg>
        <pc:spChg chg="mod">
          <ac:chgData name="Антон Орлов" userId="24f51139ad32217d" providerId="LiveId" clId="{49B7A9B6-F787-4CA5-B5AB-414C2AC031C4}" dt="2021-09-13T11:28:33.291" v="4103" actId="20577"/>
          <ac:spMkLst>
            <pc:docMk/>
            <pc:sldMk cId="456175968" sldId="293"/>
            <ac:spMk id="3" creationId="{196FEB09-6D45-4EF4-8772-CB6463CFE909}"/>
          </ac:spMkLst>
        </pc:spChg>
        <pc:picChg chg="add mod">
          <ac:chgData name="Антон Орлов" userId="24f51139ad32217d" providerId="LiveId" clId="{49B7A9B6-F787-4CA5-B5AB-414C2AC031C4}" dt="2021-09-13T11:29:21.403" v="4108" actId="1076"/>
          <ac:picMkLst>
            <pc:docMk/>
            <pc:sldMk cId="456175968" sldId="293"/>
            <ac:picMk id="4" creationId="{B02CF517-C607-409E-92A0-A9359C380CAB}"/>
          </ac:picMkLst>
        </pc:picChg>
        <pc:picChg chg="add mod">
          <ac:chgData name="Антон Орлов" userId="24f51139ad32217d" providerId="LiveId" clId="{49B7A9B6-F787-4CA5-B5AB-414C2AC031C4}" dt="2021-09-13T11:29:21.403" v="4108" actId="1076"/>
          <ac:picMkLst>
            <pc:docMk/>
            <pc:sldMk cId="456175968" sldId="293"/>
            <ac:picMk id="5" creationId="{9AB08954-2F35-4AA3-9842-95F3CA421871}"/>
          </ac:picMkLst>
        </pc:picChg>
      </pc:sldChg>
      <pc:sldChg chg="modSp new mod">
        <pc:chgData name="Антон Орлов" userId="24f51139ad32217d" providerId="LiveId" clId="{49B7A9B6-F787-4CA5-B5AB-414C2AC031C4}" dt="2021-09-13T11:31:13.938" v="4235" actId="20577"/>
        <pc:sldMkLst>
          <pc:docMk/>
          <pc:sldMk cId="1798329772" sldId="294"/>
        </pc:sldMkLst>
        <pc:spChg chg="mod">
          <ac:chgData name="Антон Орлов" userId="24f51139ad32217d" providerId="LiveId" clId="{49B7A9B6-F787-4CA5-B5AB-414C2AC031C4}" dt="2021-09-12T11:33:55.709" v="3468" actId="20577"/>
          <ac:spMkLst>
            <pc:docMk/>
            <pc:sldMk cId="1798329772" sldId="294"/>
            <ac:spMk id="2" creationId="{88758E4E-E83D-4537-9C59-E5B55A6425F6}"/>
          </ac:spMkLst>
        </pc:spChg>
        <pc:spChg chg="mod">
          <ac:chgData name="Антон Орлов" userId="24f51139ad32217d" providerId="LiveId" clId="{49B7A9B6-F787-4CA5-B5AB-414C2AC031C4}" dt="2021-09-13T11:31:13.938" v="4235" actId="20577"/>
          <ac:spMkLst>
            <pc:docMk/>
            <pc:sldMk cId="1798329772" sldId="294"/>
            <ac:spMk id="3" creationId="{5BD27B04-2324-4681-B94D-AA5A60E4BF00}"/>
          </ac:spMkLst>
        </pc:spChg>
      </pc:sldChg>
      <pc:sldChg chg="addSp modSp new mod">
        <pc:chgData name="Антон Орлов" userId="24f51139ad32217d" providerId="LiveId" clId="{49B7A9B6-F787-4CA5-B5AB-414C2AC031C4}" dt="2021-09-12T16:07:38.044" v="4059" actId="20577"/>
        <pc:sldMkLst>
          <pc:docMk/>
          <pc:sldMk cId="1745663323" sldId="295"/>
        </pc:sldMkLst>
        <pc:spChg chg="mod">
          <ac:chgData name="Антон Орлов" userId="24f51139ad32217d" providerId="LiveId" clId="{49B7A9B6-F787-4CA5-B5AB-414C2AC031C4}" dt="2021-09-12T11:41:31.422" v="3760" actId="20577"/>
          <ac:spMkLst>
            <pc:docMk/>
            <pc:sldMk cId="1745663323" sldId="295"/>
            <ac:spMk id="2" creationId="{CDE3C22E-0861-4DBA-932F-E6F6B4C97D5C}"/>
          </ac:spMkLst>
        </pc:spChg>
        <pc:spChg chg="mod">
          <ac:chgData name="Антон Орлов" userId="24f51139ad32217d" providerId="LiveId" clId="{49B7A9B6-F787-4CA5-B5AB-414C2AC031C4}" dt="2021-09-12T16:07:38.044" v="4059" actId="20577"/>
          <ac:spMkLst>
            <pc:docMk/>
            <pc:sldMk cId="1745663323" sldId="295"/>
            <ac:spMk id="3" creationId="{9E475635-0C32-488E-B05A-F2111936E2F1}"/>
          </ac:spMkLst>
        </pc:spChg>
        <pc:picChg chg="add mod ord modCrop">
          <ac:chgData name="Антон Орлов" userId="24f51139ad32217d" providerId="LiveId" clId="{49B7A9B6-F787-4CA5-B5AB-414C2AC031C4}" dt="2021-09-12T14:47:20.891" v="4039" actId="1076"/>
          <ac:picMkLst>
            <pc:docMk/>
            <pc:sldMk cId="1745663323" sldId="295"/>
            <ac:picMk id="5" creationId="{01DE0CCF-3EFC-4F64-A554-185CFBC52571}"/>
          </ac:picMkLst>
        </pc:picChg>
      </pc:sldChg>
      <pc:sldMasterChg chg="addSp modSp mod modSldLayout">
        <pc:chgData name="Антон Орлов" userId="24f51139ad32217d" providerId="LiveId" clId="{49B7A9B6-F787-4CA5-B5AB-414C2AC031C4}" dt="2021-09-13T14:02:05.172" v="5092" actId="1076"/>
        <pc:sldMasterMkLst>
          <pc:docMk/>
          <pc:sldMasterMk cId="218453937" sldId="2147483648"/>
        </pc:sldMasterMkLst>
        <pc:spChg chg="add mod">
          <ac:chgData name="Антон Орлов" userId="24f51139ad32217d" providerId="LiveId" clId="{49B7A9B6-F787-4CA5-B5AB-414C2AC031C4}" dt="2021-09-13T14:02:05.172" v="5092" actId="1076"/>
          <ac:spMkLst>
            <pc:docMk/>
            <pc:sldMasterMk cId="218453937" sldId="2147483648"/>
            <ac:spMk id="7" creationId="{ABD9DA48-5326-4E5A-A41C-57B7C683928F}"/>
          </ac:spMkLst>
        </pc:spChg>
        <pc:sldLayoutChg chg="modSp mod">
          <pc:chgData name="Антон Орлов" userId="24f51139ad32217d" providerId="LiveId" clId="{49B7A9B6-F787-4CA5-B5AB-414C2AC031C4}" dt="2021-09-13T13:59:45.280" v="5083" actId="20577"/>
          <pc:sldLayoutMkLst>
            <pc:docMk/>
            <pc:sldMasterMk cId="218453937" sldId="2147483648"/>
            <pc:sldLayoutMk cId="796732032" sldId="2147483649"/>
          </pc:sldLayoutMkLst>
          <pc:spChg chg="mod">
            <ac:chgData name="Антон Орлов" userId="24f51139ad32217d" providerId="LiveId" clId="{49B7A9B6-F787-4CA5-B5AB-414C2AC031C4}" dt="2021-09-13T13:59:45.280" v="5083" actId="20577"/>
            <ac:spMkLst>
              <pc:docMk/>
              <pc:sldMasterMk cId="218453937" sldId="2147483648"/>
              <pc:sldLayoutMk cId="796732032" sldId="2147483649"/>
              <ac:spMk id="6" creationId="{43BAD547-B66E-47B3-901E-470BA73AE2FA}"/>
            </ac:spMkLst>
          </pc:spChg>
        </pc:sldLayoutChg>
        <pc:sldLayoutChg chg="modSp mod">
          <pc:chgData name="Антон Орлов" userId="24f51139ad32217d" providerId="LiveId" clId="{49B7A9B6-F787-4CA5-B5AB-414C2AC031C4}" dt="2021-09-13T13:59:50.940" v="5086" actId="20577"/>
          <pc:sldLayoutMkLst>
            <pc:docMk/>
            <pc:sldMasterMk cId="218453937" sldId="2147483648"/>
            <pc:sldLayoutMk cId="3858467812" sldId="2147483650"/>
          </pc:sldLayoutMkLst>
          <pc:spChg chg="mod">
            <ac:chgData name="Антон Орлов" userId="24f51139ad32217d" providerId="LiveId" clId="{49B7A9B6-F787-4CA5-B5AB-414C2AC031C4}" dt="2021-09-13T13:59:50.940" v="5086" actId="20577"/>
            <ac:spMkLst>
              <pc:docMk/>
              <pc:sldMasterMk cId="218453937" sldId="2147483648"/>
              <pc:sldLayoutMk cId="3858467812" sldId="2147483650"/>
              <ac:spMk id="6" creationId="{D5DF94F9-E881-49A5-A8EC-E6873110200D}"/>
            </ac:spMkLst>
          </pc:spChg>
        </pc:sldLayoutChg>
      </pc:sldMasterChg>
    </pc:docChg>
  </pc:docChgLst>
  <pc:docChgLst>
    <pc:chgData name="Антон Орлов" userId="24f51139ad32217d" providerId="LiveId" clId="{8F4D27AD-A7A7-455A-B75D-78510848A032}"/>
    <pc:docChg chg="modSld">
      <pc:chgData name="Антон Орлов" userId="24f51139ad32217d" providerId="LiveId" clId="{8F4D27AD-A7A7-455A-B75D-78510848A032}" dt="2021-09-13T17:17:42.055" v="11" actId="20577"/>
      <pc:docMkLst>
        <pc:docMk/>
      </pc:docMkLst>
      <pc:sldChg chg="modSp mod">
        <pc:chgData name="Антон Орлов" userId="24f51139ad32217d" providerId="LiveId" clId="{8F4D27AD-A7A7-455A-B75D-78510848A032}" dt="2021-09-13T17:17:42.055" v="11" actId="20577"/>
        <pc:sldMkLst>
          <pc:docMk/>
          <pc:sldMk cId="134601555" sldId="286"/>
        </pc:sldMkLst>
        <pc:spChg chg="mod">
          <ac:chgData name="Антон Орлов" userId="24f51139ad32217d" providerId="LiveId" clId="{8F4D27AD-A7A7-455A-B75D-78510848A032}" dt="2021-09-13T17:17:42.055" v="11" actId="20577"/>
          <ac:spMkLst>
            <pc:docMk/>
            <pc:sldMk cId="134601555" sldId="286"/>
            <ac:spMk id="3" creationId="{61FE1FB5-ECE8-4B9B-83D5-B12B8557FE4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4EADD1-CD37-464A-B216-04332AE878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4F5CC-B95C-4477-8268-215941C14E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EEDFA-AC2F-49D2-BC60-55D9241B3972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ADA3F-8424-4147-A37E-CB7E05AE07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807D7-6076-4D73-9510-99C2106609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E9714-F66E-4A5D-91E5-D93CD34A1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7560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23408-00C1-4739-93AB-4AECBDD57508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5E4CC-7289-4401-B60A-4C2F773303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419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4F9A-C7A0-47C3-9177-8A588F7DE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11126-B5EF-4D3E-A960-53915B824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2CFB-2466-4F0A-96E5-2BC6F0CC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FB3-F74A-48C3-A8CB-BF9D686656DE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286E-ECC5-41A2-B03F-59B2657C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/35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D547-B66E-47B3-901E-470BA73A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B251-268F-47B6-A7A9-8ED3E68D959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73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1C59-F604-4BAE-A6C3-D8D348A9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E717C-9CDE-4FC5-AF6B-3C8FFEA7B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7C62-040D-429A-9E6B-8B026D36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E6ED-6519-47B7-A1B9-80DBF68542A6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CD6D-DAA0-4A97-933D-2681420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/35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B00C-C945-4582-A60E-63BAB757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B251-268F-47B6-A7A9-8ED3E68D9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77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B64E4-CF5A-4216-B7CC-7F722E5AA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6C43A-BAB5-40EB-A2B3-A2D2EBDE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ED116-FD26-4049-B063-F5460EFA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50FC-1BA5-40E3-A4F3-10AB28BE1CE8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A0B5-F4F1-40C5-BD61-D09035AA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/35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A5A3-63A1-45CF-AE11-3D10058E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B251-268F-47B6-A7A9-8ED3E68D9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4956-27E7-4C19-9EE5-0C03258E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BBD2-C17F-4CA5-B868-554FF1D7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1907-547C-462D-832B-C06A2C1C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3707-0A24-4269-8CF2-655EAA858693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1B05-0E41-4AF4-8F34-EB3CC68B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/35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F94F9-E881-49A5-A8EC-E6873110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B251-268F-47B6-A7A9-8ED3E68D959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46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6AAD-3FDE-4011-BEA6-60361570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8FCCB-5902-41D4-B167-E75CC96E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D9A7-3680-4E43-BB20-E905663F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9095-F43C-4C4F-B359-122B05DF1176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AC41-50D5-43F4-9A9C-7BAA9F82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/35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E3613-1DF5-415B-B087-010B3F8A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B251-268F-47B6-A7A9-8ED3E68D9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01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21A1-9A42-4F37-87FA-E819E311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9DA8-9DD5-4ADF-AEAF-E1ADF174B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9071A-F63C-45E7-A318-75715B10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3B509-D6C7-479F-96E9-8FED4A03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F079-484E-4380-B8D6-EFB56CDC3EAE}" type="datetime1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BA34B-4A11-49E3-9D54-393E2E0E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/35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1D214-4D20-44F0-9F36-5A4A8203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B251-268F-47B6-A7A9-8ED3E68D9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744-5B71-4C73-96CE-590EAC5F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C857-A61B-4B32-97B3-0D5575D2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69034-7749-4F46-A2B2-D1B590B1A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7B59B-ACEB-456C-8E72-D7F67D322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6EC41-7B02-4E03-A015-262817D0A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2CAA4-678C-419A-9259-72BA9FF2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1130-03D0-4621-80F0-E6E0CEC82786}" type="datetime1">
              <a:rPr lang="ru-RU" smtClean="0"/>
              <a:t>13.09.2021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D892E-CC6E-4A57-87E0-2B2600CB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/35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4767B-ED86-4264-A005-A2738BD1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B251-268F-47B6-A7A9-8ED3E68D9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26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4F17-3957-4D8B-85D8-0831AD8A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43945-6D96-4384-A8B3-2BDEE0A3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7173-F1D4-40A7-95AF-C27B95C73847}" type="datetime1">
              <a:rPr lang="ru-RU" smtClean="0"/>
              <a:t>13.09.2021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375A-4957-497A-B2D9-74C08D82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/35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651B8-DD2F-4EE4-9646-A93397A0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B251-268F-47B6-A7A9-8ED3E68D9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61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0401C-53D6-4C7E-905B-172668DD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3049-6748-42AD-8C91-39467522BBF9}" type="datetime1">
              <a:rPr lang="ru-RU" smtClean="0"/>
              <a:t>13.09.2021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189E5-113E-4FA4-ADBD-7D6FDA5D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/35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C6B59-89D5-4355-8BC0-0F593EB5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B251-268F-47B6-A7A9-8ED3E68D9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82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EA46-CE7F-4845-9F5E-E9D798CB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5595-11AD-460B-8E8A-807DFECD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00DA7-3893-47F0-BADB-4A3C6B9C7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10299-767D-4340-B43D-7DDC0B2B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96AA-AC9A-4DAF-9491-3606E7E0523A}" type="datetime1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49D25-1D2D-4DA5-9693-A3063004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/35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A45CB-0A2B-4807-9638-80CD0D87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B251-268F-47B6-A7A9-8ED3E68D9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58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375A-22BE-47AC-AD60-CC2DC936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89B1B-A8F6-4A00-A594-8F7DF9C70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1A7E-7B26-4B6C-8D4F-236D3603A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3A8E-36B8-4BAA-9590-5FD07791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9F2-7357-4923-891C-E670960AFFC9}" type="datetime1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6F398-78CD-41EE-A173-2C04AE0D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/35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23B88-9234-4710-AA6D-9C5656B6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B251-268F-47B6-A7A9-8ED3E68D9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5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A49EC-9438-4E62-AFEC-26CE9E4D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202A-E0F6-4945-A798-FEBBFBB4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8304-6649-44E4-BC13-B62CEB009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DAE9-0EC1-45EC-A8DA-1AF936A2ACF8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1701-B7A2-4C91-B535-6085DF133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/35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E8C1-A148-47F7-A652-32E316151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B251-268F-47B6-A7A9-8ED3E68D959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9DA48-5326-4E5A-A41C-57B7C683928F}"/>
              </a:ext>
            </a:extLst>
          </p:cNvPr>
          <p:cNvSpPr txBox="1"/>
          <p:nvPr userDrawn="1"/>
        </p:nvSpPr>
        <p:spPr>
          <a:xfrm>
            <a:off x="10572817" y="635635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56357B5-C3ED-4C21-8D1E-7DF34AA657F4}" type="slidenum">
              <a:rPr lang="ru-RU" smtClean="0"/>
              <a:t>‹#›</a:t>
            </a:fld>
            <a:r>
              <a:rPr lang="en-US" dirty="0"/>
              <a:t>/35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5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esting.googleblog.com/2015/04/just-say-no-to-more-end-to-end-test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6541-7461-41B4-BE59-A5D9E1ACB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Стандарты ПО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88785-34B7-4285-B815-03CE66800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Что делает ПО хорошим</a:t>
            </a:r>
          </a:p>
        </p:txBody>
      </p:sp>
    </p:spTree>
    <p:extLst>
      <p:ext uri="{BB962C8B-B14F-4D97-AF65-F5344CB8AC3E}">
        <p14:creationId xmlns:p14="http://schemas.microsoft.com/office/powerpoint/2010/main" val="389965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AB0A-E651-4D07-8126-9E6DFFCE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085D-83F6-45B0-980E-4823E83C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Легко внедрять изменения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31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AB0A-E651-4D07-8126-9E6DFFCE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Почитайте книгу!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085D-83F6-45B0-980E-4823E83C3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3128" cy="4351338"/>
          </a:xfrm>
        </p:spPr>
        <p:txBody>
          <a:bodyPr>
            <a:normAutofit/>
          </a:bodyPr>
          <a:lstStyle/>
          <a:p>
            <a:r>
              <a:rPr lang="en-US" dirty="0"/>
              <a:t>Designing Data-Intensive Applications: The Big Ideas Behind Reliable, Scalable, and Maintainable Systems  (2017)</a:t>
            </a:r>
          </a:p>
          <a:p>
            <a:r>
              <a:rPr lang="en-US" dirty="0" err="1"/>
              <a:t>Автор</a:t>
            </a:r>
            <a:r>
              <a:rPr lang="en-US" dirty="0"/>
              <a:t>: Martin </a:t>
            </a:r>
            <a:r>
              <a:rPr lang="en-US" dirty="0" err="1"/>
              <a:t>Kleppmann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3D2DD-DC8E-4CA0-8FF1-6E056D87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577" y="1563298"/>
            <a:ext cx="3760002" cy="49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3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AB0A-E651-4D07-8126-9E6DFFCE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r>
              <a:rPr lang="en-US" dirty="0"/>
              <a:t> (Quality Assurance)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085D-83F6-45B0-980E-4823E83C3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ru-RU" dirty="0"/>
              <a:t>Можем поддерживать три столба при помощи тестов</a:t>
            </a:r>
          </a:p>
          <a:p>
            <a:r>
              <a:rPr lang="ru-RU" dirty="0"/>
              <a:t>Надежность</a:t>
            </a:r>
          </a:p>
          <a:p>
            <a:pPr lvl="1"/>
            <a:r>
              <a:rPr lang="ru-RU" dirty="0"/>
              <a:t>Функциональные тесты</a:t>
            </a:r>
          </a:p>
          <a:p>
            <a:r>
              <a:rPr lang="ru-RU" dirty="0"/>
              <a:t>Масштабируемость</a:t>
            </a:r>
          </a:p>
          <a:p>
            <a:pPr lvl="1"/>
            <a:r>
              <a:rPr lang="ru-RU" dirty="0"/>
              <a:t>Нагрузочные тесты</a:t>
            </a:r>
          </a:p>
          <a:p>
            <a:r>
              <a:rPr lang="ru-RU" dirty="0" err="1"/>
              <a:t>Поддерживаемость</a:t>
            </a:r>
            <a:endParaRPr lang="ru-RU" dirty="0"/>
          </a:p>
          <a:p>
            <a:pPr lvl="1"/>
            <a:r>
              <a:rPr lang="ru-RU" dirty="0"/>
              <a:t>«Тестирование» кода</a:t>
            </a:r>
          </a:p>
          <a:p>
            <a:pPr lvl="1"/>
            <a:r>
              <a:rPr lang="en-US" dirty="0"/>
              <a:t>Netflix Chaos Monkey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37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5CC44-D8C5-4C4E-B937-48D6860D0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Функциональные тесты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3DC53C-DB3B-4E72-BE8D-60BF20E78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8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7F08-AB74-4242-931F-D3C24698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к модулям и компонентам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FF3E-2529-4BD8-B137-A5BFDDDA7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</p:spPr>
        <p:txBody>
          <a:bodyPr/>
          <a:lstStyle/>
          <a:p>
            <a:r>
              <a:rPr lang="en-US" dirty="0"/>
              <a:t>Glass Box</a:t>
            </a:r>
          </a:p>
          <a:p>
            <a:pPr lvl="1"/>
            <a:r>
              <a:rPr lang="ru-RU" dirty="0"/>
              <a:t>Знаем и учитываем внутреннее строение системы</a:t>
            </a:r>
            <a:endParaRPr lang="en-US" dirty="0"/>
          </a:p>
          <a:p>
            <a:r>
              <a:rPr lang="en-US" dirty="0"/>
              <a:t>Black Box</a:t>
            </a:r>
            <a:endParaRPr lang="ru-RU" dirty="0"/>
          </a:p>
          <a:p>
            <a:pPr lvl="1"/>
            <a:r>
              <a:rPr lang="ru-RU" dirty="0"/>
              <a:t>Не важны внутренности системы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72CE8E4-CF07-409E-AFA1-5E96CF1A2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39" y="2178050"/>
            <a:ext cx="67341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3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58-530C-4E91-BC3A-141EE350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по уровню покрытия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90CD-DAA1-4E5C-B21F-34B01D4F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</a:t>
            </a:r>
          </a:p>
          <a:p>
            <a:r>
              <a:rPr lang="en-US" dirty="0"/>
              <a:t>Integration</a:t>
            </a:r>
          </a:p>
          <a:p>
            <a:r>
              <a:rPr lang="en-US" dirty="0"/>
              <a:t>E2E (End-to-End)</a:t>
            </a:r>
            <a:endParaRPr lang="ru-R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237137E-4A4A-4BA8-BB31-C9C1795A4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25" y="1979937"/>
            <a:ext cx="7408156" cy="38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58-530C-4E91-BC3A-141EE350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90CD-DAA1-4E5C-B21F-34B01D4F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91808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Помогает внедрять изменения</a:t>
            </a:r>
          </a:p>
          <a:p>
            <a:pPr lvl="1"/>
            <a:r>
              <a:rPr lang="ru-RU" dirty="0"/>
              <a:t>Компоненты, вокруг которых внедряются изменения, корректны</a:t>
            </a:r>
          </a:p>
          <a:p>
            <a:r>
              <a:rPr lang="ru-RU" dirty="0"/>
              <a:t>Помогают интегрироваться</a:t>
            </a:r>
          </a:p>
          <a:p>
            <a:pPr lvl="1"/>
            <a:r>
              <a:rPr lang="ru-RU" dirty="0"/>
              <a:t>Соединение двух множеств корректных модулей (</a:t>
            </a:r>
            <a:r>
              <a:rPr lang="en-US" dirty="0"/>
              <a:t>unit’</a:t>
            </a:r>
            <a:r>
              <a:rPr lang="ru-RU" dirty="0" err="1"/>
              <a:t>ов</a:t>
            </a:r>
            <a:r>
              <a:rPr lang="ru-RU" dirty="0"/>
              <a:t>)</a:t>
            </a:r>
          </a:p>
          <a:p>
            <a:r>
              <a:rPr lang="ru-RU" dirty="0"/>
              <a:t>Документирование</a:t>
            </a:r>
          </a:p>
          <a:p>
            <a:pPr lvl="1"/>
            <a:r>
              <a:rPr lang="en-US" dirty="0"/>
              <a:t>Unit </a:t>
            </a:r>
            <a:r>
              <a:rPr lang="ru-RU" dirty="0"/>
              <a:t>тест – пример использования </a:t>
            </a:r>
            <a:r>
              <a:rPr lang="en-US" dirty="0"/>
              <a:t>unit’</a:t>
            </a:r>
            <a:r>
              <a:rPr lang="ru-RU" dirty="0"/>
              <a:t>а</a:t>
            </a:r>
          </a:p>
          <a:p>
            <a:pPr lvl="1"/>
            <a:endParaRPr lang="ru-RU" dirty="0"/>
          </a:p>
          <a:p>
            <a:r>
              <a:rPr lang="ru-RU" dirty="0"/>
              <a:t>Желательно: внутренности </a:t>
            </a:r>
            <a:r>
              <a:rPr lang="en-US" dirty="0"/>
              <a:t>unit’</a:t>
            </a:r>
            <a:r>
              <a:rPr lang="ru-RU" dirty="0"/>
              <a:t>а – черный ящик</a:t>
            </a:r>
            <a:endParaRPr lang="en-US" dirty="0"/>
          </a:p>
          <a:p>
            <a:endParaRPr lang="ru-RU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1088D0F-36F2-4F6B-AD25-A8180CF97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82" y="1452912"/>
            <a:ext cx="4742289" cy="37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1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72B0-2D9B-4FF6-9259-37820623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Фейк зависимостей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F718-8498-4C06-908E-1638EBB9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Fixture</a:t>
            </a:r>
          </a:p>
          <a:p>
            <a:r>
              <a:rPr lang="en-US" dirty="0" err="1"/>
              <a:t>Monkeypatching</a:t>
            </a:r>
            <a:endParaRPr lang="en-US" dirty="0"/>
          </a:p>
          <a:p>
            <a:r>
              <a:rPr lang="en-US" dirty="0"/>
              <a:t>Mock</a:t>
            </a:r>
          </a:p>
          <a:p>
            <a:r>
              <a:rPr lang="ru-RU" dirty="0"/>
              <a:t>Посмотреть на примере кода</a:t>
            </a:r>
          </a:p>
        </p:txBody>
      </p:sp>
    </p:spTree>
    <p:extLst>
      <p:ext uri="{BB962C8B-B14F-4D97-AF65-F5344CB8AC3E}">
        <p14:creationId xmlns:p14="http://schemas.microsoft.com/office/powerpoint/2010/main" val="132448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58-530C-4E91-BC3A-141EE350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90CD-DAA1-4E5C-B21F-34B01D4F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135" cy="4351338"/>
          </a:xfrm>
        </p:spPr>
        <p:txBody>
          <a:bodyPr/>
          <a:lstStyle/>
          <a:p>
            <a:r>
              <a:rPr lang="ru-RU" dirty="0"/>
              <a:t>Установить корректность работы модулей друг с другом</a:t>
            </a:r>
          </a:p>
          <a:p>
            <a:r>
              <a:rPr lang="ru-RU" dirty="0"/>
              <a:t>Разрешается использовать настоящие зависимости</a:t>
            </a:r>
          </a:p>
          <a:p>
            <a:endParaRPr lang="ru-RU" dirty="0"/>
          </a:p>
        </p:txBody>
      </p:sp>
      <p:pic>
        <p:nvPicPr>
          <p:cNvPr id="5" name="Picture 4" descr="A picture containing polygon&#10;&#10;Description automatically generated">
            <a:extLst>
              <a:ext uri="{FF2B5EF4-FFF2-40B4-BE49-F238E27FC236}">
                <a16:creationId xmlns:a16="http://schemas.microsoft.com/office/drawing/2014/main" id="{2C5DFC18-6E7D-4AE6-B0F3-8EB910BAE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70" y="1558860"/>
            <a:ext cx="6137988" cy="32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4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00AD-C526-45F4-AF7C-4FBCF9EC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02E2-9197-4ABF-AE18-AB2DF94C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7163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Полное функционирование системы</a:t>
            </a:r>
          </a:p>
          <a:p>
            <a:r>
              <a:rPr lang="ru-RU" dirty="0"/>
              <a:t>Тестирование </a:t>
            </a:r>
            <a:r>
              <a:rPr lang="en-US" dirty="0"/>
              <a:t>UI</a:t>
            </a:r>
          </a:p>
          <a:p>
            <a:pPr lvl="1"/>
            <a:r>
              <a:rPr lang="ru-RU" dirty="0"/>
              <a:t>Иногда выделяется в отдельный</a:t>
            </a:r>
            <a:br>
              <a:rPr lang="ru-RU" dirty="0"/>
            </a:br>
            <a:r>
              <a:rPr lang="ru-RU" dirty="0"/>
              <a:t>вид тестов</a:t>
            </a:r>
            <a:endParaRPr lang="en-US" dirty="0"/>
          </a:p>
          <a:p>
            <a:r>
              <a:rPr lang="ru-RU" dirty="0"/>
              <a:t>Тяжелый, медленный тест</a:t>
            </a:r>
          </a:p>
          <a:p>
            <a:r>
              <a:rPr lang="ru-RU" dirty="0"/>
              <a:t>Система – Черный ящик</a:t>
            </a:r>
          </a:p>
          <a:p>
            <a:endParaRPr lang="ru-RU" dirty="0"/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Отправка запроса в систему</a:t>
            </a:r>
          </a:p>
          <a:p>
            <a:pPr lvl="1"/>
            <a:r>
              <a:rPr lang="ru-RU" dirty="0"/>
              <a:t>Получение корректного ответа</a:t>
            </a:r>
          </a:p>
          <a:p>
            <a:endParaRPr lang="ru-RU" dirty="0"/>
          </a:p>
        </p:txBody>
      </p:sp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E3755E02-2FD9-41F1-A144-1D8997C7D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69" y="2044318"/>
            <a:ext cx="5206482" cy="41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73C5-0AA9-42E1-B60B-8AE3C0F5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столба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ADBBD-0B4A-4539-A11A-FA5776CFD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668" y="1825625"/>
            <a:ext cx="7554663" cy="4351338"/>
          </a:xfrm>
        </p:spPr>
      </p:pic>
    </p:spTree>
    <p:extLst>
      <p:ext uri="{BB962C8B-B14F-4D97-AF65-F5344CB8AC3E}">
        <p14:creationId xmlns:p14="http://schemas.microsoft.com/office/powerpoint/2010/main" val="191125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00AD-C526-45F4-AF7C-4FBCF9EC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тестов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02E2-9197-4ABF-AE18-AB2DF94C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5676" cy="4351338"/>
          </a:xfrm>
        </p:spPr>
        <p:txBody>
          <a:bodyPr/>
          <a:lstStyle/>
          <a:p>
            <a:r>
              <a:rPr lang="ru-RU" dirty="0"/>
              <a:t>70/20/10</a:t>
            </a:r>
          </a:p>
          <a:p>
            <a:r>
              <a:rPr lang="de-DE" dirty="0">
                <a:hlinkClick r:id="rId2"/>
              </a:rPr>
              <a:t>https://testing.googleblog.com/2015/04/just-say-no-to-more-end-to-end-tests.html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4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58F99FF-98BD-4696-8600-B0174CF05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77" y="2397108"/>
            <a:ext cx="36290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38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95FDDF3-942C-4126-BC22-E6D64671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90" y="1417329"/>
            <a:ext cx="8193010" cy="5440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7A00AD-C526-45F4-AF7C-4FBCF9EC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02E2-9197-4ABF-AE18-AB2DF94C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5676" cy="4351338"/>
          </a:xfrm>
        </p:spPr>
        <p:txBody>
          <a:bodyPr/>
          <a:lstStyle/>
          <a:p>
            <a:r>
              <a:rPr lang="ru-RU" dirty="0"/>
              <a:t>Сделать падающий тест</a:t>
            </a:r>
          </a:p>
          <a:p>
            <a:r>
              <a:rPr lang="ru-RU" dirty="0"/>
              <a:t>Написать код и пройти тест</a:t>
            </a:r>
          </a:p>
          <a:p>
            <a:r>
              <a:rPr lang="ru-RU" dirty="0" err="1"/>
              <a:t>Отрефакторить</a:t>
            </a:r>
            <a:r>
              <a:rPr lang="ru-RU" dirty="0"/>
              <a:t> код</a:t>
            </a:r>
          </a:p>
        </p:txBody>
      </p:sp>
    </p:spTree>
    <p:extLst>
      <p:ext uri="{BB962C8B-B14F-4D97-AF65-F5344CB8AC3E}">
        <p14:creationId xmlns:p14="http://schemas.microsoft.com/office/powerpoint/2010/main" val="892847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1B166-8EB4-4A54-9ABE-15F41E295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Нефункциональное тестирование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58952B-C6CD-48E4-9693-44DBF88F5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65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60F1-60E5-435C-8565-95DA2D0F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надежности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A32DD-7AD4-4DB3-903F-04328EE97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Mean time to failure (MTTF)</a:t>
                </a:r>
              </a:p>
              <a:p>
                <a:r>
                  <a:rPr lang="en-US" dirty="0"/>
                  <a:t>Mean time to repair (MTTR)</a:t>
                </a:r>
              </a:p>
              <a:p>
                <a:r>
                  <a:rPr lang="en-US" dirty="0"/>
                  <a:t>Mean time between failures (MTBF)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𝑀𝑇𝐵𝐹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𝑀𝑇𝑇𝐹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𝑀𝑇𝑇𝑅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Availability (A)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𝑀𝑇𝑇𝐹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𝑀𝑇𝐵𝐹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Reliability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𝑀𝑇𝑇𝐹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Maximize R &amp;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A32DD-7AD4-4DB3-903F-04328EE97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3861D4A-FC75-4272-8108-865D77E71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30" y="2704915"/>
            <a:ext cx="2971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1DE0CCF-3EFC-4F64-A554-185CFBC52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9" r="23738"/>
          <a:stretch/>
        </p:blipFill>
        <p:spPr>
          <a:xfrm>
            <a:off x="7173157" y="1992180"/>
            <a:ext cx="4180643" cy="3957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E3C22E-0861-4DBA-932F-E6F6B4C9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Регрессионное тестирование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5635-0C32-488E-B05A-F2111936E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6181" cy="4351338"/>
          </a:xfrm>
        </p:spPr>
        <p:txBody>
          <a:bodyPr/>
          <a:lstStyle/>
          <a:p>
            <a:r>
              <a:rPr lang="ru-RU" dirty="0"/>
              <a:t>Внесение изменений приводит к появлению ошибок (регрессионных ошибок)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66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3475-2840-41D3-BA3B-D8160DF4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Нагрузочное тестирование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EB09-6D45-4EF4-8772-CB6463CF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Составление разных запросов</a:t>
            </a:r>
          </a:p>
          <a:p>
            <a:r>
              <a:rPr lang="ru-RU" dirty="0"/>
              <a:t>Сбор метрик</a:t>
            </a:r>
          </a:p>
          <a:p>
            <a:endParaRPr lang="ru-RU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02CF517-C607-409E-92A0-A9359C38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47" y="4793159"/>
            <a:ext cx="7253920" cy="1358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08954-2F35-4AA3-9842-95F3CA42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47" y="3209429"/>
            <a:ext cx="5152053" cy="15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75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8E4E-E83D-4537-9C59-E5B55A64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безопасности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7B04-2324-4681-B94D-AA5A60E4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 белым хакером своей системы</a:t>
            </a:r>
          </a:p>
          <a:p>
            <a:pPr lvl="1"/>
            <a:r>
              <a:rPr lang="ru-RU" dirty="0"/>
              <a:t>Поиск паролей</a:t>
            </a:r>
          </a:p>
          <a:p>
            <a:pPr lvl="1"/>
            <a:r>
              <a:rPr lang="ru-RU" dirty="0"/>
              <a:t>Поиск ключей</a:t>
            </a:r>
          </a:p>
          <a:p>
            <a:pPr lvl="1"/>
            <a:r>
              <a:rPr lang="ru-RU" dirty="0"/>
              <a:t>Поиск дыр</a:t>
            </a:r>
          </a:p>
          <a:p>
            <a:r>
              <a:rPr lang="ru-RU" dirty="0"/>
              <a:t>Обновляйте зависимости системы</a:t>
            </a:r>
            <a:endParaRPr lang="en-US" dirty="0"/>
          </a:p>
          <a:p>
            <a:r>
              <a:rPr lang="en-US" dirty="0"/>
              <a:t>SonarQube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32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0BE1B-6C36-4504-9158-2D3CDFAC4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5D8D04-A104-4E3D-A8A3-DD884C90B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506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9A64-24BC-4E03-AC15-0984384D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FFB5-72AB-4144-907E-44B6927F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assertations</a:t>
            </a:r>
          </a:p>
          <a:p>
            <a:r>
              <a:rPr lang="en-US" dirty="0"/>
              <a:t>marks</a:t>
            </a:r>
          </a:p>
          <a:p>
            <a:pPr lvl="1"/>
            <a:r>
              <a:rPr lang="en-US" dirty="0"/>
              <a:t>skip/</a:t>
            </a:r>
            <a:r>
              <a:rPr lang="en-US" dirty="0" err="1"/>
              <a:t>skipif</a:t>
            </a:r>
            <a:endParaRPr lang="en-US" dirty="0"/>
          </a:p>
          <a:p>
            <a:pPr lvl="1"/>
            <a:r>
              <a:rPr lang="en-US" dirty="0"/>
              <a:t>parametrize</a:t>
            </a:r>
          </a:p>
          <a:p>
            <a:pPr lvl="1"/>
            <a:r>
              <a:rPr lang="en-US" dirty="0" err="1"/>
              <a:t>xfail</a:t>
            </a:r>
            <a:endParaRPr lang="en-US" dirty="0"/>
          </a:p>
          <a:p>
            <a:r>
              <a:rPr lang="en-US" dirty="0"/>
              <a:t>fixtures</a:t>
            </a:r>
          </a:p>
          <a:p>
            <a:r>
              <a:rPr lang="en-US" dirty="0"/>
              <a:t>plugins</a:t>
            </a:r>
          </a:p>
          <a:p>
            <a:pPr lvl="1"/>
            <a:r>
              <a:rPr lang="en-US" dirty="0" err="1"/>
              <a:t>codecov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98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DD8A-B824-460F-A423-06CD4539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17F7-BBA8-48B0-A602-43C9CCF0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Тесты оформляются в виде класса</a:t>
            </a:r>
          </a:p>
          <a:p>
            <a:r>
              <a:rPr lang="ru-RU" dirty="0"/>
              <a:t>Для тестовых классов можно навешивать много дополнительных обработок:</a:t>
            </a:r>
          </a:p>
          <a:p>
            <a:pPr lvl="1"/>
            <a:r>
              <a:rPr lang="ru-RU" dirty="0"/>
              <a:t>Что сделать при старте тестов из класса («конструктор» </a:t>
            </a:r>
            <a:r>
              <a:rPr lang="en-US" dirty="0" err="1"/>
              <a:t>setUp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Что сделать после прогона тестов («деструктор»</a:t>
            </a:r>
            <a:r>
              <a:rPr lang="en-US" dirty="0"/>
              <a:t> </a:t>
            </a:r>
            <a:r>
              <a:rPr lang="en-US" dirty="0" err="1"/>
              <a:t>tearDown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Вспомогательные функции: </a:t>
            </a:r>
            <a:r>
              <a:rPr lang="en-US" dirty="0"/>
              <a:t>skip, </a:t>
            </a:r>
            <a:r>
              <a:rPr lang="en-US" dirty="0" err="1"/>
              <a:t>skipIf</a:t>
            </a:r>
            <a:r>
              <a:rPr lang="en-US" dirty="0"/>
              <a:t>, </a:t>
            </a:r>
            <a:r>
              <a:rPr lang="en-US" dirty="0" err="1"/>
              <a:t>expectedFailure</a:t>
            </a:r>
            <a:endParaRPr lang="ru-RU" dirty="0"/>
          </a:p>
          <a:p>
            <a:r>
              <a:rPr lang="en-US" dirty="0"/>
              <a:t>Mock</a:t>
            </a:r>
            <a:endParaRPr lang="ru-RU" dirty="0"/>
          </a:p>
          <a:p>
            <a:pPr lvl="1"/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F2170-D4A7-446E-83CD-A703EEBDB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" t="12455"/>
          <a:stretch/>
        </p:blipFill>
        <p:spPr>
          <a:xfrm>
            <a:off x="5784736" y="4733925"/>
            <a:ext cx="5569064" cy="10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0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F113-10B2-4D2F-816D-460E72DF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Надежность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DBC6-AEF0-4252-BFD6-DAECCF7C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Выполняет ожидаемые пользователем функции</a:t>
            </a:r>
          </a:p>
          <a:p>
            <a:r>
              <a:rPr lang="ru-RU" dirty="0"/>
              <a:t>Дает пользователям ошибаться</a:t>
            </a:r>
          </a:p>
          <a:p>
            <a:r>
              <a:rPr lang="ru-RU" dirty="0"/>
              <a:t>С зафиксированными вводными, показывает удовлетворительную производительность</a:t>
            </a:r>
          </a:p>
          <a:p>
            <a:r>
              <a:rPr lang="ru-RU" dirty="0"/>
              <a:t>Предотвращает неавторизированный доступ</a:t>
            </a:r>
          </a:p>
        </p:txBody>
      </p:sp>
    </p:spTree>
    <p:extLst>
      <p:ext uri="{BB962C8B-B14F-4D97-AF65-F5344CB8AC3E}">
        <p14:creationId xmlns:p14="http://schemas.microsoft.com/office/powerpoint/2010/main" val="278427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EE0C-3468-443F-AE6C-529FB225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FDEB-441F-432D-A00C-910666A0C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Эмулирует браузер</a:t>
            </a:r>
          </a:p>
          <a:p>
            <a:r>
              <a:rPr lang="ru-RU" dirty="0"/>
              <a:t>Нагрузочное тестирование</a:t>
            </a:r>
          </a:p>
          <a:p>
            <a:r>
              <a:rPr lang="en-US" dirty="0"/>
              <a:t>E2E </a:t>
            </a:r>
            <a:r>
              <a:rPr lang="ru-RU" dirty="0"/>
              <a:t>тестирование</a:t>
            </a:r>
          </a:p>
          <a:p>
            <a:r>
              <a:rPr lang="ru-RU" dirty="0"/>
              <a:t>Можно использовать не только в тестах но и в:</a:t>
            </a:r>
          </a:p>
          <a:p>
            <a:pPr lvl="1"/>
            <a:r>
              <a:rPr lang="ru-RU" dirty="0"/>
              <a:t>Парсерах</a:t>
            </a:r>
          </a:p>
          <a:p>
            <a:pPr lvl="1"/>
            <a:r>
              <a:rPr lang="ru-RU" dirty="0" err="1"/>
              <a:t>Воркерах</a:t>
            </a:r>
            <a:r>
              <a:rPr lang="ru-RU" dirty="0"/>
              <a:t>-ботах</a:t>
            </a:r>
          </a:p>
        </p:txBody>
      </p:sp>
    </p:spTree>
    <p:extLst>
      <p:ext uri="{BB962C8B-B14F-4D97-AF65-F5344CB8AC3E}">
        <p14:creationId xmlns:p14="http://schemas.microsoft.com/office/powerpoint/2010/main" val="194543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49A8-790E-4CA7-B652-C521952B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Hammer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6D16-9FF7-44BA-9754-6DA8DE63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Нагрузка базы данных</a:t>
            </a: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3D9116E-040D-45F6-B12D-C02B3FEEA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6769"/>
            <a:ext cx="4572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08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49A8-790E-4CA7-B652-C521952B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Линтеры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6D16-9FF7-44BA-9754-6DA8DE63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Pylint</a:t>
            </a:r>
            <a:endParaRPr lang="en-US" dirty="0"/>
          </a:p>
          <a:p>
            <a:r>
              <a:rPr lang="en-US" dirty="0" err="1"/>
              <a:t>Mypy</a:t>
            </a:r>
            <a:endParaRPr lang="en-US" dirty="0"/>
          </a:p>
          <a:p>
            <a:r>
              <a:rPr lang="en-US" dirty="0"/>
              <a:t>Bandit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613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034C6-CB67-4CE3-AF69-0790F45C7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C3CA2C-466F-45E6-81F3-46C3E63D9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95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B9C5-6069-4F1F-B1E4-1177750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Базовое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1FB5-ECE8-4B9B-83D5-B12B8557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Выделить логику обработки данных из тела </a:t>
            </a:r>
            <a:r>
              <a:rPr lang="en-US" dirty="0"/>
              <a:t>Endpoint’</a:t>
            </a:r>
            <a:r>
              <a:rPr lang="ru-RU" dirty="0" err="1"/>
              <a:t>ов</a:t>
            </a:r>
            <a:endParaRPr lang="ru-RU" dirty="0"/>
          </a:p>
          <a:p>
            <a:r>
              <a:rPr lang="ru-RU" dirty="0"/>
              <a:t>Усложнить логику так, чтобы использовалось х/б несколько методов</a:t>
            </a:r>
          </a:p>
          <a:p>
            <a:r>
              <a:rPr lang="ru-RU" dirty="0"/>
              <a:t>Разработать три модульных теста для каждой функции/метода</a:t>
            </a:r>
          </a:p>
          <a:p>
            <a:r>
              <a:rPr lang="ru-RU" dirty="0"/>
              <a:t>Разработать три интеграционных теста</a:t>
            </a:r>
          </a:p>
          <a:p>
            <a:r>
              <a:rPr lang="ru-RU" dirty="0"/>
              <a:t>Задокументировать, как автоматически выполнять тесты</a:t>
            </a:r>
          </a:p>
          <a:p>
            <a:pPr lvl="1"/>
            <a:r>
              <a:rPr lang="ru-RU" dirty="0"/>
              <a:t>Модульные</a:t>
            </a:r>
          </a:p>
          <a:p>
            <a:pPr lvl="1"/>
            <a:r>
              <a:rPr lang="ru-RU" dirty="0"/>
              <a:t>Интеграционные</a:t>
            </a:r>
          </a:p>
        </p:txBody>
      </p:sp>
    </p:spTree>
    <p:extLst>
      <p:ext uri="{BB962C8B-B14F-4D97-AF65-F5344CB8AC3E}">
        <p14:creationId xmlns:p14="http://schemas.microsoft.com/office/powerpoint/2010/main" val="4006291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B9C5-6069-4F1F-B1E4-1177750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1FB5-ECE8-4B9B-83D5-B12B8557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Найти 2 инструмента для нагрузочного тестирования</a:t>
            </a:r>
          </a:p>
          <a:p>
            <a:r>
              <a:rPr lang="ru-RU" dirty="0"/>
              <a:t>Написать небольшую статью про их особенности:</a:t>
            </a:r>
          </a:p>
          <a:p>
            <a:pPr lvl="1"/>
            <a:r>
              <a:rPr lang="ru-RU" dirty="0"/>
              <a:t>Хотя бы небольшой </a:t>
            </a:r>
            <a:r>
              <a:rPr lang="en-US" dirty="0"/>
              <a:t>summary</a:t>
            </a:r>
            <a:endParaRPr lang="ru-RU" dirty="0"/>
          </a:p>
          <a:p>
            <a:pPr lvl="1"/>
            <a:r>
              <a:rPr lang="ru-RU" dirty="0"/>
              <a:t>Особенности в виде пунктов (лучше сделать сравнение с аналогами)</a:t>
            </a:r>
          </a:p>
          <a:p>
            <a:r>
              <a:rPr lang="ru-RU" dirty="0"/>
              <a:t>Применить против </a:t>
            </a:r>
            <a:r>
              <a:rPr lang="en-US" dirty="0"/>
              <a:t>REST API</a:t>
            </a:r>
          </a:p>
          <a:p>
            <a:r>
              <a:rPr lang="ru-RU" dirty="0"/>
              <a:t>Оформить страницу с метриками и описанием </a:t>
            </a:r>
            <a:r>
              <a:rPr lang="en-US" dirty="0"/>
              <a:t>Hardware:</a:t>
            </a:r>
          </a:p>
          <a:p>
            <a:pPr lvl="1"/>
            <a:r>
              <a:rPr lang="ru-RU" dirty="0"/>
              <a:t>Разработать 3+ метрики</a:t>
            </a:r>
          </a:p>
        </p:txBody>
      </p:sp>
    </p:spTree>
    <p:extLst>
      <p:ext uri="{BB962C8B-B14F-4D97-AF65-F5344CB8AC3E}">
        <p14:creationId xmlns:p14="http://schemas.microsoft.com/office/powerpoint/2010/main" val="1346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AB0A-E651-4D07-8126-9E6DFFCE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Нарушение надежности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085D-83F6-45B0-980E-4823E83C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Ошибки железа</a:t>
            </a:r>
          </a:p>
          <a:p>
            <a:r>
              <a:rPr lang="ru-RU" dirty="0"/>
              <a:t>Программные ошибки</a:t>
            </a:r>
          </a:p>
          <a:p>
            <a:r>
              <a:rPr lang="ru-RU" dirty="0"/>
              <a:t>Человеческие ошибки</a:t>
            </a:r>
          </a:p>
        </p:txBody>
      </p:sp>
    </p:spTree>
    <p:extLst>
      <p:ext uri="{BB962C8B-B14F-4D97-AF65-F5344CB8AC3E}">
        <p14:creationId xmlns:p14="http://schemas.microsoft.com/office/powerpoint/2010/main" val="263041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AB0A-E651-4D07-8126-9E6DFFCE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Расширяемость и масштабируемость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085D-83F6-45B0-980E-4823E83C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функционала</a:t>
            </a:r>
          </a:p>
          <a:p>
            <a:r>
              <a:rPr lang="ru-RU" dirty="0"/>
              <a:t>Поддержка большей нагрузки</a:t>
            </a:r>
          </a:p>
        </p:txBody>
      </p:sp>
    </p:spTree>
    <p:extLst>
      <p:ext uri="{BB962C8B-B14F-4D97-AF65-F5344CB8AC3E}">
        <p14:creationId xmlns:p14="http://schemas.microsoft.com/office/powerpoint/2010/main" val="136687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AB0A-E651-4D07-8126-9E6DFFCE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Расширяемость и масштабируемость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085D-83F6-45B0-980E-4823E83C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D971E-71EB-4AE4-92C7-F390D8E3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83" y="1825625"/>
            <a:ext cx="8574833" cy="38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4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AB0A-E651-4D07-8126-9E6DFFCE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Поддерживаемость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085D-83F6-45B0-980E-4823E83C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Operability</a:t>
            </a:r>
          </a:p>
          <a:p>
            <a:r>
              <a:rPr lang="en-US" dirty="0"/>
              <a:t>Simplicity</a:t>
            </a:r>
          </a:p>
          <a:p>
            <a:r>
              <a:rPr lang="en-US" dirty="0"/>
              <a:t>Evolvability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15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AB0A-E651-4D07-8126-9E6DFFCE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085D-83F6-45B0-980E-4823E83C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Те, кто поддерживают ваше ПО умеют поддерживать его работу</a:t>
            </a:r>
          </a:p>
          <a:p>
            <a:r>
              <a:rPr lang="en-US" dirty="0"/>
              <a:t>“Good operations can often work around the limitations of bad (or incomplete) software”</a:t>
            </a:r>
          </a:p>
          <a:p>
            <a:r>
              <a:rPr lang="en-US" dirty="0"/>
              <a:t>“Good software cannot run reliably with bad operations”</a:t>
            </a:r>
          </a:p>
          <a:p>
            <a:r>
              <a:rPr lang="ru-RU" dirty="0"/>
              <a:t>Хорошая команда поддержки:</a:t>
            </a:r>
          </a:p>
          <a:p>
            <a:pPr lvl="1"/>
            <a:r>
              <a:rPr lang="ru-RU" dirty="0"/>
              <a:t>Мониторит состояние системы</a:t>
            </a:r>
          </a:p>
          <a:p>
            <a:pPr lvl="1"/>
            <a:r>
              <a:rPr lang="ru-RU" dirty="0"/>
              <a:t>Может восстановить сервис</a:t>
            </a:r>
          </a:p>
          <a:p>
            <a:pPr lvl="1"/>
            <a:r>
              <a:rPr lang="ru-RU" dirty="0"/>
              <a:t>Видит проблемы и их источник</a:t>
            </a:r>
          </a:p>
          <a:p>
            <a:pPr lvl="1"/>
            <a:r>
              <a:rPr lang="ru-RU" dirty="0"/>
              <a:t>Доставляет изменения до целевой системы</a:t>
            </a:r>
          </a:p>
          <a:p>
            <a:pPr lvl="1"/>
            <a:r>
              <a:rPr lang="ru-RU" dirty="0"/>
              <a:t>Знает, как системы взаимодействуют друг с другом</a:t>
            </a:r>
          </a:p>
          <a:p>
            <a:pPr lvl="1"/>
            <a:r>
              <a:rPr lang="ru-RU" dirty="0"/>
              <a:t>И многое другое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59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AB0A-E651-4D07-8126-9E6DFFCE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085D-83F6-45B0-980E-4823E83C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Новые разработчики легче понимают ПО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2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588</Words>
  <Application>Microsoft Office PowerPoint</Application>
  <PresentationFormat>Widescreen</PresentationFormat>
  <Paragraphs>161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Стандарты ПО</vt:lpstr>
      <vt:lpstr>Три столба</vt:lpstr>
      <vt:lpstr>Надежность</vt:lpstr>
      <vt:lpstr>Нарушение надежности</vt:lpstr>
      <vt:lpstr>Расширяемость и масштабируемость</vt:lpstr>
      <vt:lpstr>Расширяемость и масштабируемость</vt:lpstr>
      <vt:lpstr>Поддерживаемость</vt:lpstr>
      <vt:lpstr>Operability</vt:lpstr>
      <vt:lpstr>Simplicity</vt:lpstr>
      <vt:lpstr>Evolvability</vt:lpstr>
      <vt:lpstr>Почитайте книгу!</vt:lpstr>
      <vt:lpstr>Тестирование (Quality Assurance)</vt:lpstr>
      <vt:lpstr>Функциональные тесты</vt:lpstr>
      <vt:lpstr>Отношение к модулям и компонентам</vt:lpstr>
      <vt:lpstr>Тесты по уровню покрытия</vt:lpstr>
      <vt:lpstr>Unit Test</vt:lpstr>
      <vt:lpstr>Фейк зависимостей</vt:lpstr>
      <vt:lpstr>Integration</vt:lpstr>
      <vt:lpstr>E2E</vt:lpstr>
      <vt:lpstr>Количество тестов</vt:lpstr>
      <vt:lpstr>TDD</vt:lpstr>
      <vt:lpstr>Нефункциональное тестирование</vt:lpstr>
      <vt:lpstr>Тестирование надежности</vt:lpstr>
      <vt:lpstr>Регрессионное тестирование</vt:lpstr>
      <vt:lpstr>Нагрузочное тестирование</vt:lpstr>
      <vt:lpstr>Тестирование безопасности</vt:lpstr>
      <vt:lpstr>Инструменты</vt:lpstr>
      <vt:lpstr>Pytest</vt:lpstr>
      <vt:lpstr>Unittest</vt:lpstr>
      <vt:lpstr>Selenium</vt:lpstr>
      <vt:lpstr>DB Hammer</vt:lpstr>
      <vt:lpstr>Линтеры</vt:lpstr>
      <vt:lpstr>Домашнее задание</vt:lpstr>
      <vt:lpstr>Базовое</vt:lpstr>
      <vt:lpstr>Дополнительное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Проблемы ПО</dc:title>
  <dc:creator>Антон Орлов</dc:creator>
  <cp:lastModifiedBy>Антон Орлов</cp:lastModifiedBy>
  <cp:revision>1</cp:revision>
  <dcterms:created xsi:type="dcterms:W3CDTF">2021-09-12T09:56:12Z</dcterms:created>
  <dcterms:modified xsi:type="dcterms:W3CDTF">2021-09-13T17:17:43Z</dcterms:modified>
</cp:coreProperties>
</file>