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851CA7-E1B9-479A-93A3-C71EF51B10C3}" v="4" dt="2021-09-13T14:05:45.0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9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тон Орлов" userId="24f51139ad32217d" providerId="LiveId" clId="{FE851CA7-E1B9-479A-93A3-C71EF51B10C3}"/>
    <pc:docChg chg="addSld modSld modMainMaster">
      <pc:chgData name="Антон Орлов" userId="24f51139ad32217d" providerId="LiveId" clId="{FE851CA7-E1B9-479A-93A3-C71EF51B10C3}" dt="2021-09-13T14:05:48.741" v="18" actId="20577"/>
      <pc:docMkLst>
        <pc:docMk/>
      </pc:docMkLst>
      <pc:sldChg chg="add">
        <pc:chgData name="Антон Орлов" userId="24f51139ad32217d" providerId="LiveId" clId="{FE851CA7-E1B9-479A-93A3-C71EF51B10C3}" dt="2021-09-13T14:03:09.713" v="0"/>
        <pc:sldMkLst>
          <pc:docMk/>
          <pc:sldMk cId="769172617" sldId="256"/>
        </pc:sldMkLst>
      </pc:sldChg>
      <pc:sldChg chg="add">
        <pc:chgData name="Антон Орлов" userId="24f51139ad32217d" providerId="LiveId" clId="{FE851CA7-E1B9-479A-93A3-C71EF51B10C3}" dt="2021-09-13T14:03:09.713" v="0"/>
        <pc:sldMkLst>
          <pc:docMk/>
          <pc:sldMk cId="3617878075" sldId="257"/>
        </pc:sldMkLst>
      </pc:sldChg>
      <pc:sldChg chg="add">
        <pc:chgData name="Антон Орлов" userId="24f51139ad32217d" providerId="LiveId" clId="{FE851CA7-E1B9-479A-93A3-C71EF51B10C3}" dt="2021-09-13T14:03:09.713" v="0"/>
        <pc:sldMkLst>
          <pc:docMk/>
          <pc:sldMk cId="3054958925" sldId="258"/>
        </pc:sldMkLst>
      </pc:sldChg>
      <pc:sldChg chg="add">
        <pc:chgData name="Антон Орлов" userId="24f51139ad32217d" providerId="LiveId" clId="{FE851CA7-E1B9-479A-93A3-C71EF51B10C3}" dt="2021-09-13T14:03:09.713" v="0"/>
        <pc:sldMkLst>
          <pc:docMk/>
          <pc:sldMk cId="273252973" sldId="259"/>
        </pc:sldMkLst>
      </pc:sldChg>
      <pc:sldChg chg="add">
        <pc:chgData name="Антон Орлов" userId="24f51139ad32217d" providerId="LiveId" clId="{FE851CA7-E1B9-479A-93A3-C71EF51B10C3}" dt="2021-09-13T14:03:09.713" v="0"/>
        <pc:sldMkLst>
          <pc:docMk/>
          <pc:sldMk cId="147554062" sldId="260"/>
        </pc:sldMkLst>
      </pc:sldChg>
      <pc:sldChg chg="add">
        <pc:chgData name="Антон Орлов" userId="24f51139ad32217d" providerId="LiveId" clId="{FE851CA7-E1B9-479A-93A3-C71EF51B10C3}" dt="2021-09-13T14:03:09.713" v="0"/>
        <pc:sldMkLst>
          <pc:docMk/>
          <pc:sldMk cId="1498825464" sldId="261"/>
        </pc:sldMkLst>
      </pc:sldChg>
      <pc:sldChg chg="add">
        <pc:chgData name="Антон Орлов" userId="24f51139ad32217d" providerId="LiveId" clId="{FE851CA7-E1B9-479A-93A3-C71EF51B10C3}" dt="2021-09-13T14:03:24.784" v="1"/>
        <pc:sldMkLst>
          <pc:docMk/>
          <pc:sldMk cId="3520171160" sldId="262"/>
        </pc:sldMkLst>
      </pc:sldChg>
      <pc:sldChg chg="add">
        <pc:chgData name="Антон Орлов" userId="24f51139ad32217d" providerId="LiveId" clId="{FE851CA7-E1B9-479A-93A3-C71EF51B10C3}" dt="2021-09-13T14:03:24.784" v="1"/>
        <pc:sldMkLst>
          <pc:docMk/>
          <pc:sldMk cId="4219678577" sldId="263"/>
        </pc:sldMkLst>
      </pc:sldChg>
      <pc:sldChg chg="add">
        <pc:chgData name="Антон Орлов" userId="24f51139ad32217d" providerId="LiveId" clId="{FE851CA7-E1B9-479A-93A3-C71EF51B10C3}" dt="2021-09-13T14:03:24.784" v="1"/>
        <pc:sldMkLst>
          <pc:docMk/>
          <pc:sldMk cId="3794250424" sldId="264"/>
        </pc:sldMkLst>
      </pc:sldChg>
      <pc:sldChg chg="add">
        <pc:chgData name="Антон Орлов" userId="24f51139ad32217d" providerId="LiveId" clId="{FE851CA7-E1B9-479A-93A3-C71EF51B10C3}" dt="2021-09-13T14:03:24.784" v="1"/>
        <pc:sldMkLst>
          <pc:docMk/>
          <pc:sldMk cId="889772567" sldId="265"/>
        </pc:sldMkLst>
      </pc:sldChg>
      <pc:sldChg chg="add">
        <pc:chgData name="Антон Орлов" userId="24f51139ad32217d" providerId="LiveId" clId="{FE851CA7-E1B9-479A-93A3-C71EF51B10C3}" dt="2021-09-13T14:03:24.784" v="1"/>
        <pc:sldMkLst>
          <pc:docMk/>
          <pc:sldMk cId="3578182577" sldId="266"/>
        </pc:sldMkLst>
      </pc:sldChg>
      <pc:sldChg chg="add">
        <pc:chgData name="Антон Орлов" userId="24f51139ad32217d" providerId="LiveId" clId="{FE851CA7-E1B9-479A-93A3-C71EF51B10C3}" dt="2021-09-13T14:03:24.784" v="1"/>
        <pc:sldMkLst>
          <pc:docMk/>
          <pc:sldMk cId="3706664109" sldId="267"/>
        </pc:sldMkLst>
      </pc:sldChg>
      <pc:sldChg chg="add">
        <pc:chgData name="Антон Орлов" userId="24f51139ad32217d" providerId="LiveId" clId="{FE851CA7-E1B9-479A-93A3-C71EF51B10C3}" dt="2021-09-13T14:03:24.784" v="1"/>
        <pc:sldMkLst>
          <pc:docMk/>
          <pc:sldMk cId="2689300473" sldId="268"/>
        </pc:sldMkLst>
      </pc:sldChg>
      <pc:sldChg chg="add">
        <pc:chgData name="Антон Орлов" userId="24f51139ad32217d" providerId="LiveId" clId="{FE851CA7-E1B9-479A-93A3-C71EF51B10C3}" dt="2021-09-13T14:03:24.784" v="1"/>
        <pc:sldMkLst>
          <pc:docMk/>
          <pc:sldMk cId="654925525" sldId="269"/>
        </pc:sldMkLst>
      </pc:sldChg>
      <pc:sldMasterChg chg="modSldLayout">
        <pc:chgData name="Антон Орлов" userId="24f51139ad32217d" providerId="LiveId" clId="{FE851CA7-E1B9-479A-93A3-C71EF51B10C3}" dt="2021-09-13T14:05:48.741" v="18" actId="20577"/>
        <pc:sldMasterMkLst>
          <pc:docMk/>
          <pc:sldMasterMk cId="44279585" sldId="2147483648"/>
        </pc:sldMasterMkLst>
        <pc:sldLayoutChg chg="addSp modSp mod">
          <pc:chgData name="Антон Орлов" userId="24f51139ad32217d" providerId="LiveId" clId="{FE851CA7-E1B9-479A-93A3-C71EF51B10C3}" dt="2021-09-13T14:05:48.741" v="18" actId="20577"/>
          <pc:sldLayoutMkLst>
            <pc:docMk/>
            <pc:sldMasterMk cId="44279585" sldId="2147483648"/>
            <pc:sldLayoutMk cId="1067436424" sldId="2147483650"/>
          </pc:sldLayoutMkLst>
          <pc:spChg chg="add mod">
            <ac:chgData name="Антон Орлов" userId="24f51139ad32217d" providerId="LiveId" clId="{FE851CA7-E1B9-479A-93A3-C71EF51B10C3}" dt="2021-09-13T14:05:48.741" v="18" actId="20577"/>
            <ac:spMkLst>
              <pc:docMk/>
              <pc:sldMasterMk cId="44279585" sldId="2147483648"/>
              <pc:sldLayoutMk cId="1067436424" sldId="2147483650"/>
              <ac:spMk id="7" creationId="{DFFD1CEF-7F5E-40EC-B5D8-1D466D29A8DA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78BA5-8A84-4176-A991-B7FB368A9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25C79-946D-4C40-8296-E362ABAD7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AF567-549E-45A5-A18C-A551521FB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923F-DE55-41E6-92B8-6636F118573F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E805C-3D2B-4F32-B245-594AA769A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88307-40D7-4AE0-9145-34C73712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401B-5923-4CE7-BE48-B8BFC2E64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86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BF718-589E-4B3B-BC30-766F4D550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BE02A-49E5-4063-80D3-65BC1CE47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8ABA3-A457-4918-992D-FB56BAF2C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923F-DE55-41E6-92B8-6636F118573F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719F6-1E88-48C7-9EEF-E99D787F2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3C5F0-AEC2-4F4F-8FDA-CB62031F3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401B-5923-4CE7-BE48-B8BFC2E64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05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A876D8-C2C0-4CFF-9D97-EC7FAB26B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19A08-E4DA-4713-A498-344152A54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6101C-503E-41F9-964E-2A0CCFB7C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923F-DE55-41E6-92B8-6636F118573F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A2E8-6BC6-4AB5-9319-38C4D2668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E6C16-ED89-453A-A4D4-51DAFD25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401B-5923-4CE7-BE48-B8BFC2E64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03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7587-7CAC-4A96-A107-91E94BB6A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228C5-E257-46AC-A13F-11338561D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4B959-C588-4FF5-8423-9A2141A85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923F-DE55-41E6-92B8-6636F118573F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46503-4DD8-4E64-9512-4A3B2379F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81EFA-672B-40F5-A44D-55D66987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401B-5923-4CE7-BE48-B8BFC2E6447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FD1CEF-7F5E-40EC-B5D8-1D466D29A8DA}"/>
              </a:ext>
            </a:extLst>
          </p:cNvPr>
          <p:cNvSpPr txBox="1"/>
          <p:nvPr userDrawn="1"/>
        </p:nvSpPr>
        <p:spPr>
          <a:xfrm>
            <a:off x="10499079" y="635635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9D85CBD-DF94-4B72-9E6D-F8C1608193C9}" type="slidenum">
              <a:rPr lang="en-US" smtClean="0"/>
              <a:t>‹#›</a:t>
            </a:fld>
            <a:r>
              <a:rPr lang="en-US" dirty="0"/>
              <a:t>/14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743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8B66B-C8E7-4268-82CD-0F2958B3D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ADE80-EEDF-4075-B7C0-2DC967782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18272-401D-42CB-9EC4-2ADAC5EC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923F-DE55-41E6-92B8-6636F118573F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63B97-F331-4FE2-B97D-E82117B51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398BD-618E-428E-B97D-2B856CEAC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401B-5923-4CE7-BE48-B8BFC2E64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0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21A5-EBE1-4FA9-BA90-B3E675B02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BDD06-11DF-4F30-B001-69DF0DB2A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A4484-82C1-49C4-B8E1-1ECE35346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E8F03-8557-422A-B411-DB5D268EF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923F-DE55-41E6-92B8-6636F118573F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9A1E6-7530-4D59-BBFD-E7A6AB0BB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041B8-FA56-440E-A89D-48A10EDEA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401B-5923-4CE7-BE48-B8BFC2E64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10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26F22-AA20-4699-81A1-3AE57EB9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77FC5-69F1-4292-B04B-B083157FD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8733E-61A3-428F-B784-26A00DF58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C069B8-D2E7-4CDA-B3D2-CA4D40138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14FC1-124B-4AC7-B990-4AD5AD437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9C8B5B-9D61-4BB6-A60C-270456129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923F-DE55-41E6-92B8-6636F118573F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A86955-913B-4481-8F2F-5D192ED0B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2C5D71-1B28-4472-A5A2-3F5CC168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401B-5923-4CE7-BE48-B8BFC2E64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36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71CEA-D660-4462-BFDF-225E73C8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0BE904-FF8D-4B97-B838-E65E95B1A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923F-DE55-41E6-92B8-6636F118573F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E99D4-26A8-4ED1-A2D3-D1B99DD6A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9A3E2-632C-4AC5-B8C1-6D8DDE51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401B-5923-4CE7-BE48-B8BFC2E64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932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EBBBD-768A-4F0B-8592-9371232A3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923F-DE55-41E6-92B8-6636F118573F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7A73D2-6D5D-4269-ACF7-291AC7B99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A6AB6-E151-4E8C-A911-E8601D491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401B-5923-4CE7-BE48-B8BFC2E64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47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CBABB-6D2F-4808-96C4-4593655F7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80BD7-CD5B-4D5C-BC2D-D9DFE5C37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860DB-871A-45E3-83CE-E6044B399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FB478-4846-4397-AF6A-9021BE82C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923F-DE55-41E6-92B8-6636F118573F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3F785-76E4-4D81-9D49-1F67F65AB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D9EFD-DE76-476C-8826-0FCBA1DBF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401B-5923-4CE7-BE48-B8BFC2E64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2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381F-1A17-4B64-A1C2-6D5A5F272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DFC966-1890-4C7D-A8A1-AF8D59664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2B09DF-488A-4156-AC1C-88D091314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22701-263F-4CCA-BB73-815366EC2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0923F-DE55-41E6-92B8-6636F118573F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D9A13-51FD-4FC8-B88B-2083C4AA2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2C10C-ECEE-47B2-9FFC-C13DBF07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B401B-5923-4CE7-BE48-B8BFC2E64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05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C3944A-B1FA-4D92-9E8B-313D9B632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51EE9-CEFA-4A69-AE93-BAC889712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68D98-2C28-40A6-B421-8D5446942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0923F-DE55-41E6-92B8-6636F118573F}" type="datetimeFigureOut">
              <a:rPr lang="ru-RU" smtClean="0"/>
              <a:t>13.09.2021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A90B6-676F-4A5E-A63A-C9FC8E4F8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9E24D-E9AE-4BBB-9127-2873D2503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B401B-5923-4CE7-BE48-B8BFC2E64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7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marshmallow-code/marshmallow/wiki/Ecosyste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ADBB-B204-404D-99DB-857A58205F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Web Frameworks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0DB57-D772-4BE9-9D9C-29548AF5D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Flask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9172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D1E7D-AD0C-488C-BDF7-801D078E5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– single query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46386-5DA0-44CB-AD19-4D3253225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AE0465-A8CF-43B3-9573-F72F3F921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783011" cy="18004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B103EF-C8EF-438C-A6F7-8AA8F19D7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01294"/>
            <a:ext cx="2829320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72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D1E7D-AD0C-488C-BDF7-801D078E5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– 20 query</a:t>
            </a:r>
            <a:endParaRPr lang="ru-R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30D82B-EB70-456F-99E7-B62921A12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121470"/>
            <a:ext cx="10515600" cy="196895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DFCE64-6678-4E2C-BA42-89C67FCF1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7468642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182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B3B7C-5518-4404-B2CD-D0CB85CD0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D6DE7-503E-45D7-B003-26DC7141C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Большие проекты с нуля</a:t>
            </a:r>
          </a:p>
          <a:p>
            <a:r>
              <a:rPr lang="ru-RU" dirty="0" err="1"/>
              <a:t>Микросервисы</a:t>
            </a:r>
            <a:r>
              <a:rPr lang="ru-RU" dirty="0"/>
              <a:t>/Монолиты</a:t>
            </a:r>
          </a:p>
          <a:p>
            <a:r>
              <a:rPr lang="ru-RU" dirty="0"/>
              <a:t>Высокие требования к производительности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3706664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9194F-E9D3-45ED-80B1-14BFE0C9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Экосистема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CBC7E-8BEE-4A6F-BBA5-62BD3E7A2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endParaRPr lang="ru-RU" dirty="0"/>
          </a:p>
          <a:p>
            <a:r>
              <a:rPr lang="en-US" dirty="0" err="1"/>
              <a:t>Pydantic</a:t>
            </a:r>
            <a:endParaRPr lang="en-US" dirty="0"/>
          </a:p>
          <a:p>
            <a:r>
              <a:rPr lang="en-US" dirty="0" err="1"/>
              <a:t>FastAPI</a:t>
            </a:r>
            <a:r>
              <a:rPr lang="en-US" dirty="0"/>
              <a:t> Users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Сильная экосистема – не всегда преимущество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9300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4EF0-269A-432F-86F1-15FE374E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BE2D6-7519-4EF8-9B34-6082ABF6B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Относительно новый</a:t>
            </a:r>
          </a:p>
          <a:p>
            <a:r>
              <a:rPr lang="en-US" dirty="0"/>
              <a:t>Only mounted WSGI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492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B9E9-3CF8-4F9C-9DE7-882EBA8CC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342BF-8B6F-4B08-9DF2-2EB37BBDE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Микрофреймворк</a:t>
            </a:r>
            <a:endParaRPr lang="ru-RU" dirty="0"/>
          </a:p>
          <a:p>
            <a:r>
              <a:rPr lang="ru-RU" dirty="0"/>
              <a:t>Возраст фреймворка</a:t>
            </a:r>
          </a:p>
          <a:p>
            <a:r>
              <a:rPr lang="ru-RU" dirty="0"/>
              <a:t>Экосистема</a:t>
            </a:r>
          </a:p>
        </p:txBody>
      </p:sp>
    </p:spTree>
    <p:extLst>
      <p:ext uri="{BB962C8B-B14F-4D97-AF65-F5344CB8AC3E}">
        <p14:creationId xmlns:p14="http://schemas.microsoft.com/office/powerpoint/2010/main" val="3617878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A2B03-EA62-450D-A0A0-F4EAD50D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26200-B26C-4647-BCF6-81ABE19C6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</a:rPr>
              <a:t>from flask import Flask</a:t>
            </a:r>
          </a:p>
          <a:p>
            <a:pPr marL="0" indent="0">
              <a:buNone/>
            </a:pPr>
            <a:endParaRPr lang="en-US" sz="18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</a:rPr>
              <a:t>app = Flask(__name__)</a:t>
            </a:r>
          </a:p>
          <a:p>
            <a:pPr marL="0" indent="0">
              <a:buNone/>
            </a:pPr>
            <a:endParaRPr lang="en-US" sz="18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</a:rPr>
              <a:t>@app.route("/")</a:t>
            </a:r>
          </a:p>
          <a:p>
            <a:pPr marL="0" indent="0">
              <a:buNone/>
            </a:pPr>
            <a: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</a:rPr>
              <a:t>def </a:t>
            </a:r>
            <a:r>
              <a:rPr lang="en-US" sz="1800" dirty="0" err="1">
                <a:latin typeface="Fira Code" panose="020B0809050000020004" pitchFamily="49" charset="0"/>
                <a:ea typeface="Fira Code" panose="020B0809050000020004" pitchFamily="49" charset="0"/>
              </a:rPr>
              <a:t>hello_world</a:t>
            </a:r>
            <a: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</a:rPr>
              <a:t>    return "Hello, World!"</a:t>
            </a:r>
            <a:endParaRPr lang="ru-RU" sz="1800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825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347AA-556B-4FEC-BFDE-F362C6B68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Экосистема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416FC-AF5A-4344-A494-D8D4E4CB7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Marshmallow</a:t>
            </a:r>
            <a:endParaRPr lang="ru-RU" dirty="0"/>
          </a:p>
          <a:p>
            <a:pPr lvl="1"/>
            <a:r>
              <a:rPr lang="ru-RU" dirty="0">
                <a:hlinkClick r:id="rId2"/>
              </a:rPr>
              <a:t>Экосистема</a:t>
            </a:r>
            <a:endParaRPr lang="en-US" dirty="0"/>
          </a:p>
          <a:p>
            <a:r>
              <a:rPr lang="en-US" dirty="0" err="1"/>
              <a:t>SQLAlchemy</a:t>
            </a:r>
            <a:r>
              <a:rPr lang="en-US" dirty="0"/>
              <a:t>*</a:t>
            </a:r>
          </a:p>
          <a:p>
            <a:r>
              <a:rPr lang="en-US" dirty="0"/>
              <a:t>Flask-</a:t>
            </a:r>
            <a:r>
              <a:rPr lang="en-US" dirty="0" err="1"/>
              <a:t>securi</a:t>
            </a:r>
            <a:r>
              <a:rPr lang="en-US" dirty="0"/>
              <a:t>…</a:t>
            </a:r>
          </a:p>
          <a:p>
            <a:r>
              <a:rPr lang="en-US" dirty="0"/>
              <a:t>Flask-Security-Too</a:t>
            </a:r>
            <a:r>
              <a:rPr lang="ru-RU" dirty="0"/>
              <a:t> (</a:t>
            </a:r>
            <a:r>
              <a:rPr lang="en-US" dirty="0"/>
              <a:t>forked ^)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A393A-328B-4909-BFE9-1EF97D049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815" y="3047947"/>
            <a:ext cx="7135221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58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0E6BB-8841-498D-892C-89D1A8752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E2D61-D49F-4742-B789-378D60970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Legacy</a:t>
            </a:r>
          </a:p>
          <a:p>
            <a:r>
              <a:rPr lang="ru-RU" dirty="0"/>
              <a:t>Прототипирование</a:t>
            </a:r>
          </a:p>
          <a:p>
            <a:r>
              <a:rPr lang="ru-RU" dirty="0"/>
              <a:t>Проекты любого размера (</a:t>
            </a:r>
            <a:r>
              <a:rPr lang="ru-RU" dirty="0" err="1"/>
              <a:t>микросервисы</a:t>
            </a:r>
            <a:r>
              <a:rPr lang="ru-RU" dirty="0"/>
              <a:t>/монолит)</a:t>
            </a:r>
          </a:p>
          <a:p>
            <a:r>
              <a:rPr lang="ru-RU" dirty="0"/>
              <a:t>Своя структура проекта</a:t>
            </a:r>
            <a:endParaRPr lang="en-US" dirty="0"/>
          </a:p>
          <a:p>
            <a:r>
              <a:rPr lang="ru-RU" dirty="0"/>
              <a:t>Используется в </a:t>
            </a:r>
            <a:r>
              <a:rPr lang="en-US" dirty="0"/>
              <a:t>Netflix, Reddit, </a:t>
            </a:r>
            <a:r>
              <a:rPr lang="en-US" dirty="0" err="1"/>
              <a:t>etc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554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9E54-611C-412D-9C8F-5808DA40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8275C-A420-42DA-851D-580183E84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Экосистема устаревает</a:t>
            </a:r>
          </a:p>
          <a:p>
            <a:pPr lvl="1"/>
            <a:r>
              <a:rPr lang="ru-RU" dirty="0"/>
              <a:t>Значит многие задачи решать намного сложнее</a:t>
            </a:r>
          </a:p>
          <a:p>
            <a:r>
              <a:rPr lang="ru-RU" dirty="0"/>
              <a:t>Современные библиотеки не всегда</a:t>
            </a:r>
            <a:r>
              <a:rPr lang="en-US" dirty="0"/>
              <a:t>/</a:t>
            </a:r>
            <a:r>
              <a:rPr lang="ru-RU" dirty="0"/>
              <a:t>полностью совместимы (</a:t>
            </a:r>
            <a:r>
              <a:rPr lang="en-US" dirty="0" err="1"/>
              <a:t>Pydantic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252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3025-E958-4A29-A8AB-CC6E7D43AE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Web Frameworks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672F6-8827-4D04-808C-459F6D1E5B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FastAPI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0171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52F4-FACD-4C94-BF6F-6F56023B6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6DA6-9A03-4EC7-8BEE-DC7AA2FF0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Микрофреймворк</a:t>
            </a:r>
            <a:endParaRPr lang="ru-RU" dirty="0"/>
          </a:p>
          <a:p>
            <a:r>
              <a:rPr lang="en-US" dirty="0"/>
              <a:t>Performance</a:t>
            </a:r>
          </a:p>
          <a:p>
            <a:r>
              <a:rPr lang="ru-RU" dirty="0"/>
              <a:t>Современные библиотеки (экосистема)</a:t>
            </a:r>
          </a:p>
          <a:p>
            <a:r>
              <a:rPr lang="ru-RU" dirty="0"/>
              <a:t>Различные протоколы общения</a:t>
            </a:r>
            <a:endParaRPr lang="en-US" dirty="0"/>
          </a:p>
          <a:p>
            <a:r>
              <a:rPr lang="ru-RU" dirty="0"/>
              <a:t>Преимущества </a:t>
            </a:r>
            <a:r>
              <a:rPr lang="en-US" dirty="0" err="1"/>
              <a:t>Pydantic</a:t>
            </a:r>
            <a:endParaRPr lang="en-US" dirty="0"/>
          </a:p>
          <a:p>
            <a:pPr lvl="1"/>
            <a:r>
              <a:rPr lang="en-US" dirty="0"/>
              <a:t>Easy </a:t>
            </a:r>
            <a:r>
              <a:rPr lang="en-US" dirty="0" err="1"/>
              <a:t>OpenAPI</a:t>
            </a:r>
            <a:endParaRPr lang="en-US" dirty="0"/>
          </a:p>
          <a:p>
            <a:pPr lvl="1"/>
            <a:r>
              <a:rPr lang="en-US" dirty="0"/>
              <a:t>Validation</a:t>
            </a:r>
          </a:p>
          <a:p>
            <a:pPr lvl="1"/>
            <a:r>
              <a:rPr lang="en-US" dirty="0"/>
              <a:t>Serialization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9678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573CA-3250-4611-947C-ADC97B84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FF791-2F90-4A40-958C-309B58A60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from</a:t>
            </a:r>
            <a:r>
              <a:rPr lang="de-DE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de-DE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typing</a:t>
            </a:r>
            <a:r>
              <a:rPr lang="de-DE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de-DE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import</a:t>
            </a:r>
            <a:r>
              <a:rPr lang="de-DE" sz="1200" dirty="0">
                <a:latin typeface="Fira Code" panose="020B0809050000020004" pitchFamily="49" charset="0"/>
                <a:ea typeface="Fira Code" panose="020B0809050000020004" pitchFamily="49" charset="0"/>
              </a:rPr>
              <a:t> Optional</a:t>
            </a:r>
          </a:p>
          <a:p>
            <a:pPr marL="0" indent="0">
              <a:buNone/>
            </a:pPr>
            <a:endParaRPr lang="de-DE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indent="0">
              <a:buNone/>
            </a:pPr>
            <a:r>
              <a:rPr lang="de-DE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from</a:t>
            </a:r>
            <a:r>
              <a:rPr lang="de-DE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de-DE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fastapi</a:t>
            </a:r>
            <a:r>
              <a:rPr lang="de-DE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de-DE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import</a:t>
            </a:r>
            <a:r>
              <a:rPr lang="de-DE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de-DE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FastAPI</a:t>
            </a:r>
            <a:endParaRPr lang="de-DE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indent="0">
              <a:buNone/>
            </a:pPr>
            <a:r>
              <a:rPr lang="de-DE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from</a:t>
            </a:r>
            <a:r>
              <a:rPr lang="de-DE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de-DE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pydantic</a:t>
            </a:r>
            <a:r>
              <a:rPr lang="de-DE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de-DE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import</a:t>
            </a:r>
            <a:r>
              <a:rPr lang="de-DE" sz="12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de-DE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BaseModel</a:t>
            </a:r>
            <a:endParaRPr lang="de-DE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indent="0">
              <a:buNone/>
            </a:pPr>
            <a:endParaRPr lang="de-DE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indent="0">
              <a:buNone/>
            </a:pPr>
            <a:r>
              <a:rPr lang="de-DE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app</a:t>
            </a:r>
            <a:r>
              <a:rPr lang="de-DE" sz="1200" dirty="0">
                <a:latin typeface="Fira Code" panose="020B0809050000020004" pitchFamily="49" charset="0"/>
                <a:ea typeface="Fira Code" panose="020B0809050000020004" pitchFamily="49" charset="0"/>
              </a:rPr>
              <a:t> = </a:t>
            </a:r>
            <a:r>
              <a:rPr lang="de-DE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FastAPI</a:t>
            </a:r>
            <a:r>
              <a:rPr lang="de-DE" sz="1200" dirty="0">
                <a:latin typeface="Fira Code" panose="020B0809050000020004" pitchFamily="49" charset="0"/>
                <a:ea typeface="Fira Code" panose="020B0809050000020004" pitchFamily="49" charset="0"/>
              </a:rPr>
              <a:t>()</a:t>
            </a:r>
          </a:p>
          <a:p>
            <a:pPr marL="0" indent="0">
              <a:buNone/>
            </a:pPr>
            <a:endParaRPr lang="de-DE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indent="0">
              <a:buNone/>
            </a:pPr>
            <a:r>
              <a:rPr lang="de-DE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class</a:t>
            </a:r>
            <a:r>
              <a:rPr lang="de-DE" sz="1200" dirty="0">
                <a:latin typeface="Fira Code" panose="020B0809050000020004" pitchFamily="49" charset="0"/>
                <a:ea typeface="Fira Code" panose="020B0809050000020004" pitchFamily="49" charset="0"/>
              </a:rPr>
              <a:t> Item(</a:t>
            </a:r>
            <a:r>
              <a:rPr lang="de-DE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BaseModel</a:t>
            </a:r>
            <a:r>
              <a:rPr lang="de-DE" sz="1200" dirty="0">
                <a:latin typeface="Fira Code" panose="020B0809050000020004" pitchFamily="49" charset="0"/>
                <a:ea typeface="Fira Code" panose="020B0809050000020004" pitchFamily="49" charset="0"/>
              </a:rPr>
              <a:t>):</a:t>
            </a:r>
          </a:p>
          <a:p>
            <a:pPr marL="0" indent="0">
              <a:buNone/>
            </a:pPr>
            <a:r>
              <a:rPr lang="de-DE" sz="1200" dirty="0">
                <a:latin typeface="Fira Code" panose="020B0809050000020004" pitchFamily="49" charset="0"/>
                <a:ea typeface="Fira Code" panose="020B0809050000020004" pitchFamily="49" charset="0"/>
              </a:rPr>
              <a:t>    </a:t>
            </a:r>
            <a:r>
              <a:rPr lang="de-DE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name</a:t>
            </a:r>
            <a:r>
              <a:rPr lang="de-DE" sz="1200" dirty="0">
                <a:latin typeface="Fira Code" panose="020B0809050000020004" pitchFamily="49" charset="0"/>
                <a:ea typeface="Fira Code" panose="020B0809050000020004" pitchFamily="49" charset="0"/>
              </a:rPr>
              <a:t>: </a:t>
            </a:r>
            <a:r>
              <a:rPr lang="de-DE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str</a:t>
            </a:r>
            <a:endParaRPr lang="de-DE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indent="0">
              <a:buNone/>
            </a:pPr>
            <a:r>
              <a:rPr lang="de-DE" sz="1200" dirty="0">
                <a:latin typeface="Fira Code" panose="020B0809050000020004" pitchFamily="49" charset="0"/>
                <a:ea typeface="Fira Code" panose="020B0809050000020004" pitchFamily="49" charset="0"/>
              </a:rPr>
              <a:t>    </a:t>
            </a:r>
            <a:r>
              <a:rPr lang="de-DE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price</a:t>
            </a:r>
            <a:r>
              <a:rPr lang="de-DE" sz="1200" dirty="0">
                <a:latin typeface="Fira Code" panose="020B0809050000020004" pitchFamily="49" charset="0"/>
                <a:ea typeface="Fira Code" panose="020B0809050000020004" pitchFamily="49" charset="0"/>
              </a:rPr>
              <a:t>: </a:t>
            </a:r>
            <a:r>
              <a:rPr lang="de-DE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float</a:t>
            </a:r>
            <a:endParaRPr lang="de-DE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indent="0">
              <a:buNone/>
            </a:pPr>
            <a:r>
              <a:rPr lang="de-DE" sz="1200" dirty="0">
                <a:latin typeface="Fira Code" panose="020B0809050000020004" pitchFamily="49" charset="0"/>
                <a:ea typeface="Fira Code" panose="020B0809050000020004" pitchFamily="49" charset="0"/>
              </a:rPr>
              <a:t>    </a:t>
            </a:r>
            <a:r>
              <a:rPr lang="de-DE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is_offer</a:t>
            </a:r>
            <a:r>
              <a:rPr lang="de-DE" sz="1200" dirty="0">
                <a:latin typeface="Fira Code" panose="020B0809050000020004" pitchFamily="49" charset="0"/>
                <a:ea typeface="Fira Code" panose="020B0809050000020004" pitchFamily="49" charset="0"/>
              </a:rPr>
              <a:t>: Optional[</a:t>
            </a:r>
            <a:r>
              <a:rPr lang="de-DE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bool</a:t>
            </a:r>
            <a:r>
              <a:rPr lang="de-DE" sz="1200" dirty="0">
                <a:latin typeface="Fira Code" panose="020B0809050000020004" pitchFamily="49" charset="0"/>
                <a:ea typeface="Fira Code" panose="020B0809050000020004" pitchFamily="49" charset="0"/>
              </a:rPr>
              <a:t>] = None</a:t>
            </a:r>
          </a:p>
          <a:p>
            <a:pPr marL="0" indent="0">
              <a:buNone/>
            </a:pPr>
            <a:endParaRPr lang="de-DE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@app.get("/items/{item_id}")</a:t>
            </a:r>
          </a:p>
          <a:p>
            <a:pPr marL="0" indent="0">
              <a:buNone/>
            </a:pP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def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read_item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(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item_id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: int, q: Optional[str] = None):</a:t>
            </a:r>
          </a:p>
          <a:p>
            <a:pPr marL="0" indent="0">
              <a:buNone/>
            </a:pP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    return {"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item_id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": </a:t>
            </a:r>
            <a:r>
              <a:rPr lang="en-US" sz="1200" dirty="0" err="1">
                <a:latin typeface="Fira Code" panose="020B0809050000020004" pitchFamily="49" charset="0"/>
                <a:ea typeface="Fira Code" panose="020B0809050000020004" pitchFamily="49" charset="0"/>
              </a:rPr>
              <a:t>item_id</a:t>
            </a:r>
            <a:r>
              <a:rPr lang="en-US" sz="1200" dirty="0">
                <a:latin typeface="Fira Code" panose="020B0809050000020004" pitchFamily="49" charset="0"/>
                <a:ea typeface="Fira Code" panose="020B0809050000020004" pitchFamily="49" charset="0"/>
              </a:rPr>
              <a:t>, "q": q}</a:t>
            </a:r>
            <a:endParaRPr lang="ru-RU" sz="1200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250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236</Words>
  <Application>Microsoft Office PowerPoint</Application>
  <PresentationFormat>Widescreen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Fira Code</vt:lpstr>
      <vt:lpstr>Office Theme</vt:lpstr>
      <vt:lpstr>Python Web Frameworks</vt:lpstr>
      <vt:lpstr>Особенности</vt:lpstr>
      <vt:lpstr>Пример</vt:lpstr>
      <vt:lpstr>Экосистема</vt:lpstr>
      <vt:lpstr>Use Cases</vt:lpstr>
      <vt:lpstr>Недостатки</vt:lpstr>
      <vt:lpstr>Python Web Frameworks</vt:lpstr>
      <vt:lpstr>Особенности</vt:lpstr>
      <vt:lpstr>Пример</vt:lpstr>
      <vt:lpstr>Performance – single query</vt:lpstr>
      <vt:lpstr>Performance – 20 query</vt:lpstr>
      <vt:lpstr>Use Cases</vt:lpstr>
      <vt:lpstr>Экосистема</vt:lpstr>
      <vt:lpstr>Недостатки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Frameworks</dc:title>
  <dc:creator>Антон Орлов</dc:creator>
  <cp:lastModifiedBy>Антон Орлов</cp:lastModifiedBy>
  <cp:revision>1</cp:revision>
  <dcterms:created xsi:type="dcterms:W3CDTF">2021-09-13T14:02:57Z</dcterms:created>
  <dcterms:modified xsi:type="dcterms:W3CDTF">2021-09-13T14:05:53Z</dcterms:modified>
</cp:coreProperties>
</file>