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4" r:id="rId4"/>
    <p:sldId id="295" r:id="rId5"/>
    <p:sldId id="296" r:id="rId6"/>
    <p:sldId id="266" r:id="rId7"/>
    <p:sldId id="298" r:id="rId8"/>
    <p:sldId id="297" r:id="rId9"/>
    <p:sldId id="267" r:id="rId10"/>
    <p:sldId id="265" r:id="rId11"/>
    <p:sldId id="292" r:id="rId12"/>
    <p:sldId id="269" r:id="rId13"/>
    <p:sldId id="270" r:id="rId14"/>
    <p:sldId id="282" r:id="rId15"/>
    <p:sldId id="257" r:id="rId16"/>
    <p:sldId id="262" r:id="rId17"/>
    <p:sldId id="299" r:id="rId18"/>
    <p:sldId id="272" r:id="rId19"/>
    <p:sldId id="300" r:id="rId20"/>
    <p:sldId id="258" r:id="rId21"/>
    <p:sldId id="273" r:id="rId22"/>
    <p:sldId id="274" r:id="rId23"/>
    <p:sldId id="275" r:id="rId24"/>
    <p:sldId id="301" r:id="rId25"/>
    <p:sldId id="279" r:id="rId26"/>
    <p:sldId id="280" r:id="rId27"/>
    <p:sldId id="276" r:id="rId28"/>
    <p:sldId id="277" r:id="rId29"/>
    <p:sldId id="278" r:id="rId30"/>
    <p:sldId id="264" r:id="rId31"/>
    <p:sldId id="302" r:id="rId32"/>
    <p:sldId id="263" r:id="rId33"/>
    <p:sldId id="259" r:id="rId34"/>
    <p:sldId id="285" r:id="rId35"/>
    <p:sldId id="287" r:id="rId36"/>
    <p:sldId id="304" r:id="rId37"/>
    <p:sldId id="305" r:id="rId38"/>
    <p:sldId id="306" r:id="rId39"/>
    <p:sldId id="307" r:id="rId40"/>
    <p:sldId id="290" r:id="rId41"/>
    <p:sldId id="303" r:id="rId42"/>
    <p:sldId id="260" r:id="rId43"/>
    <p:sldId id="291" r:id="rId44"/>
    <p:sldId id="308" r:id="rId45"/>
    <p:sldId id="310" r:id="rId46"/>
    <p:sldId id="311" r:id="rId47"/>
    <p:sldId id="312" r:id="rId48"/>
    <p:sldId id="313" r:id="rId49"/>
    <p:sldId id="315" r:id="rId50"/>
    <p:sldId id="314" r:id="rId51"/>
    <p:sldId id="316" r:id="rId52"/>
    <p:sldId id="317" r:id="rId53"/>
    <p:sldId id="318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FE1CA-4A73-42E3-B96E-C78236D47AC0}" v="54" dt="2021-09-20T14:23:35.911"/>
    <p1510:client id="{90C3EF6C-EAD1-BE4D-9363-73D8395A4906}" v="1" dt="2021-09-21T12:09:39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Орлов" userId="24f51139ad32217d" providerId="LiveId" clId="{90C3EF6C-EAD1-BE4D-9363-73D8395A4906}"/>
    <pc:docChg chg="modSld">
      <pc:chgData name="Антон Орлов" userId="24f51139ad32217d" providerId="LiveId" clId="{90C3EF6C-EAD1-BE4D-9363-73D8395A4906}" dt="2021-09-21T12:09:35.216" v="55" actId="20577"/>
      <pc:docMkLst>
        <pc:docMk/>
      </pc:docMkLst>
      <pc:sldChg chg="modSp mod">
        <pc:chgData name="Антон Орлов" userId="24f51139ad32217d" providerId="LiveId" clId="{90C3EF6C-EAD1-BE4D-9363-73D8395A4906}" dt="2021-09-21T12:09:35.216" v="55" actId="20577"/>
        <pc:sldMkLst>
          <pc:docMk/>
          <pc:sldMk cId="2909791425" sldId="302"/>
        </pc:sldMkLst>
        <pc:spChg chg="mod">
          <ac:chgData name="Антон Орлов" userId="24f51139ad32217d" providerId="LiveId" clId="{90C3EF6C-EAD1-BE4D-9363-73D8395A4906}" dt="2021-09-21T12:09:35.216" v="55" actId="20577"/>
          <ac:spMkLst>
            <pc:docMk/>
            <pc:sldMk cId="2909791425" sldId="302"/>
            <ac:spMk id="4" creationId="{BE6EDCC1-8FCA-4EC6-973A-AFBDFE9931DC}"/>
          </ac:spMkLst>
        </pc:spChg>
      </pc:sldChg>
    </pc:docChg>
  </pc:docChgLst>
  <pc:docChgLst>
    <pc:chgData name="Антон Орлов" userId="24f51139ad32217d" providerId="LiveId" clId="{6FEFE1CA-4A73-42E3-B96E-C78236D47AC0}"/>
    <pc:docChg chg="undo custSel addSld delSld modSld sldOrd modMainMaster">
      <pc:chgData name="Антон Орлов" userId="24f51139ad32217d" providerId="LiveId" clId="{6FEFE1CA-4A73-42E3-B96E-C78236D47AC0}" dt="2021-09-20T14:23:56.678" v="6295" actId="20577"/>
      <pc:docMkLst>
        <pc:docMk/>
      </pc:docMkLst>
      <pc:sldChg chg="modSp new mod">
        <pc:chgData name="Антон Орлов" userId="24f51139ad32217d" providerId="LiveId" clId="{6FEFE1CA-4A73-42E3-B96E-C78236D47AC0}" dt="2021-09-18T16:09:19.637" v="90" actId="20577"/>
        <pc:sldMkLst>
          <pc:docMk/>
          <pc:sldMk cId="2387782503" sldId="256"/>
        </pc:sldMkLst>
        <pc:spChg chg="mod">
          <ac:chgData name="Антон Орлов" userId="24f51139ad32217d" providerId="LiveId" clId="{6FEFE1CA-4A73-42E3-B96E-C78236D47AC0}" dt="2021-09-18T16:07:46.713" v="6" actId="20577"/>
          <ac:spMkLst>
            <pc:docMk/>
            <pc:sldMk cId="2387782503" sldId="256"/>
            <ac:spMk id="2" creationId="{28F8B8C0-F559-435D-91A8-9A80F61E477F}"/>
          </ac:spMkLst>
        </pc:spChg>
        <pc:spChg chg="mod">
          <ac:chgData name="Антон Орлов" userId="24f51139ad32217d" providerId="LiveId" clId="{6FEFE1CA-4A73-42E3-B96E-C78236D47AC0}" dt="2021-09-18T16:09:19.637" v="90" actId="20577"/>
          <ac:spMkLst>
            <pc:docMk/>
            <pc:sldMk cId="2387782503" sldId="256"/>
            <ac:spMk id="3" creationId="{3162B443-D7EA-4C7B-A5B9-C53A37CDC60F}"/>
          </ac:spMkLst>
        </pc:spChg>
      </pc:sldChg>
      <pc:sldChg chg="addSp delSp modSp new mod modClrScheme chgLayout">
        <pc:chgData name="Антон Орлов" userId="24f51139ad32217d" providerId="LiveId" clId="{6FEFE1CA-4A73-42E3-B96E-C78236D47AC0}" dt="2021-09-18T23:15:25.423" v="1352" actId="20577"/>
        <pc:sldMkLst>
          <pc:docMk/>
          <pc:sldMk cId="2260880477" sldId="257"/>
        </pc:sldMkLst>
        <pc:spChg chg="del mod ord">
          <ac:chgData name="Антон Орлов" userId="24f51139ad32217d" providerId="LiveId" clId="{6FEFE1CA-4A73-42E3-B96E-C78236D47AC0}" dt="2021-09-18T16:07:53.276" v="8" actId="700"/>
          <ac:spMkLst>
            <pc:docMk/>
            <pc:sldMk cId="2260880477" sldId="257"/>
            <ac:spMk id="2" creationId="{C9EE383D-7E19-45A8-BF88-7F0ECB14D458}"/>
          </ac:spMkLst>
        </pc:spChg>
        <pc:spChg chg="del mod ord">
          <ac:chgData name="Антон Орлов" userId="24f51139ad32217d" providerId="LiveId" clId="{6FEFE1CA-4A73-42E3-B96E-C78236D47AC0}" dt="2021-09-18T16:07:53.276" v="8" actId="700"/>
          <ac:spMkLst>
            <pc:docMk/>
            <pc:sldMk cId="2260880477" sldId="257"/>
            <ac:spMk id="3" creationId="{F5D13844-4CAA-43E8-A05D-E5912CDE3A37}"/>
          </ac:spMkLst>
        </pc:spChg>
        <pc:spChg chg="add mod ord">
          <ac:chgData name="Антон Орлов" userId="24f51139ad32217d" providerId="LiveId" clId="{6FEFE1CA-4A73-42E3-B96E-C78236D47AC0}" dt="2021-09-18T16:07:56.021" v="16" actId="20577"/>
          <ac:spMkLst>
            <pc:docMk/>
            <pc:sldMk cId="2260880477" sldId="257"/>
            <ac:spMk id="4" creationId="{C7848426-D35D-4FD0-93D7-A329A49C6B39}"/>
          </ac:spMkLst>
        </pc:spChg>
        <pc:spChg chg="add mod ord">
          <ac:chgData name="Антон Орлов" userId="24f51139ad32217d" providerId="LiveId" clId="{6FEFE1CA-4A73-42E3-B96E-C78236D47AC0}" dt="2021-09-18T23:15:25.423" v="1352" actId="20577"/>
          <ac:spMkLst>
            <pc:docMk/>
            <pc:sldMk cId="2260880477" sldId="257"/>
            <ac:spMk id="5" creationId="{03A13977-B712-428C-9534-FEFF86703EE7}"/>
          </ac:spMkLst>
        </pc:spChg>
      </pc:sldChg>
      <pc:sldChg chg="addSp delSp modSp new mod modClrScheme chgLayout">
        <pc:chgData name="Антон Орлов" userId="24f51139ad32217d" providerId="LiveId" clId="{6FEFE1CA-4A73-42E3-B96E-C78236D47AC0}" dt="2021-09-19T14:25:00.284" v="2888" actId="6549"/>
        <pc:sldMkLst>
          <pc:docMk/>
          <pc:sldMk cId="773667928" sldId="258"/>
        </pc:sldMkLst>
        <pc:spChg chg="del mod ord">
          <ac:chgData name="Антон Орлов" userId="24f51139ad32217d" providerId="LiveId" clId="{6FEFE1CA-4A73-42E3-B96E-C78236D47AC0}" dt="2021-09-18T16:08:01.552" v="18" actId="700"/>
          <ac:spMkLst>
            <pc:docMk/>
            <pc:sldMk cId="773667928" sldId="258"/>
            <ac:spMk id="2" creationId="{6B708730-9346-44D6-A679-0690E3EA4187}"/>
          </ac:spMkLst>
        </pc:spChg>
        <pc:spChg chg="del mod ord">
          <ac:chgData name="Антон Орлов" userId="24f51139ad32217d" providerId="LiveId" clId="{6FEFE1CA-4A73-42E3-B96E-C78236D47AC0}" dt="2021-09-18T16:08:01.552" v="18" actId="700"/>
          <ac:spMkLst>
            <pc:docMk/>
            <pc:sldMk cId="773667928" sldId="258"/>
            <ac:spMk id="3" creationId="{16B8815D-8F75-445E-AFA0-3587C1FF83C2}"/>
          </ac:spMkLst>
        </pc:spChg>
        <pc:spChg chg="add mod ord">
          <ac:chgData name="Антон Орлов" userId="24f51139ad32217d" providerId="LiveId" clId="{6FEFE1CA-4A73-42E3-B96E-C78236D47AC0}" dt="2021-09-19T14:25:00.284" v="2888" actId="6549"/>
          <ac:spMkLst>
            <pc:docMk/>
            <pc:sldMk cId="773667928" sldId="258"/>
            <ac:spMk id="4" creationId="{AA48D76B-6CFC-4BB4-9993-4D50F6CD2A09}"/>
          </ac:spMkLst>
        </pc:spChg>
        <pc:spChg chg="add mod ord">
          <ac:chgData name="Антон Орлов" userId="24f51139ad32217d" providerId="LiveId" clId="{6FEFE1CA-4A73-42E3-B96E-C78236D47AC0}" dt="2021-09-18T16:08:01.552" v="18" actId="700"/>
          <ac:spMkLst>
            <pc:docMk/>
            <pc:sldMk cId="773667928" sldId="258"/>
            <ac:spMk id="5" creationId="{E0B919E8-B80B-4F44-8884-722FC08FF70B}"/>
          </ac:spMkLst>
        </pc:spChg>
      </pc:sldChg>
      <pc:sldChg chg="addSp delSp modSp new mod modClrScheme chgLayout">
        <pc:chgData name="Антон Орлов" userId="24f51139ad32217d" providerId="LiveId" clId="{6FEFE1CA-4A73-42E3-B96E-C78236D47AC0}" dt="2021-09-18T16:09:34.152" v="111" actId="20577"/>
        <pc:sldMkLst>
          <pc:docMk/>
          <pc:sldMk cId="1406207856" sldId="259"/>
        </pc:sldMkLst>
        <pc:spChg chg="del mod ord">
          <ac:chgData name="Антон Орлов" userId="24f51139ad32217d" providerId="LiveId" clId="{6FEFE1CA-4A73-42E3-B96E-C78236D47AC0}" dt="2021-09-18T16:08:12.847" v="29" actId="700"/>
          <ac:spMkLst>
            <pc:docMk/>
            <pc:sldMk cId="1406207856" sldId="259"/>
            <ac:spMk id="2" creationId="{BD833FAD-05F0-4B83-A2FD-CEC0276273D4}"/>
          </ac:spMkLst>
        </pc:spChg>
        <pc:spChg chg="del mod ord">
          <ac:chgData name="Антон Орлов" userId="24f51139ad32217d" providerId="LiveId" clId="{6FEFE1CA-4A73-42E3-B96E-C78236D47AC0}" dt="2021-09-18T16:08:12.847" v="29" actId="700"/>
          <ac:spMkLst>
            <pc:docMk/>
            <pc:sldMk cId="1406207856" sldId="259"/>
            <ac:spMk id="3" creationId="{73FCB372-9BC0-47FD-83BD-08C21DF6946D}"/>
          </ac:spMkLst>
        </pc:spChg>
        <pc:spChg chg="add mod ord">
          <ac:chgData name="Антон Орлов" userId="24f51139ad32217d" providerId="LiveId" clId="{6FEFE1CA-4A73-42E3-B96E-C78236D47AC0}" dt="2021-09-18T16:08:52.450" v="36" actId="20577"/>
          <ac:spMkLst>
            <pc:docMk/>
            <pc:sldMk cId="1406207856" sldId="259"/>
            <ac:spMk id="4" creationId="{278B4D40-A31C-438D-8959-BEEA6355FF6F}"/>
          </ac:spMkLst>
        </pc:spChg>
        <pc:spChg chg="add mod ord">
          <ac:chgData name="Антон Орлов" userId="24f51139ad32217d" providerId="LiveId" clId="{6FEFE1CA-4A73-42E3-B96E-C78236D47AC0}" dt="2021-09-18T16:09:34.152" v="111" actId="20577"/>
          <ac:spMkLst>
            <pc:docMk/>
            <pc:sldMk cId="1406207856" sldId="259"/>
            <ac:spMk id="5" creationId="{F0A610F2-8F9A-43FC-AC2A-112804AD996B}"/>
          </ac:spMkLst>
        </pc:spChg>
      </pc:sldChg>
      <pc:sldChg chg="addSp delSp modSp new mod modClrScheme chgLayout">
        <pc:chgData name="Антон Орлов" userId="24f51139ad32217d" providerId="LiveId" clId="{6FEFE1CA-4A73-42E3-B96E-C78236D47AC0}" dt="2021-09-18T16:09:40.591" v="132" actId="20577"/>
        <pc:sldMkLst>
          <pc:docMk/>
          <pc:sldMk cId="3625712049" sldId="260"/>
        </pc:sldMkLst>
        <pc:spChg chg="del mod ord">
          <ac:chgData name="Антон Орлов" userId="24f51139ad32217d" providerId="LiveId" clId="{6FEFE1CA-4A73-42E3-B96E-C78236D47AC0}" dt="2021-09-18T16:08:58.679" v="38" actId="700"/>
          <ac:spMkLst>
            <pc:docMk/>
            <pc:sldMk cId="3625712049" sldId="260"/>
            <ac:spMk id="2" creationId="{3BC844CC-5825-4511-A444-CC66C47B3E76}"/>
          </ac:spMkLst>
        </pc:spChg>
        <pc:spChg chg="del mod ord">
          <ac:chgData name="Антон Орлов" userId="24f51139ad32217d" providerId="LiveId" clId="{6FEFE1CA-4A73-42E3-B96E-C78236D47AC0}" dt="2021-09-18T16:08:58.679" v="38" actId="700"/>
          <ac:spMkLst>
            <pc:docMk/>
            <pc:sldMk cId="3625712049" sldId="260"/>
            <ac:spMk id="3" creationId="{2C1E0FBB-2633-4672-B9A9-DF312D2C63FD}"/>
          </ac:spMkLst>
        </pc:spChg>
        <pc:spChg chg="add mod ord">
          <ac:chgData name="Антон Орлов" userId="24f51139ad32217d" providerId="LiveId" clId="{6FEFE1CA-4A73-42E3-B96E-C78236D47AC0}" dt="2021-09-18T16:09:01.375" v="47" actId="20577"/>
          <ac:spMkLst>
            <pc:docMk/>
            <pc:sldMk cId="3625712049" sldId="260"/>
            <ac:spMk id="4" creationId="{4EFC185A-6C7D-4F5B-BC78-7C81F8D4D25C}"/>
          </ac:spMkLst>
        </pc:spChg>
        <pc:spChg chg="add mod ord">
          <ac:chgData name="Антон Орлов" userId="24f51139ad32217d" providerId="LiveId" clId="{6FEFE1CA-4A73-42E3-B96E-C78236D47AC0}" dt="2021-09-18T16:09:40.591" v="132" actId="20577"/>
          <ac:spMkLst>
            <pc:docMk/>
            <pc:sldMk cId="3625712049" sldId="260"/>
            <ac:spMk id="5" creationId="{A81946FB-823C-4214-A98B-69DB7F4C9F8E}"/>
          </ac:spMkLst>
        </pc:spChg>
      </pc:sldChg>
      <pc:sldChg chg="modSp new mod">
        <pc:chgData name="Антон Орлов" userId="24f51139ad32217d" providerId="LiveId" clId="{6FEFE1CA-4A73-42E3-B96E-C78236D47AC0}" dt="2021-09-18T22:29:46.374" v="887" actId="20577"/>
        <pc:sldMkLst>
          <pc:docMk/>
          <pc:sldMk cId="3083084074" sldId="261"/>
        </pc:sldMkLst>
        <pc:spChg chg="mod">
          <ac:chgData name="Антон Орлов" userId="24f51139ad32217d" providerId="LiveId" clId="{6FEFE1CA-4A73-42E3-B96E-C78236D47AC0}" dt="2021-09-18T21:55:58.918" v="717" actId="20577"/>
          <ac:spMkLst>
            <pc:docMk/>
            <pc:sldMk cId="3083084074" sldId="261"/>
            <ac:spMk id="2" creationId="{F351B3D0-87BF-40A9-BAF8-3AA13916948F}"/>
          </ac:spMkLst>
        </pc:spChg>
        <pc:spChg chg="mod">
          <ac:chgData name="Антон Орлов" userId="24f51139ad32217d" providerId="LiveId" clId="{6FEFE1CA-4A73-42E3-B96E-C78236D47AC0}" dt="2021-09-18T22:29:46.374" v="887" actId="20577"/>
          <ac:spMkLst>
            <pc:docMk/>
            <pc:sldMk cId="3083084074" sldId="261"/>
            <ac:spMk id="3" creationId="{63796122-E1DD-417A-B8F2-8C91B24F1C24}"/>
          </ac:spMkLst>
        </pc:spChg>
      </pc:sldChg>
      <pc:sldChg chg="modSp new mod">
        <pc:chgData name="Антон Орлов" userId="24f51139ad32217d" providerId="LiveId" clId="{6FEFE1CA-4A73-42E3-B96E-C78236D47AC0}" dt="2021-09-19T13:25:06.460" v="2596" actId="20577"/>
        <pc:sldMkLst>
          <pc:docMk/>
          <pc:sldMk cId="2821633816" sldId="262"/>
        </pc:sldMkLst>
        <pc:spChg chg="mod">
          <ac:chgData name="Антон Орлов" userId="24f51139ad32217d" providerId="LiveId" clId="{6FEFE1CA-4A73-42E3-B96E-C78236D47AC0}" dt="2021-09-19T13:24:42.916" v="2543" actId="20577"/>
          <ac:spMkLst>
            <pc:docMk/>
            <pc:sldMk cId="2821633816" sldId="262"/>
            <ac:spMk id="2" creationId="{0C77C9D5-036F-422F-9F8C-5AAC30E0AED0}"/>
          </ac:spMkLst>
        </pc:spChg>
        <pc:spChg chg="mod">
          <ac:chgData name="Антон Орлов" userId="24f51139ad32217d" providerId="LiveId" clId="{6FEFE1CA-4A73-42E3-B96E-C78236D47AC0}" dt="2021-09-19T13:25:06.460" v="2596" actId="20577"/>
          <ac:spMkLst>
            <pc:docMk/>
            <pc:sldMk cId="2821633816" sldId="262"/>
            <ac:spMk id="3" creationId="{0F5696C2-5041-4BC0-95F6-2C59CC2A37AF}"/>
          </ac:spMkLst>
        </pc:spChg>
      </pc:sldChg>
      <pc:sldChg chg="modSp new mod">
        <pc:chgData name="Антон Орлов" userId="24f51139ad32217d" providerId="LiveId" clId="{6FEFE1CA-4A73-42E3-B96E-C78236D47AC0}" dt="2021-09-19T23:25:51.507" v="3651" actId="20577"/>
        <pc:sldMkLst>
          <pc:docMk/>
          <pc:sldMk cId="1081131310" sldId="263"/>
        </pc:sldMkLst>
        <pc:spChg chg="mod">
          <ac:chgData name="Антон Орлов" userId="24f51139ad32217d" providerId="LiveId" clId="{6FEFE1CA-4A73-42E3-B96E-C78236D47AC0}" dt="2021-09-18T16:26:32.939" v="177" actId="20577"/>
          <ac:spMkLst>
            <pc:docMk/>
            <pc:sldMk cId="1081131310" sldId="263"/>
            <ac:spMk id="2" creationId="{12C5C95B-1417-40AB-BEDC-C08C09B1CF26}"/>
          </ac:spMkLst>
        </pc:spChg>
        <pc:spChg chg="mod">
          <ac:chgData name="Антон Орлов" userId="24f51139ad32217d" providerId="LiveId" clId="{6FEFE1CA-4A73-42E3-B96E-C78236D47AC0}" dt="2021-09-19T23:25:51.507" v="3651" actId="20577"/>
          <ac:spMkLst>
            <pc:docMk/>
            <pc:sldMk cId="1081131310" sldId="263"/>
            <ac:spMk id="3" creationId="{7DD1F813-5187-4CC9-870B-5E3668AB518E}"/>
          </ac:spMkLst>
        </pc:spChg>
      </pc:sldChg>
      <pc:sldChg chg="addSp delSp modSp new mod">
        <pc:chgData name="Антон Орлов" userId="24f51139ad32217d" providerId="LiveId" clId="{6FEFE1CA-4A73-42E3-B96E-C78236D47AC0}" dt="2021-09-19T23:24:49.526" v="3615" actId="1076"/>
        <pc:sldMkLst>
          <pc:docMk/>
          <pc:sldMk cId="2064054967" sldId="264"/>
        </pc:sldMkLst>
        <pc:spChg chg="mod">
          <ac:chgData name="Антон Орлов" userId="24f51139ad32217d" providerId="LiveId" clId="{6FEFE1CA-4A73-42E3-B96E-C78236D47AC0}" dt="2021-09-18T18:49:28.735" v="327" actId="20577"/>
          <ac:spMkLst>
            <pc:docMk/>
            <pc:sldMk cId="2064054967" sldId="264"/>
            <ac:spMk id="2" creationId="{61483CD2-480A-4632-BBFE-14F01F2738C3}"/>
          </ac:spMkLst>
        </pc:spChg>
        <pc:spChg chg="del">
          <ac:chgData name="Антон Орлов" userId="24f51139ad32217d" providerId="LiveId" clId="{6FEFE1CA-4A73-42E3-B96E-C78236D47AC0}" dt="2021-09-18T16:27:46.986" v="189"/>
          <ac:spMkLst>
            <pc:docMk/>
            <pc:sldMk cId="2064054967" sldId="264"/>
            <ac:spMk id="3" creationId="{8BEDBA6C-BBC6-4E16-95E4-07E07240E63E}"/>
          </ac:spMkLst>
        </pc:spChg>
        <pc:picChg chg="add mod">
          <ac:chgData name="Антон Орлов" userId="24f51139ad32217d" providerId="LiveId" clId="{6FEFE1CA-4A73-42E3-B96E-C78236D47AC0}" dt="2021-09-19T23:24:49.526" v="3615" actId="1076"/>
          <ac:picMkLst>
            <pc:docMk/>
            <pc:sldMk cId="2064054967" sldId="264"/>
            <ac:picMk id="5" creationId="{F48E5064-2808-4FBA-A517-5FAC9F57A761}"/>
          </ac:picMkLst>
        </pc:picChg>
      </pc:sldChg>
      <pc:sldChg chg="modSp new mod ord">
        <pc:chgData name="Антон Орлов" userId="24f51139ad32217d" providerId="LiveId" clId="{6FEFE1CA-4A73-42E3-B96E-C78236D47AC0}" dt="2021-09-19T01:08:14.901" v="1857" actId="20577"/>
        <pc:sldMkLst>
          <pc:docMk/>
          <pc:sldMk cId="3909719409" sldId="265"/>
        </pc:sldMkLst>
        <pc:spChg chg="mod">
          <ac:chgData name="Антон Орлов" userId="24f51139ad32217d" providerId="LiveId" clId="{6FEFE1CA-4A73-42E3-B96E-C78236D47AC0}" dt="2021-09-18T18:31:00.711" v="202" actId="20577"/>
          <ac:spMkLst>
            <pc:docMk/>
            <pc:sldMk cId="3909719409" sldId="265"/>
            <ac:spMk id="2" creationId="{18FC4C16-F15E-4696-95D4-0030A0B1CF72}"/>
          </ac:spMkLst>
        </pc:spChg>
        <pc:spChg chg="mod">
          <ac:chgData name="Антон Орлов" userId="24f51139ad32217d" providerId="LiveId" clId="{6FEFE1CA-4A73-42E3-B96E-C78236D47AC0}" dt="2021-09-19T01:08:14.901" v="1857" actId="20577"/>
          <ac:spMkLst>
            <pc:docMk/>
            <pc:sldMk cId="3909719409" sldId="265"/>
            <ac:spMk id="3" creationId="{1AA939FB-FFE9-42B3-BC50-E285F7C33984}"/>
          </ac:spMkLst>
        </pc:spChg>
      </pc:sldChg>
      <pc:sldChg chg="addSp delSp modSp new mod ord">
        <pc:chgData name="Антон Орлов" userId="24f51139ad32217d" providerId="LiveId" clId="{6FEFE1CA-4A73-42E3-B96E-C78236D47AC0}" dt="2021-09-19T00:39:14.580" v="1440" actId="962"/>
        <pc:sldMkLst>
          <pc:docMk/>
          <pc:sldMk cId="2850140215" sldId="266"/>
        </pc:sldMkLst>
        <pc:spChg chg="mod">
          <ac:chgData name="Антон Орлов" userId="24f51139ad32217d" providerId="LiveId" clId="{6FEFE1CA-4A73-42E3-B96E-C78236D47AC0}" dt="2021-09-19T00:38:58.781" v="1437" actId="20577"/>
          <ac:spMkLst>
            <pc:docMk/>
            <pc:sldMk cId="2850140215" sldId="266"/>
            <ac:spMk id="2" creationId="{3CF7823B-FF91-4922-AF33-8FA68D4E62CA}"/>
          </ac:spMkLst>
        </pc:spChg>
        <pc:spChg chg="del">
          <ac:chgData name="Антон Орлов" userId="24f51139ad32217d" providerId="LiveId" clId="{6FEFE1CA-4A73-42E3-B96E-C78236D47AC0}" dt="2021-09-19T00:39:12.989" v="1438"/>
          <ac:spMkLst>
            <pc:docMk/>
            <pc:sldMk cId="2850140215" sldId="266"/>
            <ac:spMk id="3" creationId="{E604BFCB-89B3-4CAD-891C-299C13DC1D4B}"/>
          </ac:spMkLst>
        </pc:spChg>
        <pc:picChg chg="add mod">
          <ac:chgData name="Антон Орлов" userId="24f51139ad32217d" providerId="LiveId" clId="{6FEFE1CA-4A73-42E3-B96E-C78236D47AC0}" dt="2021-09-19T00:39:14.580" v="1440" actId="962"/>
          <ac:picMkLst>
            <pc:docMk/>
            <pc:sldMk cId="2850140215" sldId="266"/>
            <ac:picMk id="5" creationId="{AC0BD935-5307-435A-8EC9-0E6A56D65597}"/>
          </ac:picMkLst>
        </pc:picChg>
      </pc:sldChg>
      <pc:sldChg chg="modSp new mod ord">
        <pc:chgData name="Антон Орлов" userId="24f51139ad32217d" providerId="LiveId" clId="{6FEFE1CA-4A73-42E3-B96E-C78236D47AC0}" dt="2021-09-19T01:07:49.319" v="1834" actId="20577"/>
        <pc:sldMkLst>
          <pc:docMk/>
          <pc:sldMk cId="1829155040" sldId="267"/>
        </pc:sldMkLst>
        <pc:spChg chg="mod">
          <ac:chgData name="Антон Орлов" userId="24f51139ad32217d" providerId="LiveId" clId="{6FEFE1CA-4A73-42E3-B96E-C78236D47AC0}" dt="2021-09-18T18:31:13.593" v="233" actId="20577"/>
          <ac:spMkLst>
            <pc:docMk/>
            <pc:sldMk cId="1829155040" sldId="267"/>
            <ac:spMk id="2" creationId="{7196804C-5A01-4B33-8B3F-A57959E72614}"/>
          </ac:spMkLst>
        </pc:spChg>
        <pc:spChg chg="mod">
          <ac:chgData name="Антон Орлов" userId="24f51139ad32217d" providerId="LiveId" clId="{6FEFE1CA-4A73-42E3-B96E-C78236D47AC0}" dt="2021-09-19T01:07:49.319" v="1834" actId="20577"/>
          <ac:spMkLst>
            <pc:docMk/>
            <pc:sldMk cId="1829155040" sldId="267"/>
            <ac:spMk id="3" creationId="{D6738B0E-AE68-4993-B794-2AD59726922D}"/>
          </ac:spMkLst>
        </pc:spChg>
      </pc:sldChg>
      <pc:sldChg chg="modSp new del mod">
        <pc:chgData name="Антон Орлов" userId="24f51139ad32217d" providerId="LiveId" clId="{6FEFE1CA-4A73-42E3-B96E-C78236D47AC0}" dt="2021-09-19T12:39:31.929" v="1858" actId="2696"/>
        <pc:sldMkLst>
          <pc:docMk/>
          <pc:sldMk cId="1411815752" sldId="268"/>
        </pc:sldMkLst>
        <pc:spChg chg="mod">
          <ac:chgData name="Антон Орлов" userId="24f51139ad32217d" providerId="LiveId" clId="{6FEFE1CA-4A73-42E3-B96E-C78236D47AC0}" dt="2021-09-18T18:31:20.635" v="243" actId="20577"/>
          <ac:spMkLst>
            <pc:docMk/>
            <pc:sldMk cId="1411815752" sldId="268"/>
            <ac:spMk id="2" creationId="{5F7BC29E-111E-4D08-AD72-37A4C605F60A}"/>
          </ac:spMkLst>
        </pc:spChg>
      </pc:sldChg>
      <pc:sldChg chg="modSp new mod">
        <pc:chgData name="Антон Орлов" userId="24f51139ad32217d" providerId="LiveId" clId="{6FEFE1CA-4A73-42E3-B96E-C78236D47AC0}" dt="2021-09-19T12:45:04.523" v="2142" actId="20577"/>
        <pc:sldMkLst>
          <pc:docMk/>
          <pc:sldMk cId="4202898934" sldId="269"/>
        </pc:sldMkLst>
        <pc:spChg chg="mod">
          <ac:chgData name="Антон Орлов" userId="24f51139ad32217d" providerId="LiveId" clId="{6FEFE1CA-4A73-42E3-B96E-C78236D47AC0}" dt="2021-09-18T18:31:25.036" v="251" actId="20577"/>
          <ac:spMkLst>
            <pc:docMk/>
            <pc:sldMk cId="4202898934" sldId="269"/>
            <ac:spMk id="2" creationId="{587C600D-398B-4A64-B911-FE947B06BF01}"/>
          </ac:spMkLst>
        </pc:spChg>
        <pc:spChg chg="mod">
          <ac:chgData name="Антон Орлов" userId="24f51139ad32217d" providerId="LiveId" clId="{6FEFE1CA-4A73-42E3-B96E-C78236D47AC0}" dt="2021-09-19T12:45:04.523" v="2142" actId="20577"/>
          <ac:spMkLst>
            <pc:docMk/>
            <pc:sldMk cId="4202898934" sldId="269"/>
            <ac:spMk id="3" creationId="{DEA3C700-5083-418E-AA87-E0C47B166E6E}"/>
          </ac:spMkLst>
        </pc:spChg>
      </pc:sldChg>
      <pc:sldChg chg="modSp new mod">
        <pc:chgData name="Антон Орлов" userId="24f51139ad32217d" providerId="LiveId" clId="{6FEFE1CA-4A73-42E3-B96E-C78236D47AC0}" dt="2021-09-19T13:37:58.856" v="2760" actId="20577"/>
        <pc:sldMkLst>
          <pc:docMk/>
          <pc:sldMk cId="2261042536" sldId="270"/>
        </pc:sldMkLst>
        <pc:spChg chg="mod">
          <ac:chgData name="Антон Орлов" userId="24f51139ad32217d" providerId="LiveId" clId="{6FEFE1CA-4A73-42E3-B96E-C78236D47AC0}" dt="2021-09-18T18:31:30.576" v="256" actId="20577"/>
          <ac:spMkLst>
            <pc:docMk/>
            <pc:sldMk cId="2261042536" sldId="270"/>
            <ac:spMk id="2" creationId="{B6FC40ED-BB02-43C1-B76B-5D7B1BAF7E8B}"/>
          </ac:spMkLst>
        </pc:spChg>
        <pc:spChg chg="mod">
          <ac:chgData name="Антон Орлов" userId="24f51139ad32217d" providerId="LiveId" clId="{6FEFE1CA-4A73-42E3-B96E-C78236D47AC0}" dt="2021-09-19T13:37:58.856" v="2760" actId="20577"/>
          <ac:spMkLst>
            <pc:docMk/>
            <pc:sldMk cId="2261042536" sldId="270"/>
            <ac:spMk id="3" creationId="{EC6AEB9A-D013-4BA0-9523-590F4A4C5CAD}"/>
          </ac:spMkLst>
        </pc:spChg>
      </pc:sldChg>
      <pc:sldChg chg="modSp new del mod">
        <pc:chgData name="Антон Орлов" userId="24f51139ad32217d" providerId="LiveId" clId="{6FEFE1CA-4A73-42E3-B96E-C78236D47AC0}" dt="2021-09-19T12:59:19.483" v="2143" actId="2696"/>
        <pc:sldMkLst>
          <pc:docMk/>
          <pc:sldMk cId="4254314405" sldId="271"/>
        </pc:sldMkLst>
        <pc:spChg chg="mod">
          <ac:chgData name="Антон Орлов" userId="24f51139ad32217d" providerId="LiveId" clId="{6FEFE1CA-4A73-42E3-B96E-C78236D47AC0}" dt="2021-09-18T18:48:27.499" v="269" actId="20577"/>
          <ac:spMkLst>
            <pc:docMk/>
            <pc:sldMk cId="4254314405" sldId="271"/>
            <ac:spMk id="2" creationId="{BA38E9C6-A3AE-4172-96DD-E70D0AFA829B}"/>
          </ac:spMkLst>
        </pc:spChg>
      </pc:sldChg>
      <pc:sldChg chg="modSp new mod">
        <pc:chgData name="Антон Орлов" userId="24f51139ad32217d" providerId="LiveId" clId="{6FEFE1CA-4A73-42E3-B96E-C78236D47AC0}" dt="2021-09-19T13:42:47.101" v="2795" actId="20577"/>
        <pc:sldMkLst>
          <pc:docMk/>
          <pc:sldMk cId="3382324737" sldId="272"/>
        </pc:sldMkLst>
        <pc:spChg chg="mod">
          <ac:chgData name="Антон Орлов" userId="24f51139ad32217d" providerId="LiveId" clId="{6FEFE1CA-4A73-42E3-B96E-C78236D47AC0}" dt="2021-09-18T18:49:21.753" v="315" actId="20577"/>
          <ac:spMkLst>
            <pc:docMk/>
            <pc:sldMk cId="3382324737" sldId="272"/>
            <ac:spMk id="2" creationId="{9E643DF5-850A-4697-AEEC-08DFFD11FF7E}"/>
          </ac:spMkLst>
        </pc:spChg>
        <pc:spChg chg="mod">
          <ac:chgData name="Антон Орлов" userId="24f51139ad32217d" providerId="LiveId" clId="{6FEFE1CA-4A73-42E3-B96E-C78236D47AC0}" dt="2021-09-19T13:42:47.101" v="2795" actId="20577"/>
          <ac:spMkLst>
            <pc:docMk/>
            <pc:sldMk cId="3382324737" sldId="272"/>
            <ac:spMk id="3" creationId="{5581779A-1A0C-4313-B3A7-7DD09F2F8867}"/>
          </ac:spMkLst>
        </pc:spChg>
      </pc:sldChg>
      <pc:sldChg chg="modSp new mod">
        <pc:chgData name="Антон Орлов" userId="24f51139ad32217d" providerId="LiveId" clId="{6FEFE1CA-4A73-42E3-B96E-C78236D47AC0}" dt="2021-09-19T14:25:13.894" v="2925" actId="20577"/>
        <pc:sldMkLst>
          <pc:docMk/>
          <pc:sldMk cId="1572103839" sldId="273"/>
        </pc:sldMkLst>
        <pc:spChg chg="mod">
          <ac:chgData name="Антон Орлов" userId="24f51139ad32217d" providerId="LiveId" clId="{6FEFE1CA-4A73-42E3-B96E-C78236D47AC0}" dt="2021-09-18T18:49:37.207" v="349" actId="20577"/>
          <ac:spMkLst>
            <pc:docMk/>
            <pc:sldMk cId="1572103839" sldId="273"/>
            <ac:spMk id="2" creationId="{2AD91B64-9249-4D45-AD34-F445864B338E}"/>
          </ac:spMkLst>
        </pc:spChg>
        <pc:spChg chg="mod">
          <ac:chgData name="Антон Орлов" userId="24f51139ad32217d" providerId="LiveId" clId="{6FEFE1CA-4A73-42E3-B96E-C78236D47AC0}" dt="2021-09-19T14:25:13.894" v="2925" actId="20577"/>
          <ac:spMkLst>
            <pc:docMk/>
            <pc:sldMk cId="1572103839" sldId="273"/>
            <ac:spMk id="3" creationId="{A6FF3AFD-AF38-46C2-8215-AD4F24C2DF44}"/>
          </ac:spMkLst>
        </pc:spChg>
      </pc:sldChg>
      <pc:sldChg chg="modSp new mod">
        <pc:chgData name="Антон Орлов" userId="24f51139ad32217d" providerId="LiveId" clId="{6FEFE1CA-4A73-42E3-B96E-C78236D47AC0}" dt="2021-09-19T14:28:58.610" v="2939" actId="14"/>
        <pc:sldMkLst>
          <pc:docMk/>
          <pc:sldMk cId="1068807467" sldId="274"/>
        </pc:sldMkLst>
        <pc:spChg chg="mod">
          <ac:chgData name="Антон Орлов" userId="24f51139ad32217d" providerId="LiveId" clId="{6FEFE1CA-4A73-42E3-B96E-C78236D47AC0}" dt="2021-09-18T18:49:41.978" v="356" actId="20577"/>
          <ac:spMkLst>
            <pc:docMk/>
            <pc:sldMk cId="1068807467" sldId="274"/>
            <ac:spMk id="2" creationId="{DE37C2A9-3659-4131-B1D1-C57130A75583}"/>
          </ac:spMkLst>
        </pc:spChg>
        <pc:spChg chg="mod">
          <ac:chgData name="Антон Орлов" userId="24f51139ad32217d" providerId="LiveId" clId="{6FEFE1CA-4A73-42E3-B96E-C78236D47AC0}" dt="2021-09-19T14:28:58.610" v="2939" actId="14"/>
          <ac:spMkLst>
            <pc:docMk/>
            <pc:sldMk cId="1068807467" sldId="274"/>
            <ac:spMk id="3" creationId="{3637E287-54F6-49D0-84C8-E605B870C114}"/>
          </ac:spMkLst>
        </pc:spChg>
      </pc:sldChg>
      <pc:sldChg chg="modSp new mod">
        <pc:chgData name="Антон Орлов" userId="24f51139ad32217d" providerId="LiveId" clId="{6FEFE1CA-4A73-42E3-B96E-C78236D47AC0}" dt="2021-09-19T14:30:39.955" v="3044" actId="20577"/>
        <pc:sldMkLst>
          <pc:docMk/>
          <pc:sldMk cId="2667591291" sldId="275"/>
        </pc:sldMkLst>
        <pc:spChg chg="mod">
          <ac:chgData name="Антон Орлов" userId="24f51139ad32217d" providerId="LiveId" clId="{6FEFE1CA-4A73-42E3-B96E-C78236D47AC0}" dt="2021-09-18T18:50:42.132" v="451" actId="20577"/>
          <ac:spMkLst>
            <pc:docMk/>
            <pc:sldMk cId="2667591291" sldId="275"/>
            <ac:spMk id="2" creationId="{9AAA07E2-BE9A-4030-8A3E-60049EB92C8C}"/>
          </ac:spMkLst>
        </pc:spChg>
        <pc:spChg chg="mod">
          <ac:chgData name="Антон Орлов" userId="24f51139ad32217d" providerId="LiveId" clId="{6FEFE1CA-4A73-42E3-B96E-C78236D47AC0}" dt="2021-09-19T14:30:39.955" v="3044" actId="20577"/>
          <ac:spMkLst>
            <pc:docMk/>
            <pc:sldMk cId="2667591291" sldId="275"/>
            <ac:spMk id="3" creationId="{2FB103FC-31B4-43D7-A89A-EC29AE9A65F4}"/>
          </ac:spMkLst>
        </pc:spChg>
      </pc:sldChg>
      <pc:sldChg chg="modSp add mod ord">
        <pc:chgData name="Антон Орлов" userId="24f51139ad32217d" providerId="LiveId" clId="{6FEFE1CA-4A73-42E3-B96E-C78236D47AC0}" dt="2021-09-19T23:24:07.857" v="3553"/>
        <pc:sldMkLst>
          <pc:docMk/>
          <pc:sldMk cId="1869193093" sldId="276"/>
        </pc:sldMkLst>
        <pc:spChg chg="mod">
          <ac:chgData name="Антон Орлов" userId="24f51139ad32217d" providerId="LiveId" clId="{6FEFE1CA-4A73-42E3-B96E-C78236D47AC0}" dt="2021-09-18T18:50:53.768" v="462" actId="20577"/>
          <ac:spMkLst>
            <pc:docMk/>
            <pc:sldMk cId="1869193093" sldId="276"/>
            <ac:spMk id="2" creationId="{9AAA07E2-BE9A-4030-8A3E-60049EB92C8C}"/>
          </ac:spMkLst>
        </pc:spChg>
        <pc:spChg chg="mod">
          <ac:chgData name="Антон Орлов" userId="24f51139ad32217d" providerId="LiveId" clId="{6FEFE1CA-4A73-42E3-B96E-C78236D47AC0}" dt="2021-09-19T23:24:06.289" v="3551" actId="20577"/>
          <ac:spMkLst>
            <pc:docMk/>
            <pc:sldMk cId="1869193093" sldId="276"/>
            <ac:spMk id="3" creationId="{2FB103FC-31B4-43D7-A89A-EC29AE9A65F4}"/>
          </ac:spMkLst>
        </pc:spChg>
      </pc:sldChg>
      <pc:sldChg chg="modSp add mod ord">
        <pc:chgData name="Антон Орлов" userId="24f51139ad32217d" providerId="LiveId" clId="{6FEFE1CA-4A73-42E3-B96E-C78236D47AC0}" dt="2021-09-19T23:23:57.947" v="3519" actId="20577"/>
        <pc:sldMkLst>
          <pc:docMk/>
          <pc:sldMk cId="1807118485" sldId="277"/>
        </pc:sldMkLst>
        <pc:spChg chg="mod">
          <ac:chgData name="Антон Орлов" userId="24f51139ad32217d" providerId="LiveId" clId="{6FEFE1CA-4A73-42E3-B96E-C78236D47AC0}" dt="2021-09-18T18:51:03.751" v="467" actId="20577"/>
          <ac:spMkLst>
            <pc:docMk/>
            <pc:sldMk cId="1807118485" sldId="277"/>
            <ac:spMk id="2" creationId="{9AAA07E2-BE9A-4030-8A3E-60049EB92C8C}"/>
          </ac:spMkLst>
        </pc:spChg>
        <pc:spChg chg="mod">
          <ac:chgData name="Антон Орлов" userId="24f51139ad32217d" providerId="LiveId" clId="{6FEFE1CA-4A73-42E3-B96E-C78236D47AC0}" dt="2021-09-19T23:23:57.947" v="3519" actId="20577"/>
          <ac:spMkLst>
            <pc:docMk/>
            <pc:sldMk cId="1807118485" sldId="277"/>
            <ac:spMk id="3" creationId="{2FB103FC-31B4-43D7-A89A-EC29AE9A65F4}"/>
          </ac:spMkLst>
        </pc:spChg>
      </pc:sldChg>
      <pc:sldChg chg="modSp add mod ord">
        <pc:chgData name="Антон Орлов" userId="24f51139ad32217d" providerId="LiveId" clId="{6FEFE1CA-4A73-42E3-B96E-C78236D47AC0}" dt="2021-09-19T23:24:32.795" v="3612" actId="20577"/>
        <pc:sldMkLst>
          <pc:docMk/>
          <pc:sldMk cId="1751939058" sldId="278"/>
        </pc:sldMkLst>
        <pc:spChg chg="mod">
          <ac:chgData name="Антон Орлов" userId="24f51139ad32217d" providerId="LiveId" clId="{6FEFE1CA-4A73-42E3-B96E-C78236D47AC0}" dt="2021-09-18T18:51:10.877" v="473" actId="20577"/>
          <ac:spMkLst>
            <pc:docMk/>
            <pc:sldMk cId="1751939058" sldId="278"/>
            <ac:spMk id="2" creationId="{9AAA07E2-BE9A-4030-8A3E-60049EB92C8C}"/>
          </ac:spMkLst>
        </pc:spChg>
        <pc:spChg chg="mod">
          <ac:chgData name="Антон Орлов" userId="24f51139ad32217d" providerId="LiveId" clId="{6FEFE1CA-4A73-42E3-B96E-C78236D47AC0}" dt="2021-09-19T23:24:32.795" v="3612" actId="20577"/>
          <ac:spMkLst>
            <pc:docMk/>
            <pc:sldMk cId="1751939058" sldId="278"/>
            <ac:spMk id="3" creationId="{2FB103FC-31B4-43D7-A89A-EC29AE9A65F4}"/>
          </ac:spMkLst>
        </pc:spChg>
      </pc:sldChg>
      <pc:sldChg chg="modSp add mod ord">
        <pc:chgData name="Антон Орлов" userId="24f51139ad32217d" providerId="LiveId" clId="{6FEFE1CA-4A73-42E3-B96E-C78236D47AC0}" dt="2021-09-19T14:40:38.006" v="3254" actId="20577"/>
        <pc:sldMkLst>
          <pc:docMk/>
          <pc:sldMk cId="3006507726" sldId="279"/>
        </pc:sldMkLst>
        <pc:spChg chg="mod">
          <ac:chgData name="Антон Орлов" userId="24f51139ad32217d" providerId="LiveId" clId="{6FEFE1CA-4A73-42E3-B96E-C78236D47AC0}" dt="2021-09-18T18:51:32.814" v="480" actId="20577"/>
          <ac:spMkLst>
            <pc:docMk/>
            <pc:sldMk cId="3006507726" sldId="279"/>
            <ac:spMk id="2" creationId="{9AAA07E2-BE9A-4030-8A3E-60049EB92C8C}"/>
          </ac:spMkLst>
        </pc:spChg>
        <pc:spChg chg="mod">
          <ac:chgData name="Антон Орлов" userId="24f51139ad32217d" providerId="LiveId" clId="{6FEFE1CA-4A73-42E3-B96E-C78236D47AC0}" dt="2021-09-19T14:40:38.006" v="3254" actId="20577"/>
          <ac:spMkLst>
            <pc:docMk/>
            <pc:sldMk cId="3006507726" sldId="279"/>
            <ac:spMk id="3" creationId="{2FB103FC-31B4-43D7-A89A-EC29AE9A65F4}"/>
          </ac:spMkLst>
        </pc:spChg>
      </pc:sldChg>
      <pc:sldChg chg="modSp add mod ord">
        <pc:chgData name="Антон Орлов" userId="24f51139ad32217d" providerId="LiveId" clId="{6FEFE1CA-4A73-42E3-B96E-C78236D47AC0}" dt="2021-09-19T22:24:04.713" v="3319" actId="20577"/>
        <pc:sldMkLst>
          <pc:docMk/>
          <pc:sldMk cId="1261016896" sldId="280"/>
        </pc:sldMkLst>
        <pc:spChg chg="mod">
          <ac:chgData name="Антон Орлов" userId="24f51139ad32217d" providerId="LiveId" clId="{6FEFE1CA-4A73-42E3-B96E-C78236D47AC0}" dt="2021-09-18T18:51:37.123" v="487" actId="20577"/>
          <ac:spMkLst>
            <pc:docMk/>
            <pc:sldMk cId="1261016896" sldId="280"/>
            <ac:spMk id="2" creationId="{9AAA07E2-BE9A-4030-8A3E-60049EB92C8C}"/>
          </ac:spMkLst>
        </pc:spChg>
        <pc:spChg chg="mod">
          <ac:chgData name="Антон Орлов" userId="24f51139ad32217d" providerId="LiveId" clId="{6FEFE1CA-4A73-42E3-B96E-C78236D47AC0}" dt="2021-09-19T22:24:04.713" v="3319" actId="20577"/>
          <ac:spMkLst>
            <pc:docMk/>
            <pc:sldMk cId="1261016896" sldId="280"/>
            <ac:spMk id="3" creationId="{2FB103FC-31B4-43D7-A89A-EC29AE9A65F4}"/>
          </ac:spMkLst>
        </pc:spChg>
      </pc:sldChg>
      <pc:sldChg chg="modSp add del mod">
        <pc:chgData name="Антон Орлов" userId="24f51139ad32217d" providerId="LiveId" clId="{6FEFE1CA-4A73-42E3-B96E-C78236D47AC0}" dt="2021-09-19T23:21:01.182" v="3479" actId="2696"/>
        <pc:sldMkLst>
          <pc:docMk/>
          <pc:sldMk cId="1686556352" sldId="281"/>
        </pc:sldMkLst>
        <pc:spChg chg="mod">
          <ac:chgData name="Антон Орлов" userId="24f51139ad32217d" providerId="LiveId" clId="{6FEFE1CA-4A73-42E3-B96E-C78236D47AC0}" dt="2021-09-18T18:52:02.966" v="499" actId="20577"/>
          <ac:spMkLst>
            <pc:docMk/>
            <pc:sldMk cId="1686556352" sldId="281"/>
            <ac:spMk id="2" creationId="{12C5C95B-1417-40AB-BEDC-C08C09B1CF26}"/>
          </ac:spMkLst>
        </pc:spChg>
      </pc:sldChg>
      <pc:sldChg chg="modSp add mod">
        <pc:chgData name="Антон Орлов" userId="24f51139ad32217d" providerId="LiveId" clId="{6FEFE1CA-4A73-42E3-B96E-C78236D47AC0}" dt="2021-09-19T13:23:37.691" v="2508" actId="20577"/>
        <pc:sldMkLst>
          <pc:docMk/>
          <pc:sldMk cId="3662554992" sldId="282"/>
        </pc:sldMkLst>
        <pc:spChg chg="mod">
          <ac:chgData name="Антон Орлов" userId="24f51139ad32217d" providerId="LiveId" clId="{6FEFE1CA-4A73-42E3-B96E-C78236D47AC0}" dt="2021-09-18T18:52:12.559" v="509" actId="20577"/>
          <ac:spMkLst>
            <pc:docMk/>
            <pc:sldMk cId="3662554992" sldId="282"/>
            <ac:spMk id="2" creationId="{BA38E9C6-A3AE-4172-96DD-E70D0AFA829B}"/>
          </ac:spMkLst>
        </pc:spChg>
        <pc:spChg chg="mod">
          <ac:chgData name="Антон Орлов" userId="24f51139ad32217d" providerId="LiveId" clId="{6FEFE1CA-4A73-42E3-B96E-C78236D47AC0}" dt="2021-09-19T13:23:37.691" v="2508" actId="20577"/>
          <ac:spMkLst>
            <pc:docMk/>
            <pc:sldMk cId="3662554992" sldId="282"/>
            <ac:spMk id="3" creationId="{D56F5F10-B303-4C69-AF53-085BEF33C6D5}"/>
          </ac:spMkLst>
        </pc:spChg>
      </pc:sldChg>
      <pc:sldChg chg="modSp new del mod">
        <pc:chgData name="Антон Орлов" userId="24f51139ad32217d" providerId="LiveId" clId="{6FEFE1CA-4A73-42E3-B96E-C78236D47AC0}" dt="2021-09-19T13:43:24.419" v="2797" actId="2696"/>
        <pc:sldMkLst>
          <pc:docMk/>
          <pc:sldMk cId="4079974681" sldId="283"/>
        </pc:sldMkLst>
        <pc:spChg chg="mod">
          <ac:chgData name="Антон Орлов" userId="24f51139ad32217d" providerId="LiveId" clId="{6FEFE1CA-4A73-42E3-B96E-C78236D47AC0}" dt="2021-09-18T18:54:34.143" v="519" actId="20577"/>
          <ac:spMkLst>
            <pc:docMk/>
            <pc:sldMk cId="4079974681" sldId="283"/>
            <ac:spMk id="2" creationId="{471D18C0-BF6D-49D6-8934-18A91C242746}"/>
          </ac:spMkLst>
        </pc:spChg>
      </pc:sldChg>
      <pc:sldChg chg="modSp add del mod">
        <pc:chgData name="Антон Орлов" userId="24f51139ad32217d" providerId="LiveId" clId="{6FEFE1CA-4A73-42E3-B96E-C78236D47AC0}" dt="2021-09-19T13:43:21.995" v="2796" actId="2696"/>
        <pc:sldMkLst>
          <pc:docMk/>
          <pc:sldMk cId="1284296327" sldId="284"/>
        </pc:sldMkLst>
        <pc:spChg chg="mod">
          <ac:chgData name="Антон Орлов" userId="24f51139ad32217d" providerId="LiveId" clId="{6FEFE1CA-4A73-42E3-B96E-C78236D47AC0}" dt="2021-09-18T18:54:45.644" v="545" actId="20577"/>
          <ac:spMkLst>
            <pc:docMk/>
            <pc:sldMk cId="1284296327" sldId="284"/>
            <ac:spMk id="2" creationId="{9E643DF5-850A-4697-AEEC-08DFFD11FF7E}"/>
          </ac:spMkLst>
        </pc:spChg>
      </pc:sldChg>
      <pc:sldChg chg="modSp new mod">
        <pc:chgData name="Антон Орлов" userId="24f51139ad32217d" providerId="LiveId" clId="{6FEFE1CA-4A73-42E3-B96E-C78236D47AC0}" dt="2021-09-20T00:45:34.878" v="3742" actId="20577"/>
        <pc:sldMkLst>
          <pc:docMk/>
          <pc:sldMk cId="4062852844" sldId="285"/>
        </pc:sldMkLst>
        <pc:spChg chg="mod">
          <ac:chgData name="Антон Орлов" userId="24f51139ad32217d" providerId="LiveId" clId="{6FEFE1CA-4A73-42E3-B96E-C78236D47AC0}" dt="2021-09-18T18:54:56.305" v="554" actId="20577"/>
          <ac:spMkLst>
            <pc:docMk/>
            <pc:sldMk cId="4062852844" sldId="285"/>
            <ac:spMk id="2" creationId="{BD719CEF-7187-4D7B-8962-FCF93CBBE234}"/>
          </ac:spMkLst>
        </pc:spChg>
        <pc:spChg chg="mod">
          <ac:chgData name="Антон Орлов" userId="24f51139ad32217d" providerId="LiveId" clId="{6FEFE1CA-4A73-42E3-B96E-C78236D47AC0}" dt="2021-09-20T00:45:34.878" v="3742" actId="20577"/>
          <ac:spMkLst>
            <pc:docMk/>
            <pc:sldMk cId="4062852844" sldId="285"/>
            <ac:spMk id="3" creationId="{204ADAF4-0BE2-4E2D-AD93-4E66CB4EB0EC}"/>
          </ac:spMkLst>
        </pc:spChg>
      </pc:sldChg>
      <pc:sldChg chg="modSp new del mod">
        <pc:chgData name="Антон Орлов" userId="24f51139ad32217d" providerId="LiveId" clId="{6FEFE1CA-4A73-42E3-B96E-C78236D47AC0}" dt="2021-09-20T00:45:47.382" v="3743" actId="47"/>
        <pc:sldMkLst>
          <pc:docMk/>
          <pc:sldMk cId="2313159063" sldId="286"/>
        </pc:sldMkLst>
        <pc:spChg chg="mod">
          <ac:chgData name="Антон Орлов" userId="24f51139ad32217d" providerId="LiveId" clId="{6FEFE1CA-4A73-42E3-B96E-C78236D47AC0}" dt="2021-09-18T18:55:04.647" v="568" actId="20577"/>
          <ac:spMkLst>
            <pc:docMk/>
            <pc:sldMk cId="2313159063" sldId="286"/>
            <ac:spMk id="2" creationId="{CFEFC9CE-D929-4DA5-9B59-89EE869A2F3E}"/>
          </ac:spMkLst>
        </pc:spChg>
      </pc:sldChg>
      <pc:sldChg chg="addSp delSp modSp new mod">
        <pc:chgData name="Антон Орлов" userId="24f51139ad32217d" providerId="LiveId" clId="{6FEFE1CA-4A73-42E3-B96E-C78236D47AC0}" dt="2021-09-20T01:00:10.805" v="3999" actId="20577"/>
        <pc:sldMkLst>
          <pc:docMk/>
          <pc:sldMk cId="1635872141" sldId="287"/>
        </pc:sldMkLst>
        <pc:spChg chg="mod">
          <ac:chgData name="Антон Орлов" userId="24f51139ad32217d" providerId="LiveId" clId="{6FEFE1CA-4A73-42E3-B96E-C78236D47AC0}" dt="2021-09-20T00:52:12.382" v="3836" actId="20577"/>
          <ac:spMkLst>
            <pc:docMk/>
            <pc:sldMk cId="1635872141" sldId="287"/>
            <ac:spMk id="2" creationId="{AE5004EB-3053-440F-BA47-8306E519A4B3}"/>
          </ac:spMkLst>
        </pc:spChg>
        <pc:spChg chg="add del">
          <ac:chgData name="Антон Орлов" userId="24f51139ad32217d" providerId="LiveId" clId="{6FEFE1CA-4A73-42E3-B96E-C78236D47AC0}" dt="2021-09-20T00:46:14.395" v="3745"/>
          <ac:spMkLst>
            <pc:docMk/>
            <pc:sldMk cId="1635872141" sldId="287"/>
            <ac:spMk id="3" creationId="{EDC9D922-BB61-413D-B354-1B4170EC4729}"/>
          </ac:spMkLst>
        </pc:spChg>
        <pc:spChg chg="add del mod">
          <ac:chgData name="Антон Орлов" userId="24f51139ad32217d" providerId="LiveId" clId="{6FEFE1CA-4A73-42E3-B96E-C78236D47AC0}" dt="2021-09-20T00:46:14.395" v="3745"/>
          <ac:spMkLst>
            <pc:docMk/>
            <pc:sldMk cId="1635872141" sldId="287"/>
            <ac:spMk id="4" creationId="{4FA9427F-BD6B-4CDF-8393-2AA945ED2697}"/>
          </ac:spMkLst>
        </pc:spChg>
        <pc:spChg chg="add del mod">
          <ac:chgData name="Антон Орлов" userId="24f51139ad32217d" providerId="LiveId" clId="{6FEFE1CA-4A73-42E3-B96E-C78236D47AC0}" dt="2021-09-20T00:49:45.911" v="3811" actId="478"/>
          <ac:spMkLst>
            <pc:docMk/>
            <pc:sldMk cId="1635872141" sldId="287"/>
            <ac:spMk id="5" creationId="{2233519D-F527-4C86-B5EE-5B5D66DB4C38}"/>
          </ac:spMkLst>
        </pc:spChg>
        <pc:spChg chg="add mod">
          <ac:chgData name="Антон Орлов" userId="24f51139ad32217d" providerId="LiveId" clId="{6FEFE1CA-4A73-42E3-B96E-C78236D47AC0}" dt="2021-09-20T01:00:10.805" v="3999" actId="20577"/>
          <ac:spMkLst>
            <pc:docMk/>
            <pc:sldMk cId="1635872141" sldId="287"/>
            <ac:spMk id="6" creationId="{BFB5F9AB-8698-4926-B8A4-733775C5E905}"/>
          </ac:spMkLst>
        </pc:spChg>
        <pc:spChg chg="add mod">
          <ac:chgData name="Антон Орлов" userId="24f51139ad32217d" providerId="LiveId" clId="{6FEFE1CA-4A73-42E3-B96E-C78236D47AC0}" dt="2021-09-20T00:51:59.429" v="3825" actId="14100"/>
          <ac:spMkLst>
            <pc:docMk/>
            <pc:sldMk cId="1635872141" sldId="287"/>
            <ac:spMk id="7" creationId="{296265B9-0E67-4600-A963-873767790AA1}"/>
          </ac:spMkLst>
        </pc:spChg>
        <pc:spChg chg="add mod">
          <ac:chgData name="Антон Орлов" userId="24f51139ad32217d" providerId="LiveId" clId="{6FEFE1CA-4A73-42E3-B96E-C78236D47AC0}" dt="2021-09-20T00:51:57.319" v="3824" actId="14100"/>
          <ac:spMkLst>
            <pc:docMk/>
            <pc:sldMk cId="1635872141" sldId="287"/>
            <ac:spMk id="8" creationId="{8ABF360E-E051-4BCE-B88E-C223C01EC31B}"/>
          </ac:spMkLst>
        </pc:spChg>
        <pc:spChg chg="add del">
          <ac:chgData name="Антон Орлов" userId="24f51139ad32217d" providerId="LiveId" clId="{6FEFE1CA-4A73-42E3-B96E-C78236D47AC0}" dt="2021-09-20T00:48:58.625" v="3801"/>
          <ac:spMkLst>
            <pc:docMk/>
            <pc:sldMk cId="1635872141" sldId="287"/>
            <ac:spMk id="9" creationId="{9CA671E7-984A-4556-BA1E-81A646B51E4F}"/>
          </ac:spMkLst>
        </pc:spChg>
      </pc:sldChg>
      <pc:sldChg chg="modSp new del mod">
        <pc:chgData name="Антон Орлов" userId="24f51139ad32217d" providerId="LiveId" clId="{6FEFE1CA-4A73-42E3-B96E-C78236D47AC0}" dt="2021-09-20T01:11:55.086" v="4368" actId="47"/>
        <pc:sldMkLst>
          <pc:docMk/>
          <pc:sldMk cId="3355619511" sldId="288"/>
        </pc:sldMkLst>
        <pc:spChg chg="mod">
          <ac:chgData name="Антон Орлов" userId="24f51139ad32217d" providerId="LiveId" clId="{6FEFE1CA-4A73-42E3-B96E-C78236D47AC0}" dt="2021-09-18T18:55:19.521" v="602" actId="20577"/>
          <ac:spMkLst>
            <pc:docMk/>
            <pc:sldMk cId="3355619511" sldId="288"/>
            <ac:spMk id="2" creationId="{9F5F1CAF-D872-4759-A869-22365A54E193}"/>
          </ac:spMkLst>
        </pc:spChg>
      </pc:sldChg>
      <pc:sldChg chg="modSp add del mod">
        <pc:chgData name="Антон Орлов" userId="24f51139ad32217d" providerId="LiveId" clId="{6FEFE1CA-4A73-42E3-B96E-C78236D47AC0}" dt="2021-09-20T01:12:06.626" v="4369" actId="47"/>
        <pc:sldMkLst>
          <pc:docMk/>
          <pc:sldMk cId="712819871" sldId="289"/>
        </pc:sldMkLst>
        <pc:spChg chg="mod">
          <ac:chgData name="Антон Орлов" userId="24f51139ad32217d" providerId="LiveId" clId="{6FEFE1CA-4A73-42E3-B96E-C78236D47AC0}" dt="2021-09-18T18:59:42.550" v="611" actId="20577"/>
          <ac:spMkLst>
            <pc:docMk/>
            <pc:sldMk cId="712819871" sldId="289"/>
            <ac:spMk id="2" creationId="{AE5004EB-3053-440F-BA47-8306E519A4B3}"/>
          </ac:spMkLst>
        </pc:spChg>
        <pc:spChg chg="mod">
          <ac:chgData name="Антон Орлов" userId="24f51139ad32217d" providerId="LiveId" clId="{6FEFE1CA-4A73-42E3-B96E-C78236D47AC0}" dt="2021-09-19T23:37:27.759" v="3695" actId="20577"/>
          <ac:spMkLst>
            <pc:docMk/>
            <pc:sldMk cId="712819871" sldId="289"/>
            <ac:spMk id="3" creationId="{EDC9D922-BB61-413D-B354-1B4170EC4729}"/>
          </ac:spMkLst>
        </pc:spChg>
      </pc:sldChg>
      <pc:sldChg chg="modSp new mod">
        <pc:chgData name="Антон Орлов" userId="24f51139ad32217d" providerId="LiveId" clId="{6FEFE1CA-4A73-42E3-B96E-C78236D47AC0}" dt="2021-09-20T01:11:48.267" v="4367" actId="20577"/>
        <pc:sldMkLst>
          <pc:docMk/>
          <pc:sldMk cId="425297749" sldId="290"/>
        </pc:sldMkLst>
        <pc:spChg chg="mod">
          <ac:chgData name="Антон Орлов" userId="24f51139ad32217d" providerId="LiveId" clId="{6FEFE1CA-4A73-42E3-B96E-C78236D47AC0}" dt="2021-09-18T19:15:36.922" v="634" actId="20577"/>
          <ac:spMkLst>
            <pc:docMk/>
            <pc:sldMk cId="425297749" sldId="290"/>
            <ac:spMk id="2" creationId="{5310397E-64E0-487A-A038-337BF2EF0DCE}"/>
          </ac:spMkLst>
        </pc:spChg>
        <pc:spChg chg="mod">
          <ac:chgData name="Антон Орлов" userId="24f51139ad32217d" providerId="LiveId" clId="{6FEFE1CA-4A73-42E3-B96E-C78236D47AC0}" dt="2021-09-20T01:11:48.267" v="4367" actId="20577"/>
          <ac:spMkLst>
            <pc:docMk/>
            <pc:sldMk cId="425297749" sldId="290"/>
            <ac:spMk id="3" creationId="{7EBF4E0F-9C2F-410E-BF1C-A2B0B9FCFA02}"/>
          </ac:spMkLst>
        </pc:spChg>
      </pc:sldChg>
      <pc:sldChg chg="modSp new mod">
        <pc:chgData name="Антон Орлов" userId="24f51139ad32217d" providerId="LiveId" clId="{6FEFE1CA-4A73-42E3-B96E-C78236D47AC0}" dt="2021-09-20T14:05:05.574" v="6271" actId="20577"/>
        <pc:sldMkLst>
          <pc:docMk/>
          <pc:sldMk cId="2078553084" sldId="291"/>
        </pc:sldMkLst>
        <pc:spChg chg="mod">
          <ac:chgData name="Антон Орлов" userId="24f51139ad32217d" providerId="LiveId" clId="{6FEFE1CA-4A73-42E3-B96E-C78236D47AC0}" dt="2021-09-20T01:13:59.502" v="4379" actId="20577"/>
          <ac:spMkLst>
            <pc:docMk/>
            <pc:sldMk cId="2078553084" sldId="291"/>
            <ac:spMk id="2" creationId="{BCBD60F6-DBCF-42A0-A06E-2E334E097D51}"/>
          </ac:spMkLst>
        </pc:spChg>
        <pc:spChg chg="mod">
          <ac:chgData name="Антон Орлов" userId="24f51139ad32217d" providerId="LiveId" clId="{6FEFE1CA-4A73-42E3-B96E-C78236D47AC0}" dt="2021-09-20T14:05:05.574" v="6271" actId="20577"/>
          <ac:spMkLst>
            <pc:docMk/>
            <pc:sldMk cId="2078553084" sldId="291"/>
            <ac:spMk id="3" creationId="{9B85BFB5-AAC6-46E3-B274-33E1C2D8E9D6}"/>
          </ac:spMkLst>
        </pc:spChg>
      </pc:sldChg>
      <pc:sldChg chg="modSp add mod">
        <pc:chgData name="Антон Орлов" userId="24f51139ad32217d" providerId="LiveId" clId="{6FEFE1CA-4A73-42E3-B96E-C78236D47AC0}" dt="2021-09-18T21:54:24.141" v="705" actId="20577"/>
        <pc:sldMkLst>
          <pc:docMk/>
          <pc:sldMk cId="2808167557" sldId="292"/>
        </pc:sldMkLst>
        <pc:spChg chg="mod">
          <ac:chgData name="Антон Орлов" userId="24f51139ad32217d" providerId="LiveId" clId="{6FEFE1CA-4A73-42E3-B96E-C78236D47AC0}" dt="2021-09-18T21:54:10.554" v="676" actId="20577"/>
          <ac:spMkLst>
            <pc:docMk/>
            <pc:sldMk cId="2808167557" sldId="292"/>
            <ac:spMk id="2" creationId="{18FC4C16-F15E-4696-95D4-0030A0B1CF72}"/>
          </ac:spMkLst>
        </pc:spChg>
        <pc:spChg chg="mod">
          <ac:chgData name="Антон Орлов" userId="24f51139ad32217d" providerId="LiveId" clId="{6FEFE1CA-4A73-42E3-B96E-C78236D47AC0}" dt="2021-09-18T21:54:24.141" v="705" actId="20577"/>
          <ac:spMkLst>
            <pc:docMk/>
            <pc:sldMk cId="2808167557" sldId="292"/>
            <ac:spMk id="3" creationId="{1AA939FB-FFE9-42B3-BC50-E285F7C33984}"/>
          </ac:spMkLst>
        </pc:spChg>
      </pc:sldChg>
      <pc:sldChg chg="addSp modSp add del mod">
        <pc:chgData name="Антон Орлов" userId="24f51139ad32217d" providerId="LiveId" clId="{6FEFE1CA-4A73-42E3-B96E-C78236D47AC0}" dt="2021-09-18T22:44:05.555" v="1350" actId="2696"/>
        <pc:sldMkLst>
          <pc:docMk/>
          <pc:sldMk cId="3587296699" sldId="293"/>
        </pc:sldMkLst>
        <pc:spChg chg="mod">
          <ac:chgData name="Антон Орлов" userId="24f51139ad32217d" providerId="LiveId" clId="{6FEFE1CA-4A73-42E3-B96E-C78236D47AC0}" dt="2021-09-18T22:39:33.410" v="1101" actId="20577"/>
          <ac:spMkLst>
            <pc:docMk/>
            <pc:sldMk cId="3587296699" sldId="293"/>
            <ac:spMk id="3" creationId="{63796122-E1DD-417A-B8F2-8C91B24F1C24}"/>
          </ac:spMkLst>
        </pc:spChg>
        <pc:picChg chg="add mod">
          <ac:chgData name="Антон Орлов" userId="24f51139ad32217d" providerId="LiveId" clId="{6FEFE1CA-4A73-42E3-B96E-C78236D47AC0}" dt="2021-09-18T22:37:26.969" v="1045" actId="1076"/>
          <ac:picMkLst>
            <pc:docMk/>
            <pc:sldMk cId="3587296699" sldId="293"/>
            <ac:picMk id="5" creationId="{64CDE21C-B45D-4F9B-B8AF-A20B95609162}"/>
          </ac:picMkLst>
        </pc:picChg>
      </pc:sldChg>
      <pc:sldChg chg="add">
        <pc:chgData name="Антон Орлов" userId="24f51139ad32217d" providerId="LiveId" clId="{6FEFE1CA-4A73-42E3-B96E-C78236D47AC0}" dt="2021-09-18T22:39:37.718" v="1102" actId="2890"/>
        <pc:sldMkLst>
          <pc:docMk/>
          <pc:sldMk cId="2136881837" sldId="294"/>
        </pc:sldMkLst>
      </pc:sldChg>
      <pc:sldChg chg="delSp modSp add mod chgLayout">
        <pc:chgData name="Антон Орлов" userId="24f51139ad32217d" providerId="LiveId" clId="{6FEFE1CA-4A73-42E3-B96E-C78236D47AC0}" dt="2021-09-18T22:43:46.623" v="1349" actId="20577"/>
        <pc:sldMkLst>
          <pc:docMk/>
          <pc:sldMk cId="1687689785" sldId="295"/>
        </pc:sldMkLst>
        <pc:spChg chg="mod ord">
          <ac:chgData name="Антон Орлов" userId="24f51139ad32217d" providerId="LiveId" clId="{6FEFE1CA-4A73-42E3-B96E-C78236D47AC0}" dt="2021-09-18T22:41:16.749" v="1136" actId="700"/>
          <ac:spMkLst>
            <pc:docMk/>
            <pc:sldMk cId="1687689785" sldId="295"/>
            <ac:spMk id="2" creationId="{F351B3D0-87BF-40A9-BAF8-3AA13916948F}"/>
          </ac:spMkLst>
        </pc:spChg>
        <pc:spChg chg="mod ord">
          <ac:chgData name="Антон Орлов" userId="24f51139ad32217d" providerId="LiveId" clId="{6FEFE1CA-4A73-42E3-B96E-C78236D47AC0}" dt="2021-09-18T22:43:46.623" v="1349" actId="20577"/>
          <ac:spMkLst>
            <pc:docMk/>
            <pc:sldMk cId="1687689785" sldId="295"/>
            <ac:spMk id="3" creationId="{63796122-E1DD-417A-B8F2-8C91B24F1C24}"/>
          </ac:spMkLst>
        </pc:spChg>
        <pc:picChg chg="del">
          <ac:chgData name="Антон Орлов" userId="24f51139ad32217d" providerId="LiveId" clId="{6FEFE1CA-4A73-42E3-B96E-C78236D47AC0}" dt="2021-09-18T22:41:03.161" v="1105" actId="478"/>
          <ac:picMkLst>
            <pc:docMk/>
            <pc:sldMk cId="1687689785" sldId="295"/>
            <ac:picMk id="5" creationId="{64CDE21C-B45D-4F9B-B8AF-A20B95609162}"/>
          </ac:picMkLst>
        </pc:picChg>
      </pc:sldChg>
      <pc:sldChg chg="modSp add mod">
        <pc:chgData name="Антон Орлов" userId="24f51139ad32217d" providerId="LiveId" clId="{6FEFE1CA-4A73-42E3-B96E-C78236D47AC0}" dt="2021-09-19T00:35:20.361" v="1434" actId="20577"/>
        <pc:sldMkLst>
          <pc:docMk/>
          <pc:sldMk cId="1538888530" sldId="296"/>
        </pc:sldMkLst>
        <pc:spChg chg="mod">
          <ac:chgData name="Антон Орлов" userId="24f51139ad32217d" providerId="LiveId" clId="{6FEFE1CA-4A73-42E3-B96E-C78236D47AC0}" dt="2021-09-19T00:34:57.222" v="1361" actId="20577"/>
          <ac:spMkLst>
            <pc:docMk/>
            <pc:sldMk cId="1538888530" sldId="296"/>
            <ac:spMk id="2" creationId="{F351B3D0-87BF-40A9-BAF8-3AA13916948F}"/>
          </ac:spMkLst>
        </pc:spChg>
        <pc:spChg chg="mod">
          <ac:chgData name="Антон Орлов" userId="24f51139ad32217d" providerId="LiveId" clId="{6FEFE1CA-4A73-42E3-B96E-C78236D47AC0}" dt="2021-09-19T00:35:20.361" v="1434" actId="20577"/>
          <ac:spMkLst>
            <pc:docMk/>
            <pc:sldMk cId="1538888530" sldId="296"/>
            <ac:spMk id="3" creationId="{63796122-E1DD-417A-B8F2-8C91B24F1C24}"/>
          </ac:spMkLst>
        </pc:spChg>
      </pc:sldChg>
      <pc:sldChg chg="addSp delSp modSp add mod">
        <pc:chgData name="Антон Орлов" userId="24f51139ad32217d" providerId="LiveId" clId="{6FEFE1CA-4A73-42E3-B96E-C78236D47AC0}" dt="2021-09-20T14:19:35.715" v="6287" actId="404"/>
        <pc:sldMkLst>
          <pc:docMk/>
          <pc:sldMk cId="3180337201" sldId="297"/>
        </pc:sldMkLst>
        <pc:spChg chg="mod">
          <ac:chgData name="Антон Орлов" userId="24f51139ad32217d" providerId="LiveId" clId="{6FEFE1CA-4A73-42E3-B96E-C78236D47AC0}" dt="2021-09-19T00:39:21.228" v="1449" actId="20577"/>
          <ac:spMkLst>
            <pc:docMk/>
            <pc:sldMk cId="3180337201" sldId="297"/>
            <ac:spMk id="2" creationId="{3CF7823B-FF91-4922-AF33-8FA68D4E62CA}"/>
          </ac:spMkLst>
        </pc:spChg>
        <pc:spChg chg="add mod">
          <ac:chgData name="Антон Орлов" userId="24f51139ad32217d" providerId="LiveId" clId="{6FEFE1CA-4A73-42E3-B96E-C78236D47AC0}" dt="2021-09-19T00:45:39.542" v="1506" actId="20577"/>
          <ac:spMkLst>
            <pc:docMk/>
            <pc:sldMk cId="3180337201" sldId="297"/>
            <ac:spMk id="4" creationId="{89F332E3-77C6-4331-805B-144E7E585F36}"/>
          </ac:spMkLst>
        </pc:spChg>
        <pc:graphicFrameChg chg="add mod modGraphic">
          <ac:chgData name="Антон Орлов" userId="24f51139ad32217d" providerId="LiveId" clId="{6FEFE1CA-4A73-42E3-B96E-C78236D47AC0}" dt="2021-09-20T14:19:35.715" v="6287" actId="404"/>
          <ac:graphicFrameMkLst>
            <pc:docMk/>
            <pc:sldMk cId="3180337201" sldId="297"/>
            <ac:graphicFrameMk id="10" creationId="{7E53ACB2-C5CA-4397-96CF-6147C8F09198}"/>
          </ac:graphicFrameMkLst>
        </pc:graphicFrameChg>
        <pc:picChg chg="del">
          <ac:chgData name="Антон Орлов" userId="24f51139ad32217d" providerId="LiveId" clId="{6FEFE1CA-4A73-42E3-B96E-C78236D47AC0}" dt="2021-09-19T00:39:22.855" v="1450" actId="478"/>
          <ac:picMkLst>
            <pc:docMk/>
            <pc:sldMk cId="3180337201" sldId="297"/>
            <ac:picMk id="5" creationId="{AC0BD935-5307-435A-8EC9-0E6A56D65597}"/>
          </ac:picMkLst>
        </pc:picChg>
        <pc:picChg chg="add del mod">
          <ac:chgData name="Антон Орлов" userId="24f51139ad32217d" providerId="LiveId" clId="{6FEFE1CA-4A73-42E3-B96E-C78236D47AC0}" dt="2021-09-19T01:02:24.035" v="1707" actId="478"/>
          <ac:picMkLst>
            <pc:docMk/>
            <pc:sldMk cId="3180337201" sldId="297"/>
            <ac:picMk id="7" creationId="{98091FBC-5189-4BB7-9053-8AABE83EC303}"/>
          </ac:picMkLst>
        </pc:picChg>
        <pc:picChg chg="add del mod">
          <ac:chgData name="Антон Орлов" userId="24f51139ad32217d" providerId="LiveId" clId="{6FEFE1CA-4A73-42E3-B96E-C78236D47AC0}" dt="2021-09-19T01:03:09.910" v="1711" actId="478"/>
          <ac:picMkLst>
            <pc:docMk/>
            <pc:sldMk cId="3180337201" sldId="297"/>
            <ac:picMk id="9" creationId="{83BABA65-D749-4227-BD61-28346DDB83A8}"/>
          </ac:picMkLst>
        </pc:picChg>
      </pc:sldChg>
      <pc:sldChg chg="addSp delSp modSp add mod">
        <pc:chgData name="Антон Орлов" userId="24f51139ad32217d" providerId="LiveId" clId="{6FEFE1CA-4A73-42E3-B96E-C78236D47AC0}" dt="2021-09-19T00:56:11.039" v="1706" actId="207"/>
        <pc:sldMkLst>
          <pc:docMk/>
          <pc:sldMk cId="3004013661" sldId="298"/>
        </pc:sldMkLst>
        <pc:spChg chg="mod">
          <ac:chgData name="Антон Орлов" userId="24f51139ad32217d" providerId="LiveId" clId="{6FEFE1CA-4A73-42E3-B96E-C78236D47AC0}" dt="2021-09-19T00:48:37.933" v="1522" actId="20577"/>
          <ac:spMkLst>
            <pc:docMk/>
            <pc:sldMk cId="3004013661" sldId="298"/>
            <ac:spMk id="2" creationId="{3CF7823B-FF91-4922-AF33-8FA68D4E62CA}"/>
          </ac:spMkLst>
        </pc:spChg>
        <pc:spChg chg="add mod">
          <ac:chgData name="Антон Орлов" userId="24f51139ad32217d" providerId="LiveId" clId="{6FEFE1CA-4A73-42E3-B96E-C78236D47AC0}" dt="2021-09-19T00:54:57.733" v="1699" actId="14100"/>
          <ac:spMkLst>
            <pc:docMk/>
            <pc:sldMk cId="3004013661" sldId="298"/>
            <ac:spMk id="4" creationId="{C53B2498-DBB7-4604-A5D7-865973E6CA0B}"/>
          </ac:spMkLst>
        </pc:spChg>
        <pc:spChg chg="add mod">
          <ac:chgData name="Антон Орлов" userId="24f51139ad32217d" providerId="LiveId" clId="{6FEFE1CA-4A73-42E3-B96E-C78236D47AC0}" dt="2021-09-19T00:55:42.249" v="1703" actId="13926"/>
          <ac:spMkLst>
            <pc:docMk/>
            <pc:sldMk cId="3004013661" sldId="298"/>
            <ac:spMk id="6" creationId="{6072E132-F71E-48D5-A31D-6BA71A6C6789}"/>
          </ac:spMkLst>
        </pc:spChg>
        <pc:spChg chg="add mod ord">
          <ac:chgData name="Антон Орлов" userId="24f51139ad32217d" providerId="LiveId" clId="{6FEFE1CA-4A73-42E3-B96E-C78236D47AC0}" dt="2021-09-19T00:56:11.039" v="1706" actId="207"/>
          <ac:spMkLst>
            <pc:docMk/>
            <pc:sldMk cId="3004013661" sldId="298"/>
            <ac:spMk id="7" creationId="{F50D09CC-BBFD-4F5B-9019-8CE99A52D9E5}"/>
          </ac:spMkLst>
        </pc:spChg>
        <pc:picChg chg="del">
          <ac:chgData name="Антон Орлов" userId="24f51139ad32217d" providerId="LiveId" clId="{6FEFE1CA-4A73-42E3-B96E-C78236D47AC0}" dt="2021-09-19T00:48:39.477" v="1523" actId="478"/>
          <ac:picMkLst>
            <pc:docMk/>
            <pc:sldMk cId="3004013661" sldId="298"/>
            <ac:picMk id="5" creationId="{AC0BD935-5307-435A-8EC9-0E6A56D65597}"/>
          </ac:picMkLst>
        </pc:picChg>
      </pc:sldChg>
      <pc:sldChg chg="modSp add mod">
        <pc:chgData name="Антон Орлов" userId="24f51139ad32217d" providerId="LiveId" clId="{6FEFE1CA-4A73-42E3-B96E-C78236D47AC0}" dt="2021-09-19T13:26:25.174" v="2666" actId="20577"/>
        <pc:sldMkLst>
          <pc:docMk/>
          <pc:sldMk cId="2842891442" sldId="299"/>
        </pc:sldMkLst>
        <pc:spChg chg="mod">
          <ac:chgData name="Антон Орлов" userId="24f51139ad32217d" providerId="LiveId" clId="{6FEFE1CA-4A73-42E3-B96E-C78236D47AC0}" dt="2021-09-19T13:25:56.280" v="2601" actId="20577"/>
          <ac:spMkLst>
            <pc:docMk/>
            <pc:sldMk cId="2842891442" sldId="299"/>
            <ac:spMk id="2" creationId="{0C77C9D5-036F-422F-9F8C-5AAC30E0AED0}"/>
          </ac:spMkLst>
        </pc:spChg>
        <pc:spChg chg="mod">
          <ac:chgData name="Антон Орлов" userId="24f51139ad32217d" providerId="LiveId" clId="{6FEFE1CA-4A73-42E3-B96E-C78236D47AC0}" dt="2021-09-19T13:26:25.174" v="2666" actId="20577"/>
          <ac:spMkLst>
            <pc:docMk/>
            <pc:sldMk cId="2842891442" sldId="299"/>
            <ac:spMk id="3" creationId="{0F5696C2-5041-4BC0-95F6-2C59CC2A37AF}"/>
          </ac:spMkLst>
        </pc:spChg>
      </pc:sldChg>
      <pc:sldChg chg="addSp delSp modSp add mod">
        <pc:chgData name="Антон Орлов" userId="24f51139ad32217d" providerId="LiveId" clId="{6FEFE1CA-4A73-42E3-B96E-C78236D47AC0}" dt="2021-09-19T13:29:57.652" v="2727" actId="20577"/>
        <pc:sldMkLst>
          <pc:docMk/>
          <pc:sldMk cId="24094019" sldId="300"/>
        </pc:sldMkLst>
        <pc:spChg chg="mod">
          <ac:chgData name="Антон Орлов" userId="24f51139ad32217d" providerId="LiveId" clId="{6FEFE1CA-4A73-42E3-B96E-C78236D47AC0}" dt="2021-09-19T13:28:51.519" v="2691" actId="20577"/>
          <ac:spMkLst>
            <pc:docMk/>
            <pc:sldMk cId="24094019" sldId="300"/>
            <ac:spMk id="2" creationId="{9E643DF5-850A-4697-AEEC-08DFFD11FF7E}"/>
          </ac:spMkLst>
        </pc:spChg>
        <pc:spChg chg="del mod">
          <ac:chgData name="Антон Орлов" userId="24f51139ad32217d" providerId="LiveId" clId="{6FEFE1CA-4A73-42E3-B96E-C78236D47AC0}" dt="2021-09-19T13:29:24.204" v="2693"/>
          <ac:spMkLst>
            <pc:docMk/>
            <pc:sldMk cId="24094019" sldId="300"/>
            <ac:spMk id="3" creationId="{5581779A-1A0C-4313-B3A7-7DD09F2F8867}"/>
          </ac:spMkLst>
        </pc:spChg>
        <pc:spChg chg="add mod">
          <ac:chgData name="Антон Орлов" userId="24f51139ad32217d" providerId="LiveId" clId="{6FEFE1CA-4A73-42E3-B96E-C78236D47AC0}" dt="2021-09-19T13:29:57.652" v="2727" actId="20577"/>
          <ac:spMkLst>
            <pc:docMk/>
            <pc:sldMk cId="24094019" sldId="300"/>
            <ac:spMk id="6" creationId="{7D082892-1D01-48F1-8379-BB9C415923C3}"/>
          </ac:spMkLst>
        </pc:spChg>
        <pc:picChg chg="add mod">
          <ac:chgData name="Антон Орлов" userId="24f51139ad32217d" providerId="LiveId" clId="{6FEFE1CA-4A73-42E3-B96E-C78236D47AC0}" dt="2021-09-19T13:29:29.424" v="2695" actId="27614"/>
          <ac:picMkLst>
            <pc:docMk/>
            <pc:sldMk cId="24094019" sldId="300"/>
            <ac:picMk id="5" creationId="{0DB6FE2C-B1D4-4CD9-9B7C-D9791241FD7A}"/>
          </ac:picMkLst>
        </pc:picChg>
      </pc:sldChg>
      <pc:sldChg chg="modSp new mod">
        <pc:chgData name="Антон Орлов" userId="24f51139ad32217d" providerId="LiveId" clId="{6FEFE1CA-4A73-42E3-B96E-C78236D47AC0}" dt="2021-09-19T14:33:56.363" v="3164" actId="20577"/>
        <pc:sldMkLst>
          <pc:docMk/>
          <pc:sldMk cId="2034790075" sldId="301"/>
        </pc:sldMkLst>
        <pc:spChg chg="mod">
          <ac:chgData name="Антон Орлов" userId="24f51139ad32217d" providerId="LiveId" clId="{6FEFE1CA-4A73-42E3-B96E-C78236D47AC0}" dt="2021-09-19T14:30:02.362" v="2952" actId="20577"/>
          <ac:spMkLst>
            <pc:docMk/>
            <pc:sldMk cId="2034790075" sldId="301"/>
            <ac:spMk id="2" creationId="{26684095-1346-4AB2-9DFC-E2C79F2A294D}"/>
          </ac:spMkLst>
        </pc:spChg>
        <pc:spChg chg="mod">
          <ac:chgData name="Антон Орлов" userId="24f51139ad32217d" providerId="LiveId" clId="{6FEFE1CA-4A73-42E3-B96E-C78236D47AC0}" dt="2021-09-19T14:33:56.363" v="3164" actId="20577"/>
          <ac:spMkLst>
            <pc:docMk/>
            <pc:sldMk cId="2034790075" sldId="301"/>
            <ac:spMk id="3" creationId="{A4C87B83-0870-48FF-AEB4-409F8D0BDB9B}"/>
          </ac:spMkLst>
        </pc:spChg>
      </pc:sldChg>
      <pc:sldChg chg="addSp delSp modSp add mod">
        <pc:chgData name="Антон Орлов" userId="24f51139ad32217d" providerId="LiveId" clId="{6FEFE1CA-4A73-42E3-B96E-C78236D47AC0}" dt="2021-09-19T22:40:11.866" v="3478" actId="20577"/>
        <pc:sldMkLst>
          <pc:docMk/>
          <pc:sldMk cId="2909791425" sldId="302"/>
        </pc:sldMkLst>
        <pc:spChg chg="mod">
          <ac:chgData name="Антон Орлов" userId="24f51139ad32217d" providerId="LiveId" clId="{6FEFE1CA-4A73-42E3-B96E-C78236D47AC0}" dt="2021-09-19T22:35:54.949" v="3403" actId="20577"/>
          <ac:spMkLst>
            <pc:docMk/>
            <pc:sldMk cId="2909791425" sldId="302"/>
            <ac:spMk id="2" creationId="{61483CD2-480A-4632-BBFE-14F01F2738C3}"/>
          </ac:spMkLst>
        </pc:spChg>
        <pc:spChg chg="add mod">
          <ac:chgData name="Антон Орлов" userId="24f51139ad32217d" providerId="LiveId" clId="{6FEFE1CA-4A73-42E3-B96E-C78236D47AC0}" dt="2021-09-19T22:40:11.866" v="3478" actId="20577"/>
          <ac:spMkLst>
            <pc:docMk/>
            <pc:sldMk cId="2909791425" sldId="302"/>
            <ac:spMk id="4" creationId="{BE6EDCC1-8FCA-4EC6-973A-AFBDFE9931DC}"/>
          </ac:spMkLst>
        </pc:spChg>
        <pc:picChg chg="del">
          <ac:chgData name="Антон Орлов" userId="24f51139ad32217d" providerId="LiveId" clId="{6FEFE1CA-4A73-42E3-B96E-C78236D47AC0}" dt="2021-09-19T22:35:58.416" v="3404" actId="478"/>
          <ac:picMkLst>
            <pc:docMk/>
            <pc:sldMk cId="2909791425" sldId="302"/>
            <ac:picMk id="5" creationId="{F48E5064-2808-4FBA-A517-5FAC9F57A761}"/>
          </ac:picMkLst>
        </pc:picChg>
      </pc:sldChg>
      <pc:sldChg chg="addSp delSp modSp new mod ord">
        <pc:chgData name="Антон Орлов" userId="24f51139ad32217d" providerId="LiveId" clId="{6FEFE1CA-4A73-42E3-B96E-C78236D47AC0}" dt="2021-09-20T01:12:16.774" v="4371"/>
        <pc:sldMkLst>
          <pc:docMk/>
          <pc:sldMk cId="717370796" sldId="303"/>
        </pc:sldMkLst>
        <pc:spChg chg="mod">
          <ac:chgData name="Антон Орлов" userId="24f51139ad32217d" providerId="LiveId" clId="{6FEFE1CA-4A73-42E3-B96E-C78236D47AC0}" dt="2021-09-19T23:30:21.206" v="3682" actId="20577"/>
          <ac:spMkLst>
            <pc:docMk/>
            <pc:sldMk cId="717370796" sldId="303"/>
            <ac:spMk id="2" creationId="{F7ADE9B2-504F-4090-A152-EB6DA01CAC4C}"/>
          </ac:spMkLst>
        </pc:spChg>
        <pc:spChg chg="del mod">
          <ac:chgData name="Антон Орлов" userId="24f51139ad32217d" providerId="LiveId" clId="{6FEFE1CA-4A73-42E3-B96E-C78236D47AC0}" dt="2021-09-19T23:30:29.126" v="3685"/>
          <ac:spMkLst>
            <pc:docMk/>
            <pc:sldMk cId="717370796" sldId="303"/>
            <ac:spMk id="3" creationId="{8CB2886A-C308-48CF-9043-3D1DD277CADD}"/>
          </ac:spMkLst>
        </pc:spChg>
        <pc:picChg chg="add mod">
          <ac:chgData name="Антон Орлов" userId="24f51139ad32217d" providerId="LiveId" clId="{6FEFE1CA-4A73-42E3-B96E-C78236D47AC0}" dt="2021-09-19T23:30:31.648" v="3688" actId="14100"/>
          <ac:picMkLst>
            <pc:docMk/>
            <pc:sldMk cId="717370796" sldId="303"/>
            <ac:picMk id="5" creationId="{D23DCB56-A22E-43E3-A521-A8129F8DB460}"/>
          </ac:picMkLst>
        </pc:picChg>
      </pc:sldChg>
      <pc:sldChg chg="modSp add mod">
        <pc:chgData name="Антон Орлов" userId="24f51139ad32217d" providerId="LiveId" clId="{6FEFE1CA-4A73-42E3-B96E-C78236D47AC0}" dt="2021-09-20T01:05:11.433" v="4046" actId="20577"/>
        <pc:sldMkLst>
          <pc:docMk/>
          <pc:sldMk cId="2585508934" sldId="304"/>
        </pc:sldMkLst>
        <pc:spChg chg="mod">
          <ac:chgData name="Антон Орлов" userId="24f51139ad32217d" providerId="LiveId" clId="{6FEFE1CA-4A73-42E3-B96E-C78236D47AC0}" dt="2021-09-20T00:52:34.763" v="3848" actId="20577"/>
          <ac:spMkLst>
            <pc:docMk/>
            <pc:sldMk cId="2585508934" sldId="304"/>
            <ac:spMk id="2" creationId="{AE5004EB-3053-440F-BA47-8306E519A4B3}"/>
          </ac:spMkLst>
        </pc:spChg>
        <pc:spChg chg="mod">
          <ac:chgData name="Антон Орлов" userId="24f51139ad32217d" providerId="LiveId" clId="{6FEFE1CA-4A73-42E3-B96E-C78236D47AC0}" dt="2021-09-20T01:05:11.433" v="4046" actId="20577"/>
          <ac:spMkLst>
            <pc:docMk/>
            <pc:sldMk cId="2585508934" sldId="304"/>
            <ac:spMk id="6" creationId="{BFB5F9AB-8698-4926-B8A4-733775C5E905}"/>
          </ac:spMkLst>
        </pc:spChg>
        <pc:spChg chg="mod">
          <ac:chgData name="Антон Орлов" userId="24f51139ad32217d" providerId="LiveId" clId="{6FEFE1CA-4A73-42E3-B96E-C78236D47AC0}" dt="2021-09-20T00:53:59.872" v="3878"/>
          <ac:spMkLst>
            <pc:docMk/>
            <pc:sldMk cId="2585508934" sldId="304"/>
            <ac:spMk id="7" creationId="{296265B9-0E67-4600-A963-873767790AA1}"/>
          </ac:spMkLst>
        </pc:spChg>
        <pc:spChg chg="mod">
          <ac:chgData name="Антон Орлов" userId="24f51139ad32217d" providerId="LiveId" clId="{6FEFE1CA-4A73-42E3-B96E-C78236D47AC0}" dt="2021-09-20T00:54:28.513" v="3882" actId="6549"/>
          <ac:spMkLst>
            <pc:docMk/>
            <pc:sldMk cId="2585508934" sldId="304"/>
            <ac:spMk id="8" creationId="{8ABF360E-E051-4BCE-B88E-C223C01EC31B}"/>
          </ac:spMkLst>
        </pc:spChg>
      </pc:sldChg>
      <pc:sldChg chg="modSp add mod">
        <pc:chgData name="Антон Орлов" userId="24f51139ad32217d" providerId="LiveId" clId="{6FEFE1CA-4A73-42E3-B96E-C78236D47AC0}" dt="2021-09-20T01:05:17.542" v="4049" actId="6549"/>
        <pc:sldMkLst>
          <pc:docMk/>
          <pc:sldMk cId="2753962245" sldId="305"/>
        </pc:sldMkLst>
        <pc:spChg chg="mod">
          <ac:chgData name="Антон Орлов" userId="24f51139ad32217d" providerId="LiveId" clId="{6FEFE1CA-4A73-42E3-B96E-C78236D47AC0}" dt="2021-09-20T00:56:18.459" v="3901" actId="20577"/>
          <ac:spMkLst>
            <pc:docMk/>
            <pc:sldMk cId="2753962245" sldId="305"/>
            <ac:spMk id="2" creationId="{AE5004EB-3053-440F-BA47-8306E519A4B3}"/>
          </ac:spMkLst>
        </pc:spChg>
        <pc:spChg chg="mod">
          <ac:chgData name="Антон Орлов" userId="24f51139ad32217d" providerId="LiveId" clId="{6FEFE1CA-4A73-42E3-B96E-C78236D47AC0}" dt="2021-09-20T01:05:17.542" v="4049" actId="6549"/>
          <ac:spMkLst>
            <pc:docMk/>
            <pc:sldMk cId="2753962245" sldId="305"/>
            <ac:spMk id="6" creationId="{BFB5F9AB-8698-4926-B8A4-733775C5E905}"/>
          </ac:spMkLst>
        </pc:spChg>
        <pc:spChg chg="mod">
          <ac:chgData name="Антон Орлов" userId="24f51139ad32217d" providerId="LiveId" clId="{6FEFE1CA-4A73-42E3-B96E-C78236D47AC0}" dt="2021-09-20T00:56:38.371" v="3921" actId="20577"/>
          <ac:spMkLst>
            <pc:docMk/>
            <pc:sldMk cId="2753962245" sldId="305"/>
            <ac:spMk id="7" creationId="{296265B9-0E67-4600-A963-873767790AA1}"/>
          </ac:spMkLst>
        </pc:spChg>
      </pc:sldChg>
      <pc:sldChg chg="addSp modSp add mod">
        <pc:chgData name="Антон Орлов" userId="24f51139ad32217d" providerId="LiveId" clId="{6FEFE1CA-4A73-42E3-B96E-C78236D47AC0}" dt="2021-09-20T01:05:22.320" v="4052" actId="20577"/>
        <pc:sldMkLst>
          <pc:docMk/>
          <pc:sldMk cId="475818086" sldId="306"/>
        </pc:sldMkLst>
        <pc:spChg chg="mod">
          <ac:chgData name="Антон Орлов" userId="24f51139ad32217d" providerId="LiveId" clId="{6FEFE1CA-4A73-42E3-B96E-C78236D47AC0}" dt="2021-09-20T00:57:20.517" v="3931" actId="20577"/>
          <ac:spMkLst>
            <pc:docMk/>
            <pc:sldMk cId="475818086" sldId="306"/>
            <ac:spMk id="2" creationId="{AE5004EB-3053-440F-BA47-8306E519A4B3}"/>
          </ac:spMkLst>
        </pc:spChg>
        <pc:spChg chg="mod">
          <ac:chgData name="Антон Орлов" userId="24f51139ad32217d" providerId="LiveId" clId="{6FEFE1CA-4A73-42E3-B96E-C78236D47AC0}" dt="2021-09-20T01:05:22.320" v="4052" actId="20577"/>
          <ac:spMkLst>
            <pc:docMk/>
            <pc:sldMk cId="475818086" sldId="306"/>
            <ac:spMk id="6" creationId="{BFB5F9AB-8698-4926-B8A4-733775C5E905}"/>
          </ac:spMkLst>
        </pc:spChg>
        <pc:spChg chg="mod">
          <ac:chgData name="Антон Орлов" userId="24f51139ad32217d" providerId="LiveId" clId="{6FEFE1CA-4A73-42E3-B96E-C78236D47AC0}" dt="2021-09-20T00:58:50.287" v="3972" actId="20577"/>
          <ac:spMkLst>
            <pc:docMk/>
            <pc:sldMk cId="475818086" sldId="306"/>
            <ac:spMk id="7" creationId="{296265B9-0E67-4600-A963-873767790AA1}"/>
          </ac:spMkLst>
        </pc:spChg>
        <pc:spChg chg="add mod">
          <ac:chgData name="Антон Орлов" userId="24f51139ad32217d" providerId="LiveId" clId="{6FEFE1CA-4A73-42E3-B96E-C78236D47AC0}" dt="2021-09-20T00:59:37.865" v="3976" actId="20577"/>
          <ac:spMkLst>
            <pc:docMk/>
            <pc:sldMk cId="475818086" sldId="306"/>
            <ac:spMk id="9" creationId="{9ACCBA7D-2EBD-4AA6-BBCB-50384DAC2010}"/>
          </ac:spMkLst>
        </pc:spChg>
      </pc:sldChg>
      <pc:sldChg chg="delSp modSp add mod">
        <pc:chgData name="Антон Орлов" userId="24f51139ad32217d" providerId="LiveId" clId="{6FEFE1CA-4A73-42E3-B96E-C78236D47AC0}" dt="2021-09-20T01:09:59.701" v="4286" actId="20577"/>
        <pc:sldMkLst>
          <pc:docMk/>
          <pc:sldMk cId="2933923200" sldId="307"/>
        </pc:sldMkLst>
        <pc:spChg chg="mod">
          <ac:chgData name="Антон Орлов" userId="24f51139ad32217d" providerId="LiveId" clId="{6FEFE1CA-4A73-42E3-B96E-C78236D47AC0}" dt="2021-09-20T01:02:25.298" v="4009" actId="20577"/>
          <ac:spMkLst>
            <pc:docMk/>
            <pc:sldMk cId="2933923200" sldId="307"/>
            <ac:spMk id="2" creationId="{AE5004EB-3053-440F-BA47-8306E519A4B3}"/>
          </ac:spMkLst>
        </pc:spChg>
        <pc:spChg chg="del">
          <ac:chgData name="Антон Орлов" userId="24f51139ad32217d" providerId="LiveId" clId="{6FEFE1CA-4A73-42E3-B96E-C78236D47AC0}" dt="2021-09-20T01:04:15.954" v="4023" actId="478"/>
          <ac:spMkLst>
            <pc:docMk/>
            <pc:sldMk cId="2933923200" sldId="307"/>
            <ac:spMk id="3" creationId="{EDC9D922-BB61-413D-B354-1B4170EC4729}"/>
          </ac:spMkLst>
        </pc:spChg>
        <pc:spChg chg="del">
          <ac:chgData name="Антон Орлов" userId="24f51139ad32217d" providerId="LiveId" clId="{6FEFE1CA-4A73-42E3-B96E-C78236D47AC0}" dt="2021-09-20T01:03:52.820" v="4018" actId="478"/>
          <ac:spMkLst>
            <pc:docMk/>
            <pc:sldMk cId="2933923200" sldId="307"/>
            <ac:spMk id="5" creationId="{2233519D-F527-4C86-B5EE-5B5D66DB4C38}"/>
          </ac:spMkLst>
        </pc:spChg>
        <pc:spChg chg="mod">
          <ac:chgData name="Антон Орлов" userId="24f51139ad32217d" providerId="LiveId" clId="{6FEFE1CA-4A73-42E3-B96E-C78236D47AC0}" dt="2021-09-20T01:05:26.804" v="4055" actId="20577"/>
          <ac:spMkLst>
            <pc:docMk/>
            <pc:sldMk cId="2933923200" sldId="307"/>
            <ac:spMk id="6" creationId="{BFB5F9AB-8698-4926-B8A4-733775C5E905}"/>
          </ac:spMkLst>
        </pc:spChg>
        <pc:spChg chg="mod">
          <ac:chgData name="Антон Орлов" userId="24f51139ad32217d" providerId="LiveId" clId="{6FEFE1CA-4A73-42E3-B96E-C78236D47AC0}" dt="2021-09-20T01:09:59.701" v="4286" actId="20577"/>
          <ac:spMkLst>
            <pc:docMk/>
            <pc:sldMk cId="2933923200" sldId="307"/>
            <ac:spMk id="7" creationId="{296265B9-0E67-4600-A963-873767790AA1}"/>
          </ac:spMkLst>
        </pc:spChg>
        <pc:spChg chg="mod">
          <ac:chgData name="Антон Орлов" userId="24f51139ad32217d" providerId="LiveId" clId="{6FEFE1CA-4A73-42E3-B96E-C78236D47AC0}" dt="2021-09-20T01:09:39.505" v="4279"/>
          <ac:spMkLst>
            <pc:docMk/>
            <pc:sldMk cId="2933923200" sldId="307"/>
            <ac:spMk id="8" creationId="{8ABF360E-E051-4BCE-B88E-C223C01EC31B}"/>
          </ac:spMkLst>
        </pc:spChg>
        <pc:spChg chg="del">
          <ac:chgData name="Антон Орлов" userId="24f51139ad32217d" providerId="LiveId" clId="{6FEFE1CA-4A73-42E3-B96E-C78236D47AC0}" dt="2021-09-20T01:02:59.177" v="4010" actId="478"/>
          <ac:spMkLst>
            <pc:docMk/>
            <pc:sldMk cId="2933923200" sldId="307"/>
            <ac:spMk id="9" creationId="{9ACCBA7D-2EBD-4AA6-BBCB-50384DAC2010}"/>
          </ac:spMkLst>
        </pc:spChg>
      </pc:sldChg>
      <pc:sldChg chg="modSp add mod">
        <pc:chgData name="Антон Орлов" userId="24f51139ad32217d" providerId="LiveId" clId="{6FEFE1CA-4A73-42E3-B96E-C78236D47AC0}" dt="2021-09-20T11:51:51.944" v="4553" actId="20577"/>
        <pc:sldMkLst>
          <pc:docMk/>
          <pc:sldMk cId="2460070126" sldId="308"/>
        </pc:sldMkLst>
        <pc:spChg chg="mod">
          <ac:chgData name="Антон Орлов" userId="24f51139ad32217d" providerId="LiveId" clId="{6FEFE1CA-4A73-42E3-B96E-C78236D47AC0}" dt="2021-09-20T11:51:03.186" v="4468" actId="20577"/>
          <ac:spMkLst>
            <pc:docMk/>
            <pc:sldMk cId="2460070126" sldId="308"/>
            <ac:spMk id="2" creationId="{BCBD60F6-DBCF-42A0-A06E-2E334E097D51}"/>
          </ac:spMkLst>
        </pc:spChg>
        <pc:spChg chg="mod">
          <ac:chgData name="Антон Орлов" userId="24f51139ad32217d" providerId="LiveId" clId="{6FEFE1CA-4A73-42E3-B96E-C78236D47AC0}" dt="2021-09-20T11:51:51.944" v="4553" actId="20577"/>
          <ac:spMkLst>
            <pc:docMk/>
            <pc:sldMk cId="2460070126" sldId="308"/>
            <ac:spMk id="3" creationId="{9B85BFB5-AAC6-46E3-B274-33E1C2D8E9D6}"/>
          </ac:spMkLst>
        </pc:spChg>
      </pc:sldChg>
      <pc:sldChg chg="add del">
        <pc:chgData name="Антон Орлов" userId="24f51139ad32217d" providerId="LiveId" clId="{6FEFE1CA-4A73-42E3-B96E-C78236D47AC0}" dt="2021-09-20T11:57:48.891" v="4641" actId="47"/>
        <pc:sldMkLst>
          <pc:docMk/>
          <pc:sldMk cId="568753946" sldId="309"/>
        </pc:sldMkLst>
      </pc:sldChg>
      <pc:sldChg chg="addSp modSp new mod">
        <pc:chgData name="Антон Орлов" userId="24f51139ad32217d" providerId="LiveId" clId="{6FEFE1CA-4A73-42E3-B96E-C78236D47AC0}" dt="2021-09-20T11:57:26.532" v="4639" actId="1076"/>
        <pc:sldMkLst>
          <pc:docMk/>
          <pc:sldMk cId="1030052142" sldId="310"/>
        </pc:sldMkLst>
        <pc:spChg chg="mod">
          <ac:chgData name="Антон Орлов" userId="24f51139ad32217d" providerId="LiveId" clId="{6FEFE1CA-4A73-42E3-B96E-C78236D47AC0}" dt="2021-09-20T11:52:36.921" v="4563" actId="20577"/>
          <ac:spMkLst>
            <pc:docMk/>
            <pc:sldMk cId="1030052142" sldId="310"/>
            <ac:spMk id="2" creationId="{5FA6D87C-0D84-4DAB-A46D-670DD16A53E2}"/>
          </ac:spMkLst>
        </pc:spChg>
        <pc:spChg chg="mod">
          <ac:chgData name="Антон Орлов" userId="24f51139ad32217d" providerId="LiveId" clId="{6FEFE1CA-4A73-42E3-B96E-C78236D47AC0}" dt="2021-09-20T11:56:15.119" v="4633" actId="20577"/>
          <ac:spMkLst>
            <pc:docMk/>
            <pc:sldMk cId="1030052142" sldId="310"/>
            <ac:spMk id="3" creationId="{D82F5E47-60D8-476E-ADD5-D429F2EC7C22}"/>
          </ac:spMkLst>
        </pc:spChg>
        <pc:picChg chg="add mod">
          <ac:chgData name="Антон Орлов" userId="24f51139ad32217d" providerId="LiveId" clId="{6FEFE1CA-4A73-42E3-B96E-C78236D47AC0}" dt="2021-09-20T11:57:26.532" v="4639" actId="1076"/>
          <ac:picMkLst>
            <pc:docMk/>
            <pc:sldMk cId="1030052142" sldId="310"/>
            <ac:picMk id="5" creationId="{359B5B6E-E739-465B-B886-7016E5E68EAF}"/>
          </ac:picMkLst>
        </pc:picChg>
      </pc:sldChg>
      <pc:sldChg chg="delSp modSp add mod">
        <pc:chgData name="Антон Орлов" userId="24f51139ad32217d" providerId="LiveId" clId="{6FEFE1CA-4A73-42E3-B96E-C78236D47AC0}" dt="2021-09-20T12:03:08.950" v="4792" actId="20577"/>
        <pc:sldMkLst>
          <pc:docMk/>
          <pc:sldMk cId="1728131835" sldId="311"/>
        </pc:sldMkLst>
        <pc:spChg chg="mod">
          <ac:chgData name="Антон Орлов" userId="24f51139ad32217d" providerId="LiveId" clId="{6FEFE1CA-4A73-42E3-B96E-C78236D47AC0}" dt="2021-09-20T11:57:55.005" v="4648" actId="20577"/>
          <ac:spMkLst>
            <pc:docMk/>
            <pc:sldMk cId="1728131835" sldId="311"/>
            <ac:spMk id="2" creationId="{5FA6D87C-0D84-4DAB-A46D-670DD16A53E2}"/>
          </ac:spMkLst>
        </pc:spChg>
        <pc:spChg chg="mod">
          <ac:chgData name="Антон Орлов" userId="24f51139ad32217d" providerId="LiveId" clId="{6FEFE1CA-4A73-42E3-B96E-C78236D47AC0}" dt="2021-09-20T12:03:08.950" v="4792" actId="20577"/>
          <ac:spMkLst>
            <pc:docMk/>
            <pc:sldMk cId="1728131835" sldId="311"/>
            <ac:spMk id="3" creationId="{D82F5E47-60D8-476E-ADD5-D429F2EC7C22}"/>
          </ac:spMkLst>
        </pc:spChg>
        <pc:picChg chg="del">
          <ac:chgData name="Антон Орлов" userId="24f51139ad32217d" providerId="LiveId" clId="{6FEFE1CA-4A73-42E3-B96E-C78236D47AC0}" dt="2021-09-20T11:57:57.265" v="4649" actId="478"/>
          <ac:picMkLst>
            <pc:docMk/>
            <pc:sldMk cId="1728131835" sldId="311"/>
            <ac:picMk id="5" creationId="{359B5B6E-E739-465B-B886-7016E5E68EAF}"/>
          </ac:picMkLst>
        </pc:picChg>
      </pc:sldChg>
      <pc:sldChg chg="addSp delSp modSp add mod">
        <pc:chgData name="Антон Орлов" userId="24f51139ad32217d" providerId="LiveId" clId="{6FEFE1CA-4A73-42E3-B96E-C78236D47AC0}" dt="2021-09-20T12:08:30.069" v="4833" actId="207"/>
        <pc:sldMkLst>
          <pc:docMk/>
          <pc:sldMk cId="1298624540" sldId="312"/>
        </pc:sldMkLst>
        <pc:spChg chg="mod">
          <ac:chgData name="Антон Орлов" userId="24f51139ad32217d" providerId="LiveId" clId="{6FEFE1CA-4A73-42E3-B96E-C78236D47AC0}" dt="2021-09-20T12:08:30.069" v="4833" actId="207"/>
          <ac:spMkLst>
            <pc:docMk/>
            <pc:sldMk cId="1298624540" sldId="312"/>
            <ac:spMk id="3" creationId="{D82F5E47-60D8-476E-ADD5-D429F2EC7C22}"/>
          </ac:spMkLst>
        </pc:spChg>
        <pc:spChg chg="add del">
          <ac:chgData name="Антон Орлов" userId="24f51139ad32217d" providerId="LiveId" clId="{6FEFE1CA-4A73-42E3-B96E-C78236D47AC0}" dt="2021-09-20T12:04:00.942" v="4798" actId="11529"/>
          <ac:spMkLst>
            <pc:docMk/>
            <pc:sldMk cId="1298624540" sldId="312"/>
            <ac:spMk id="4" creationId="{283E49C4-2AFE-4E57-96FF-DEB8EC1A9944}"/>
          </ac:spMkLst>
        </pc:spChg>
        <pc:spChg chg="add del">
          <ac:chgData name="Антон Орлов" userId="24f51139ad32217d" providerId="LiveId" clId="{6FEFE1CA-4A73-42E3-B96E-C78236D47AC0}" dt="2021-09-20T12:03:51.588" v="4797"/>
          <ac:spMkLst>
            <pc:docMk/>
            <pc:sldMk cId="1298624540" sldId="312"/>
            <ac:spMk id="5" creationId="{2B3A1C74-4884-45ED-8571-564CB38B8AA3}"/>
          </ac:spMkLst>
        </pc:spChg>
        <pc:spChg chg="add del">
          <ac:chgData name="Антон Орлов" userId="24f51139ad32217d" providerId="LiveId" clId="{6FEFE1CA-4A73-42E3-B96E-C78236D47AC0}" dt="2021-09-20T12:04:06.671" v="4801"/>
          <ac:spMkLst>
            <pc:docMk/>
            <pc:sldMk cId="1298624540" sldId="312"/>
            <ac:spMk id="6" creationId="{8E50628A-FDF7-448F-988C-BB27A65C98E7}"/>
          </ac:spMkLst>
        </pc:spChg>
      </pc:sldChg>
      <pc:sldChg chg="modSp add mod">
        <pc:chgData name="Антон Орлов" userId="24f51139ad32217d" providerId="LiveId" clId="{6FEFE1CA-4A73-42E3-B96E-C78236D47AC0}" dt="2021-09-20T13:25:54.110" v="4915" actId="20577"/>
        <pc:sldMkLst>
          <pc:docMk/>
          <pc:sldMk cId="1333598923" sldId="313"/>
        </pc:sldMkLst>
        <pc:spChg chg="mod">
          <ac:chgData name="Антон Орлов" userId="24f51139ad32217d" providerId="LiveId" clId="{6FEFE1CA-4A73-42E3-B96E-C78236D47AC0}" dt="2021-09-20T13:25:54.110" v="4915" actId="20577"/>
          <ac:spMkLst>
            <pc:docMk/>
            <pc:sldMk cId="1333598923" sldId="313"/>
            <ac:spMk id="2" creationId="{5FA6D87C-0D84-4DAB-A46D-670DD16A53E2}"/>
          </ac:spMkLst>
        </pc:spChg>
        <pc:spChg chg="mod">
          <ac:chgData name="Антон Орлов" userId="24f51139ad32217d" providerId="LiveId" clId="{6FEFE1CA-4A73-42E3-B96E-C78236D47AC0}" dt="2021-09-20T12:08:47.099" v="4835" actId="207"/>
          <ac:spMkLst>
            <pc:docMk/>
            <pc:sldMk cId="1333598923" sldId="313"/>
            <ac:spMk id="3" creationId="{D82F5E47-60D8-476E-ADD5-D429F2EC7C22}"/>
          </ac:spMkLst>
        </pc:spChg>
      </pc:sldChg>
      <pc:sldChg chg="modSp add mod ord">
        <pc:chgData name="Антон Орлов" userId="24f51139ad32217d" providerId="LiveId" clId="{6FEFE1CA-4A73-42E3-B96E-C78236D47AC0}" dt="2021-09-20T13:29:45.365" v="5043"/>
        <pc:sldMkLst>
          <pc:docMk/>
          <pc:sldMk cId="2747750885" sldId="314"/>
        </pc:sldMkLst>
        <pc:spChg chg="mod">
          <ac:chgData name="Антон Орлов" userId="24f51139ad32217d" providerId="LiveId" clId="{6FEFE1CA-4A73-42E3-B96E-C78236D47AC0}" dt="2021-09-20T13:29:45.365" v="5043"/>
          <ac:spMkLst>
            <pc:docMk/>
            <pc:sldMk cId="2747750885" sldId="314"/>
            <ac:spMk id="3" creationId="{D82F5E47-60D8-476E-ADD5-D429F2EC7C22}"/>
          </ac:spMkLst>
        </pc:spChg>
      </pc:sldChg>
      <pc:sldChg chg="addSp delSp modSp add mod">
        <pc:chgData name="Антон Орлов" userId="24f51139ad32217d" providerId="LiveId" clId="{6FEFE1CA-4A73-42E3-B96E-C78236D47AC0}" dt="2021-09-20T13:31:29.551" v="5103" actId="20577"/>
        <pc:sldMkLst>
          <pc:docMk/>
          <pc:sldMk cId="3364665899" sldId="315"/>
        </pc:sldMkLst>
        <pc:spChg chg="mod">
          <ac:chgData name="Антон Орлов" userId="24f51139ad32217d" providerId="LiveId" clId="{6FEFE1CA-4A73-42E3-B96E-C78236D47AC0}" dt="2021-09-20T12:09:55.417" v="4857" actId="20577"/>
          <ac:spMkLst>
            <pc:docMk/>
            <pc:sldMk cId="3364665899" sldId="315"/>
            <ac:spMk id="2" creationId="{5FA6D87C-0D84-4DAB-A46D-670DD16A53E2}"/>
          </ac:spMkLst>
        </pc:spChg>
        <pc:spChg chg="del">
          <ac:chgData name="Антон Орлов" userId="24f51139ad32217d" providerId="LiveId" clId="{6FEFE1CA-4A73-42E3-B96E-C78236D47AC0}" dt="2021-09-20T12:09:57.974" v="4858" actId="478"/>
          <ac:spMkLst>
            <pc:docMk/>
            <pc:sldMk cId="3364665899" sldId="315"/>
            <ac:spMk id="3" creationId="{D82F5E47-60D8-476E-ADD5-D429F2EC7C22}"/>
          </ac:spMkLst>
        </pc:spChg>
        <pc:spChg chg="add mod">
          <ac:chgData name="Антон Орлов" userId="24f51139ad32217d" providerId="LiveId" clId="{6FEFE1CA-4A73-42E3-B96E-C78236D47AC0}" dt="2021-09-20T13:31:29.551" v="5103" actId="20577"/>
          <ac:spMkLst>
            <pc:docMk/>
            <pc:sldMk cId="3364665899" sldId="315"/>
            <ac:spMk id="5" creationId="{FA4132E1-DDA5-4C1F-8191-B22F03CC224B}"/>
          </ac:spMkLst>
        </pc:spChg>
      </pc:sldChg>
      <pc:sldChg chg="modSp add mod">
        <pc:chgData name="Антон Орлов" userId="24f51139ad32217d" providerId="LiveId" clId="{6FEFE1CA-4A73-42E3-B96E-C78236D47AC0}" dt="2021-09-20T13:29:32.410" v="5040"/>
        <pc:sldMkLst>
          <pc:docMk/>
          <pc:sldMk cId="2248720339" sldId="316"/>
        </pc:sldMkLst>
        <pc:spChg chg="mod">
          <ac:chgData name="Антон Орлов" userId="24f51139ad32217d" providerId="LiveId" clId="{6FEFE1CA-4A73-42E3-B96E-C78236D47AC0}" dt="2021-09-20T13:26:03.204" v="4922" actId="20577"/>
          <ac:spMkLst>
            <pc:docMk/>
            <pc:sldMk cId="2248720339" sldId="316"/>
            <ac:spMk id="2" creationId="{5FA6D87C-0D84-4DAB-A46D-670DD16A53E2}"/>
          </ac:spMkLst>
        </pc:spChg>
        <pc:spChg chg="mod">
          <ac:chgData name="Антон Орлов" userId="24f51139ad32217d" providerId="LiveId" clId="{6FEFE1CA-4A73-42E3-B96E-C78236D47AC0}" dt="2021-09-20T13:29:32.410" v="5040"/>
          <ac:spMkLst>
            <pc:docMk/>
            <pc:sldMk cId="2248720339" sldId="316"/>
            <ac:spMk id="3" creationId="{D82F5E47-60D8-476E-ADD5-D429F2EC7C22}"/>
          </ac:spMkLst>
        </pc:spChg>
      </pc:sldChg>
      <pc:sldChg chg="add del">
        <pc:chgData name="Антон Орлов" userId="24f51139ad32217d" providerId="LiveId" clId="{6FEFE1CA-4A73-42E3-B96E-C78236D47AC0}" dt="2021-09-20T13:25:45.437" v="4907" actId="47"/>
        <pc:sldMkLst>
          <pc:docMk/>
          <pc:sldMk cId="3064476341" sldId="316"/>
        </pc:sldMkLst>
      </pc:sldChg>
      <pc:sldChg chg="addSp delSp modSp add mod">
        <pc:chgData name="Антон Орлов" userId="24f51139ad32217d" providerId="LiveId" clId="{6FEFE1CA-4A73-42E3-B96E-C78236D47AC0}" dt="2021-09-20T14:03:31.419" v="6264" actId="5793"/>
        <pc:sldMkLst>
          <pc:docMk/>
          <pc:sldMk cId="1468465571" sldId="317"/>
        </pc:sldMkLst>
        <pc:spChg chg="mod">
          <ac:chgData name="Антон Орлов" userId="24f51139ad32217d" providerId="LiveId" clId="{6FEFE1CA-4A73-42E3-B96E-C78236D47AC0}" dt="2021-09-20T13:50:05.335" v="5112" actId="20577"/>
          <ac:spMkLst>
            <pc:docMk/>
            <pc:sldMk cId="1468465571" sldId="317"/>
            <ac:spMk id="2" creationId="{5FA6D87C-0D84-4DAB-A46D-670DD16A53E2}"/>
          </ac:spMkLst>
        </pc:spChg>
        <pc:spChg chg="del">
          <ac:chgData name="Антон Орлов" userId="24f51139ad32217d" providerId="LiveId" clId="{6FEFE1CA-4A73-42E3-B96E-C78236D47AC0}" dt="2021-09-20T13:49:59.866" v="5105" actId="478"/>
          <ac:spMkLst>
            <pc:docMk/>
            <pc:sldMk cId="1468465571" sldId="317"/>
            <ac:spMk id="3" creationId="{D82F5E47-60D8-476E-ADD5-D429F2EC7C22}"/>
          </ac:spMkLst>
        </pc:spChg>
        <pc:spChg chg="add mod">
          <ac:chgData name="Антон Орлов" userId="24f51139ad32217d" providerId="LiveId" clId="{6FEFE1CA-4A73-42E3-B96E-C78236D47AC0}" dt="2021-09-20T14:03:31.419" v="6264" actId="5793"/>
          <ac:spMkLst>
            <pc:docMk/>
            <pc:sldMk cId="1468465571" sldId="317"/>
            <ac:spMk id="5" creationId="{28BB0927-1EC5-4B1D-BCEA-DBF1501B5E69}"/>
          </ac:spMkLst>
        </pc:spChg>
      </pc:sldChg>
      <pc:sldChg chg="modSp add mod">
        <pc:chgData name="Антон Орлов" userId="24f51139ad32217d" providerId="LiveId" clId="{6FEFE1CA-4A73-42E3-B96E-C78236D47AC0}" dt="2021-09-20T14:03:20.639" v="6260" actId="20577"/>
        <pc:sldMkLst>
          <pc:docMk/>
          <pc:sldMk cId="2488414463" sldId="318"/>
        </pc:sldMkLst>
        <pc:spChg chg="mod">
          <ac:chgData name="Антон Орлов" userId="24f51139ad32217d" providerId="LiveId" clId="{6FEFE1CA-4A73-42E3-B96E-C78236D47AC0}" dt="2021-09-20T13:52:44.396" v="5307" actId="20577"/>
          <ac:spMkLst>
            <pc:docMk/>
            <pc:sldMk cId="2488414463" sldId="318"/>
            <ac:spMk id="2" creationId="{5FA6D87C-0D84-4DAB-A46D-670DD16A53E2}"/>
          </ac:spMkLst>
        </pc:spChg>
        <pc:spChg chg="mod">
          <ac:chgData name="Антон Орлов" userId="24f51139ad32217d" providerId="LiveId" clId="{6FEFE1CA-4A73-42E3-B96E-C78236D47AC0}" dt="2021-09-20T14:03:20.639" v="6260" actId="20577"/>
          <ac:spMkLst>
            <pc:docMk/>
            <pc:sldMk cId="2488414463" sldId="318"/>
            <ac:spMk id="5" creationId="{28BB0927-1EC5-4B1D-BCEA-DBF1501B5E69}"/>
          </ac:spMkLst>
        </pc:spChg>
      </pc:sldChg>
      <pc:sldMasterChg chg="modSldLayout">
        <pc:chgData name="Антон Орлов" userId="24f51139ad32217d" providerId="LiveId" clId="{6FEFE1CA-4A73-42E3-B96E-C78236D47AC0}" dt="2021-09-20T14:23:56.678" v="6295" actId="20577"/>
        <pc:sldMasterMkLst>
          <pc:docMk/>
          <pc:sldMasterMk cId="900754032" sldId="2147483648"/>
        </pc:sldMasterMkLst>
        <pc:sldLayoutChg chg="addSp modSp mod">
          <pc:chgData name="Антон Орлов" userId="24f51139ad32217d" providerId="LiveId" clId="{6FEFE1CA-4A73-42E3-B96E-C78236D47AC0}" dt="2021-09-20T14:23:56.678" v="6295" actId="20577"/>
          <pc:sldLayoutMkLst>
            <pc:docMk/>
            <pc:sldMasterMk cId="900754032" sldId="2147483648"/>
            <pc:sldLayoutMk cId="536859492" sldId="2147483650"/>
          </pc:sldLayoutMkLst>
          <pc:spChg chg="add mod">
            <ac:chgData name="Антон Орлов" userId="24f51139ad32217d" providerId="LiveId" clId="{6FEFE1CA-4A73-42E3-B96E-C78236D47AC0}" dt="2021-09-20T14:23:56.678" v="6295" actId="20577"/>
            <ac:spMkLst>
              <pc:docMk/>
              <pc:sldMasterMk cId="900754032" sldId="2147483648"/>
              <pc:sldLayoutMk cId="536859492" sldId="2147483650"/>
              <ac:spMk id="7" creationId="{D9F51D05-40D0-4181-8771-2DE0B72426F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4D58-F96C-4C1D-AE93-93ACDD53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BA5A0-E795-405E-9130-8414245B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84BC-E613-41BF-B996-CCE3465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BE29-C48E-4D34-B306-E252C2F1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AE9D-FA15-44AF-8FB9-540B6124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9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BDD7-63EB-4BFB-9737-07FC5D46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7577-DCF3-45B2-A2A9-6BE794B8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098B-75DA-43A8-9053-43792893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037F-E538-4AB6-980B-76A50977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F7F7-1DF0-41A8-AEC9-D2976310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37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08134-E02C-4EC3-8932-A61CB7344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71CF-FCAB-4F6C-974E-1779C792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16FE-1BAD-48D7-9E51-2E5DF57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F13A-2449-4E4F-AAE8-DC0B8933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CCF9-A720-4546-A3F6-93FEDDD0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DBE4-8D5E-4975-9FBF-87A69176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A7A1-ADFB-461E-BF58-ED6539C1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65C2-EFE1-4D13-AABA-D4C0AF7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42E9-BDFA-48EE-AFEE-C094954C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ABA4-7584-43DA-B8B0-F02566A4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51D05-40D0-4181-8771-2DE0B72426FB}"/>
              </a:ext>
            </a:extLst>
          </p:cNvPr>
          <p:cNvSpPr txBox="1"/>
          <p:nvPr userDrawn="1"/>
        </p:nvSpPr>
        <p:spPr>
          <a:xfrm>
            <a:off x="10572817" y="635808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9C85F4-5661-46A6-A511-218EBC359E90}" type="slidenum">
              <a:rPr lang="ru-RU" smtClean="0"/>
              <a:t>‹#›</a:t>
            </a:fld>
            <a:r>
              <a:rPr lang="en-US" dirty="0"/>
              <a:t>/53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8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BB0-6DA7-4586-A195-E3F1DE4D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F0FA4-2694-43DD-BED1-AA795E65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360E-7A7F-4549-91CF-77A3F14F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0771-6346-49EB-A02B-A829E544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7D03-20AE-4002-9332-97B9D599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F3E-9815-4759-BB11-FC6BAEE9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4D98-CDA9-4A51-A26C-E631260F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A6E5-9573-4771-90CA-6651BA62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59553-31F3-45B2-AD75-97D59D07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9C925-D00A-49DE-814F-604D6434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1A62-51AB-4F66-BF8A-AE428A46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9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12E0-CF8E-4F57-A8EF-8D3B240D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16E5-C38C-4AFC-904F-5CA694CE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C13B9-E964-4CB0-B8BB-8CCCEFEAF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12AA8-657F-4E0F-876F-02C29BE6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60A89-0895-479B-BDA4-B18363A3E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ADDAF-9A32-4BF5-8D8F-DAA72E21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0452B-76CD-4F95-A234-F69B4748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B7FCA-792D-422E-ADC6-2ACE8D52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60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9D0A-4360-40FE-89C5-7CDEBA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5C1D6-970F-4107-92E2-E8C9F88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FCA2-5BED-465E-AFD9-D6D08DD9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48355-ECFA-4523-A3C1-226B4BEF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C8751-F889-48A1-A5C3-25FA6C9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4F86B-897E-4058-92FA-4638CD73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74D1-E07F-43F2-A89F-B6409ED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9E5C-2636-429F-8E04-A846502F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6DF1-9AB2-48BE-9F72-D2BDB221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B71D5-9B6B-466C-BAFA-D000DD2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B339-D1FD-46BC-9108-B6885679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2988-F6C3-44F2-85D9-D195F11F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F2A2-AD81-4251-AEDD-86A916FF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4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8329-239E-494C-87BB-0203287E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DC593-C558-4056-B2E1-B95A2591A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4BBE-1BB3-443B-AC58-C532E1CA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C8D4-1216-4FB3-A55D-B7D4F66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3DC9-871F-4352-BDDC-8E813AB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6E7D0-F121-46FD-88ED-0FCE61E0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1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7E581-6C34-4AFA-ABFD-268B8390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FE6A3-1AE9-42C2-9243-7D92659D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5ED4-5EC0-41ED-90A6-AE0E5D9F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89DE-C2C8-4A53-84D4-D6592755647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C9A-D8F3-49FA-8B9B-47C6302DF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1043-A15B-4D70-82F5-837CCEB0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2C00-A0BE-4A4D-AE14-2A68F5861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veotani/python-socket-examp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ocke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B8C0-F559-435D-91A8-9A80F61E4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B443-D7EA-4C7B-A5B9-C53A37CDC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Transport Protocol 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7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4C16-F15E-4696-95D4-0030A0B1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39FB-FFE9-42B3-BC50-E285F7C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Caching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71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4C16-F15E-4696-95D4-0030A0B1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User-Agent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39FB-FFE9-42B3-BC50-E285F7C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  <a:p>
            <a:r>
              <a:rPr lang="en-US" dirty="0"/>
              <a:t>Crawlers</a:t>
            </a:r>
          </a:p>
          <a:p>
            <a:r>
              <a:rPr lang="en-US" dirty="0"/>
              <a:t>Mobile Apps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6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600D-398B-4A64-B911-FE947B06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C700-5083-418E-AA87-E0C47B16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Разновидности:</a:t>
            </a:r>
          </a:p>
          <a:p>
            <a:pPr lvl="1"/>
            <a:r>
              <a:rPr lang="en-US" dirty="0"/>
              <a:t>Session – removed when browser is closed</a:t>
            </a:r>
          </a:p>
          <a:p>
            <a:pPr lvl="1"/>
            <a:r>
              <a:rPr lang="en-US" dirty="0"/>
              <a:t>Persistent – expiration date (e. g. ads)</a:t>
            </a:r>
          </a:p>
          <a:p>
            <a:pPr lvl="1"/>
            <a:r>
              <a:rPr lang="en-US" dirty="0"/>
              <a:t>Secure – only https</a:t>
            </a:r>
          </a:p>
          <a:p>
            <a:pPr lvl="1"/>
            <a:r>
              <a:rPr lang="en-US" dirty="0"/>
              <a:t>Http-only – not available from client-side code (e. g. JavaScript)</a:t>
            </a:r>
            <a:endParaRPr lang="ru-RU" dirty="0"/>
          </a:p>
          <a:p>
            <a:pPr lvl="1"/>
            <a:r>
              <a:rPr lang="en-US" dirty="0"/>
              <a:t>Same-site – vs CSRF</a:t>
            </a:r>
          </a:p>
          <a:p>
            <a:pPr lvl="1"/>
            <a:r>
              <a:rPr lang="ru-RU" dirty="0"/>
              <a:t>И другие</a:t>
            </a:r>
          </a:p>
        </p:txBody>
      </p:sp>
    </p:spTree>
    <p:extLst>
      <p:ext uri="{BB962C8B-B14F-4D97-AF65-F5344CB8AC3E}">
        <p14:creationId xmlns:p14="http://schemas.microsoft.com/office/powerpoint/2010/main" val="420289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40ED-BB02-43C1-B76B-5D7B1BAF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EB9A-D013-4BA0-9523-590F4A4C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Перехватить авторизированные </a:t>
            </a:r>
            <a:r>
              <a:rPr lang="en-US" dirty="0"/>
              <a:t>cookie</a:t>
            </a:r>
          </a:p>
          <a:p>
            <a:r>
              <a:rPr lang="ru-RU" dirty="0"/>
              <a:t>Использовать их для вредоносного запроса</a:t>
            </a:r>
          </a:p>
          <a:p>
            <a:r>
              <a:rPr lang="ru-RU" dirty="0"/>
              <a:t>Защита:</a:t>
            </a:r>
          </a:p>
          <a:p>
            <a:pPr lvl="1"/>
            <a:r>
              <a:rPr lang="en-US" dirty="0"/>
              <a:t>CSRF protection in web framework (CORS, CSRF Token)</a:t>
            </a:r>
          </a:p>
          <a:p>
            <a:pPr lvl="1"/>
            <a:r>
              <a:rPr lang="en-US" dirty="0"/>
              <a:t>Synchronizer token pattern (embed token into forms; validate on server)</a:t>
            </a:r>
          </a:p>
          <a:p>
            <a:pPr lvl="1"/>
            <a:r>
              <a:rPr lang="en-US" dirty="0"/>
              <a:t>Don’t use GET for state changing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04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E9C6-A3AE-4172-96DD-E70D0AFA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5F10-B303-4C69-AF53-085BEF33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</a:t>
            </a:r>
          </a:p>
          <a:p>
            <a:pPr lvl="1"/>
            <a:r>
              <a:rPr lang="en-US" dirty="0"/>
              <a:t>Browser – </a:t>
            </a:r>
            <a:r>
              <a:rPr lang="en-US" dirty="0" err="1"/>
              <a:t>WebServer</a:t>
            </a:r>
            <a:endParaRPr lang="en-US" dirty="0"/>
          </a:p>
          <a:p>
            <a:pPr lvl="1"/>
            <a:r>
              <a:rPr lang="en-US" dirty="0"/>
              <a:t>Mobile – </a:t>
            </a:r>
            <a:r>
              <a:rPr lang="en-US" dirty="0" err="1"/>
              <a:t>WebServer</a:t>
            </a:r>
            <a:endParaRPr lang="en-US" dirty="0"/>
          </a:p>
          <a:p>
            <a:pPr lvl="1"/>
            <a:r>
              <a:rPr lang="en-US" dirty="0"/>
              <a:t>Server – Server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Small structures</a:t>
            </a:r>
          </a:p>
          <a:p>
            <a:pPr lvl="1"/>
            <a:r>
              <a:rPr lang="en-US" dirty="0"/>
              <a:t>Secure 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5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48426-D35D-4FD0-93D7-A329A49C6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HTTP/2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A13977-B712-428C-9534-FEFF86703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Transport Protocol v2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88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C9D5-036F-422F-9F8C-5AAC30E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96C2-5041-4BC0-95F6-2C59CC2A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Опубликован в 2015 году</a:t>
            </a:r>
          </a:p>
          <a:p>
            <a:r>
              <a:rPr lang="ru-RU" dirty="0"/>
              <a:t>Поддерживается в 97% браузерах</a:t>
            </a:r>
            <a:r>
              <a:rPr lang="en-US" dirty="0"/>
              <a:t>; </a:t>
            </a:r>
            <a:r>
              <a:rPr lang="ru-RU" dirty="0"/>
              <a:t>на 46% веб-сайтах</a:t>
            </a:r>
            <a:endParaRPr lang="en-US" dirty="0"/>
          </a:p>
          <a:p>
            <a:r>
              <a:rPr lang="ru-RU" dirty="0"/>
              <a:t>Формат такой же, как в </a:t>
            </a:r>
            <a:r>
              <a:rPr lang="en-US" dirty="0"/>
              <a:t>HTTP/1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63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C9D5-036F-422F-9F8C-5AAC30E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96C2-5041-4BC0-95F6-2C59CC2A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Обратная совместимость</a:t>
            </a:r>
          </a:p>
          <a:p>
            <a:r>
              <a:rPr lang="ru-RU" dirty="0"/>
              <a:t>Сжатие </a:t>
            </a:r>
            <a:r>
              <a:rPr lang="en-US" dirty="0"/>
              <a:t>Headers</a:t>
            </a:r>
          </a:p>
          <a:p>
            <a:r>
              <a:rPr lang="ru-RU" dirty="0"/>
              <a:t>Решить проблему </a:t>
            </a:r>
            <a:r>
              <a:rPr lang="en-US" dirty="0"/>
              <a:t>Pipelining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891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3DF5-850A-4697-AEEC-08DFFD11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от </a:t>
            </a:r>
            <a:r>
              <a:rPr lang="en-US" dirty="0"/>
              <a:t>HTTP/1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779A-1A0C-4313-B3A7-7DD09F2F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Binary, not text</a:t>
            </a:r>
          </a:p>
          <a:p>
            <a:r>
              <a:rPr lang="en-US" dirty="0"/>
              <a:t>Multiplexing</a:t>
            </a:r>
          </a:p>
          <a:p>
            <a:r>
              <a:rPr lang="en-US" dirty="0"/>
              <a:t>Only https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32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3DF5-850A-4697-AEEC-08DFFD11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  <a:endParaRPr lang="ru-RU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B6FE2C-B1D4-4CD9-9B7C-D9791241F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162175"/>
            <a:ext cx="4762500" cy="25336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82892-1D01-48F1-8379-BB9C415923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Нарушается порядок </a:t>
            </a:r>
            <a:r>
              <a:rPr lang="en-US" dirty="0"/>
              <a:t>response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3D0-87BF-40A9-BAF8-3AA13916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6122-E1DD-417A-B8F2-8C91B24F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Request-Response</a:t>
            </a:r>
          </a:p>
          <a:p>
            <a:r>
              <a:rPr lang="en-US" dirty="0"/>
              <a:t>Human Readable</a:t>
            </a:r>
          </a:p>
          <a:p>
            <a:r>
              <a:rPr lang="en-US" dirty="0"/>
              <a:t>Stateless: no connections between requests</a:t>
            </a:r>
          </a:p>
          <a:p>
            <a:r>
              <a:rPr lang="en-US" dirty="0"/>
              <a:t>Session</a:t>
            </a:r>
            <a:endParaRPr lang="ru-RU" dirty="0"/>
          </a:p>
          <a:p>
            <a:r>
              <a:rPr lang="en-US" dirty="0"/>
              <a:t>Connection out of scope for HTTP:</a:t>
            </a:r>
          </a:p>
          <a:p>
            <a:pPr lvl="1"/>
            <a:r>
              <a:rPr lang="en-US" dirty="0"/>
              <a:t>TCP</a:t>
            </a:r>
          </a:p>
          <a:p>
            <a:pPr lvl="1"/>
            <a:r>
              <a:rPr lang="en-US" dirty="0"/>
              <a:t>UDP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08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8D76B-6CFC-4BB4-9993-4D50F6CD2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B919E8-B80B-4F44-8884-722FC08FF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66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1B64-9249-4D45-AD34-F445864B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3AFD-AF38-46C2-8215-AD4F24C2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Постоянное соединение</a:t>
            </a:r>
          </a:p>
          <a:p>
            <a:r>
              <a:rPr lang="en-US" dirty="0"/>
              <a:t>WebSocket:</a:t>
            </a:r>
          </a:p>
          <a:p>
            <a:pPr lvl="1"/>
            <a:r>
              <a:rPr lang="ru-RU" dirty="0"/>
              <a:t>Устанавливает соединение при помощи </a:t>
            </a:r>
            <a:r>
              <a:rPr lang="en-US" dirty="0"/>
              <a:t>HTTP</a:t>
            </a:r>
          </a:p>
          <a:p>
            <a:pPr lvl="1"/>
            <a:r>
              <a:rPr lang="ru-RU" dirty="0"/>
              <a:t>Используется в браузерах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10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C2A9-3659-4131-B1D1-C57130A7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E287-54F6-49D0-84C8-E605B870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Connect</a:t>
            </a:r>
            <a:endParaRPr lang="ru-RU" dirty="0"/>
          </a:p>
          <a:p>
            <a:r>
              <a:rPr lang="en-US" dirty="0"/>
              <a:t>Server:</a:t>
            </a:r>
          </a:p>
          <a:p>
            <a:pPr lvl="1"/>
            <a:r>
              <a:rPr lang="en-US" dirty="0"/>
              <a:t>Bind</a:t>
            </a:r>
          </a:p>
          <a:p>
            <a:pPr lvl="1"/>
            <a:r>
              <a:rPr lang="en-US" dirty="0"/>
              <a:t>Listen</a:t>
            </a:r>
          </a:p>
          <a:p>
            <a:pPr lvl="1"/>
            <a:r>
              <a:rPr lang="en-US" dirty="0"/>
              <a:t>Accept</a:t>
            </a:r>
          </a:p>
          <a:p>
            <a:r>
              <a:rPr lang="ru-RU" dirty="0"/>
              <a:t>Общие:</a:t>
            </a:r>
          </a:p>
          <a:p>
            <a:pPr lvl="1"/>
            <a:r>
              <a:rPr lang="en-US" dirty="0" err="1"/>
              <a:t>Recv</a:t>
            </a:r>
            <a:endParaRPr lang="en-US" dirty="0"/>
          </a:p>
          <a:p>
            <a:pPr lvl="1"/>
            <a:r>
              <a:rPr lang="en-US" dirty="0"/>
              <a:t>Send</a:t>
            </a:r>
          </a:p>
          <a:p>
            <a:pPr lvl="1"/>
            <a:r>
              <a:rPr lang="en-US" dirty="0"/>
              <a:t>Close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80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07E2-BE9A-4030-8A3E-60049EB9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03FC-31B4-43D7-A89A-EC29AE9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адрес сервера</a:t>
            </a:r>
          </a:p>
          <a:p>
            <a:r>
              <a:rPr lang="ru-RU" dirty="0"/>
              <a:t>Подключиться = создать туннель</a:t>
            </a:r>
          </a:p>
          <a:p>
            <a:r>
              <a:rPr lang="ru-RU" dirty="0"/>
              <a:t>По туннелю передаются данные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59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095-1346-4AB2-9DFC-E2C79F2A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7B83-0870-48FF-AEB4-409F8D0B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Привязать хост и порт к сокету</a:t>
            </a:r>
            <a:endParaRPr lang="en-US" dirty="0"/>
          </a:p>
          <a:p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ru-RU" dirty="0"/>
              <a:t>делает аналогичную процедуру</a:t>
            </a:r>
          </a:p>
        </p:txBody>
      </p:sp>
    </p:spTree>
    <p:extLst>
      <p:ext uri="{BB962C8B-B14F-4D97-AF65-F5344CB8AC3E}">
        <p14:creationId xmlns:p14="http://schemas.microsoft.com/office/powerpoint/2010/main" val="203479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07E2-BE9A-4030-8A3E-60049EB9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03FC-31B4-43D7-A89A-EC29AE9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Начать получать соединения</a:t>
            </a:r>
          </a:p>
          <a:p>
            <a:r>
              <a:rPr lang="ru-RU" dirty="0"/>
              <a:t>Вызывается перед </a:t>
            </a:r>
            <a:r>
              <a:rPr lang="en-US" dirty="0"/>
              <a:t>accept</a:t>
            </a:r>
            <a:endParaRPr lang="ru-RU" dirty="0"/>
          </a:p>
          <a:p>
            <a:r>
              <a:rPr lang="ru-RU" dirty="0"/>
              <a:t>Можно задать </a:t>
            </a:r>
            <a:r>
              <a:rPr lang="ru-RU"/>
              <a:t>очередь соединений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50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07E2-BE9A-4030-8A3E-60049EB9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03FC-31B4-43D7-A89A-EC29AE9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Принять/получить соединение</a:t>
            </a:r>
          </a:p>
          <a:p>
            <a:r>
              <a:rPr lang="ru-RU" dirty="0"/>
              <a:t>Вызывается после </a:t>
            </a:r>
            <a:r>
              <a:rPr lang="en-US" dirty="0"/>
              <a:t>listen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01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07E2-BE9A-4030-8A3E-60049EB9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03FC-31B4-43D7-A89A-EC29AE9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Отправляет байты по соединению</a:t>
            </a:r>
          </a:p>
        </p:txBody>
      </p:sp>
    </p:spTree>
    <p:extLst>
      <p:ext uri="{BB962C8B-B14F-4D97-AF65-F5344CB8AC3E}">
        <p14:creationId xmlns:p14="http://schemas.microsoft.com/office/powerpoint/2010/main" val="1869193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07E2-BE9A-4030-8A3E-60049EB9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03FC-31B4-43D7-A89A-EC29AE9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наличии соединения от </a:t>
            </a:r>
            <a:r>
              <a:rPr lang="en-US" dirty="0"/>
              <a:t>accept</a:t>
            </a:r>
          </a:p>
          <a:p>
            <a:r>
              <a:rPr lang="ru-RU" dirty="0"/>
              <a:t>Получает байты, пришедшие по соединению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118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07E2-BE9A-4030-8A3E-60049EB9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03FC-31B4-43D7-A89A-EC29AE9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Закрыть соединение</a:t>
            </a:r>
          </a:p>
          <a:p>
            <a:r>
              <a:rPr lang="ru-RU" dirty="0"/>
              <a:t>Отлавливать на клиенте и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175193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3D0-87BF-40A9-BAF8-3AA13916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6122-E1DD-417A-B8F2-8C91B24F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HTTP/1</a:t>
            </a:r>
          </a:p>
          <a:p>
            <a:pPr lvl="1"/>
            <a:r>
              <a:rPr lang="en-US" dirty="0"/>
              <a:t>Open TCP connection</a:t>
            </a:r>
          </a:p>
          <a:p>
            <a:pPr lvl="1"/>
            <a:r>
              <a:rPr lang="en-US" dirty="0"/>
              <a:t>Send request</a:t>
            </a:r>
          </a:p>
          <a:p>
            <a:pPr lvl="1"/>
            <a:r>
              <a:rPr lang="en-US" dirty="0"/>
              <a:t>Get response</a:t>
            </a:r>
          </a:p>
          <a:p>
            <a:pPr lvl="1"/>
            <a:r>
              <a:rPr lang="en-US" dirty="0"/>
              <a:t>Close TCP connection</a:t>
            </a:r>
          </a:p>
          <a:p>
            <a:r>
              <a:rPr lang="en-US" dirty="0"/>
              <a:t>HTTP/1.1 – pipelining</a:t>
            </a:r>
          </a:p>
          <a:p>
            <a:pPr lvl="1"/>
            <a:r>
              <a:rPr lang="en-US" dirty="0"/>
              <a:t>Multiple request-responses/connection</a:t>
            </a:r>
          </a:p>
          <a:p>
            <a:pPr lvl="1"/>
            <a:r>
              <a:rPr lang="en-US" dirty="0"/>
              <a:t>Doesn’t wait for response</a:t>
            </a:r>
          </a:p>
          <a:p>
            <a:pPr lvl="1"/>
            <a:r>
              <a:rPr lang="en-US" dirty="0"/>
              <a:t>Difficult to implement</a:t>
            </a:r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4CDE21C-B45D-4F9B-B8AF-A20B9560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96" y="1690688"/>
            <a:ext cx="5230175" cy="36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3CD2-480A-4632-BBFE-14F01F2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48E5064-2808-4FBA-A517-5FAC9F57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85" y="1630365"/>
            <a:ext cx="4317863" cy="4862510"/>
          </a:xfrm>
        </p:spPr>
      </p:pic>
    </p:spTree>
    <p:extLst>
      <p:ext uri="{BB962C8B-B14F-4D97-AF65-F5344CB8AC3E}">
        <p14:creationId xmlns:p14="http://schemas.microsoft.com/office/powerpoint/2010/main" val="206405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3CD2-480A-4632-BBFE-14F01F2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EDCC1-8FCA-4EC6-973A-AFBDFE99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hlinkClick r:id="rId2"/>
              </a:rPr>
              <a:t>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79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C95B-1417-40AB-BEDC-C08C09B1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F813-5187-4CC9-870B-5E3668AB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socket</a:t>
            </a:r>
            <a:endParaRPr lang="en-US" dirty="0"/>
          </a:p>
          <a:p>
            <a:r>
              <a:rPr lang="en-US" dirty="0"/>
              <a:t>WebSocket</a:t>
            </a:r>
          </a:p>
          <a:p>
            <a:r>
              <a:rPr lang="en-US" dirty="0"/>
              <a:t>Socket.IO</a:t>
            </a:r>
            <a:r>
              <a:rPr lang="ru-RU" dirty="0"/>
              <a:t> (</a:t>
            </a:r>
            <a:r>
              <a:rPr lang="en-US" dirty="0"/>
              <a:t>WSGI, ASGI; WebSocket, HTTP)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131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B4D40-A31C-438D-8959-BEEA6355F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A610F2-8F9A-43FC-AC2A-112804AD9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 Query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207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9CEF-7187-4D7B-8962-FCF93CBB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DAF4-0BE2-4E2D-AD93-4E66CB4E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Фильтрация данных</a:t>
            </a:r>
            <a:endParaRPr lang="en-US" dirty="0"/>
          </a:p>
          <a:p>
            <a:r>
              <a:rPr lang="ru-RU" dirty="0"/>
              <a:t>Запрос определенных полей</a:t>
            </a:r>
          </a:p>
        </p:txBody>
      </p:sp>
    </p:spTree>
    <p:extLst>
      <p:ext uri="{BB962C8B-B14F-4D97-AF65-F5344CB8AC3E}">
        <p14:creationId xmlns:p14="http://schemas.microsoft.com/office/powerpoint/2010/main" val="4062852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04EB-3053-440F-BA47-8306E51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D922-BB61-413D-B354-1B4170EC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33519D-F527-4C86-B5EE-5B5D66DB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06" y="2846873"/>
            <a:ext cx="205056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User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5F9AB-8698-4926-B8A4-733775C5E905}"/>
              </a:ext>
            </a:extLst>
          </p:cNvPr>
          <p:cNvSpPr/>
          <p:nvPr/>
        </p:nvSpPr>
        <p:spPr>
          <a:xfrm>
            <a:off x="838199" y="1825624"/>
            <a:ext cx="3314331" cy="4351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User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65B9-0E67-4600-A963-873767790AA1}"/>
              </a:ext>
            </a:extLst>
          </p:cNvPr>
          <p:cNvSpPr/>
          <p:nvPr/>
        </p:nvSpPr>
        <p:spPr>
          <a:xfrm>
            <a:off x="4463805" y="1825625"/>
            <a:ext cx="3314331" cy="435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endParaRPr kumimoji="0" lang="de-DE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F360E-E051-4BCE-B88E-C223C01EC31B}"/>
              </a:ext>
            </a:extLst>
          </p:cNvPr>
          <p:cNvSpPr/>
          <p:nvPr/>
        </p:nvSpPr>
        <p:spPr>
          <a:xfrm>
            <a:off x="8039469" y="1825624"/>
            <a:ext cx="3314331" cy="4351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"Luke Skywalker"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35872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04EB-3053-440F-BA47-8306E51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Формат: аргументы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D922-BB61-413D-B354-1B4170EC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33519D-F527-4C86-B5EE-5B5D66DB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06" y="2846873"/>
            <a:ext cx="205056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User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5F9AB-8698-4926-B8A4-733775C5E905}"/>
              </a:ext>
            </a:extLst>
          </p:cNvPr>
          <p:cNvSpPr/>
          <p:nvPr/>
        </p:nvSpPr>
        <p:spPr>
          <a:xfrm>
            <a:off x="838199" y="1825624"/>
            <a:ext cx="3314331" cy="4351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height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Float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65B9-0E67-4600-A963-873767790AA1}"/>
              </a:ext>
            </a:extLst>
          </p:cNvPr>
          <p:cNvSpPr/>
          <p:nvPr/>
        </p:nvSpPr>
        <p:spPr>
          <a:xfrm>
            <a:off x="4463805" y="1825625"/>
            <a:ext cx="3314331" cy="435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human(id: "1000")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height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F360E-E051-4BCE-B88E-C223C01EC31B}"/>
              </a:ext>
            </a:extLst>
          </p:cNvPr>
          <p:cNvSpPr/>
          <p:nvPr/>
        </p:nvSpPr>
        <p:spPr>
          <a:xfrm>
            <a:off x="8039469" y="1825624"/>
            <a:ext cx="3314331" cy="4351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data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"human":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"Luke",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1.72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85508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04EB-3053-440F-BA47-8306E51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Формат: </a:t>
            </a:r>
            <a:r>
              <a:rPr lang="en-US" dirty="0"/>
              <a:t>operation name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D922-BB61-413D-B354-1B4170EC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33519D-F527-4C86-B5EE-5B5D66DB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06" y="2846873"/>
            <a:ext cx="205056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User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5F9AB-8698-4926-B8A4-733775C5E905}"/>
              </a:ext>
            </a:extLst>
          </p:cNvPr>
          <p:cNvSpPr/>
          <p:nvPr/>
        </p:nvSpPr>
        <p:spPr>
          <a:xfrm>
            <a:off x="838199" y="1825624"/>
            <a:ext cx="3314331" cy="4351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height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Float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65B9-0E67-4600-A963-873767790AA1}"/>
              </a:ext>
            </a:extLst>
          </p:cNvPr>
          <p:cNvSpPr/>
          <p:nvPr/>
        </p:nvSpPr>
        <p:spPr>
          <a:xfrm>
            <a:off x="4463805" y="1825625"/>
            <a:ext cx="3314331" cy="435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StarWars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human(id: "1000")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height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F360E-E051-4BCE-B88E-C223C01EC31B}"/>
              </a:ext>
            </a:extLst>
          </p:cNvPr>
          <p:cNvSpPr/>
          <p:nvPr/>
        </p:nvSpPr>
        <p:spPr>
          <a:xfrm>
            <a:off x="8039469" y="1825624"/>
            <a:ext cx="3314331" cy="4351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data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"human":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"Luke",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1.72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53962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04EB-3053-440F-BA47-8306E51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Формат: </a:t>
            </a:r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D922-BB61-413D-B354-1B4170EC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33519D-F527-4C86-B5EE-5B5D66DB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06" y="2846873"/>
            <a:ext cx="205056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User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5F9AB-8698-4926-B8A4-733775C5E905}"/>
              </a:ext>
            </a:extLst>
          </p:cNvPr>
          <p:cNvSpPr/>
          <p:nvPr/>
        </p:nvSpPr>
        <p:spPr>
          <a:xfrm>
            <a:off x="838199" y="1825624"/>
            <a:ext cx="3314331" cy="4351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height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Float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65B9-0E67-4600-A963-873767790AA1}"/>
              </a:ext>
            </a:extLst>
          </p:cNvPr>
          <p:cNvSpPr/>
          <p:nvPr/>
        </p:nvSpPr>
        <p:spPr>
          <a:xfrm>
            <a:off x="4463805" y="1825625"/>
            <a:ext cx="3314331" cy="2609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StarWars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human(id: $id)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height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F360E-E051-4BCE-B88E-C223C01EC31B}"/>
              </a:ext>
            </a:extLst>
          </p:cNvPr>
          <p:cNvSpPr/>
          <p:nvPr/>
        </p:nvSpPr>
        <p:spPr>
          <a:xfrm>
            <a:off x="8039469" y="1825624"/>
            <a:ext cx="3314331" cy="4351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data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"human":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"Luke",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height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1.72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CCBA7D-2EBD-4AA6-BBCB-50384DAC2010}"/>
              </a:ext>
            </a:extLst>
          </p:cNvPr>
          <p:cNvSpPr/>
          <p:nvPr/>
        </p:nvSpPr>
        <p:spPr>
          <a:xfrm>
            <a:off x="4463805" y="4570421"/>
            <a:ext cx="3314331" cy="1606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"id":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75818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04EB-3053-440F-BA47-8306E51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Формат: </a:t>
            </a:r>
            <a:r>
              <a:rPr lang="en-US" dirty="0"/>
              <a:t>fragments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5F9AB-8698-4926-B8A4-733775C5E905}"/>
              </a:ext>
            </a:extLst>
          </p:cNvPr>
          <p:cNvSpPr/>
          <p:nvPr/>
        </p:nvSpPr>
        <p:spPr>
          <a:xfrm>
            <a:off x="838199" y="1825624"/>
            <a:ext cx="2154383" cy="4351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Schema: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height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Float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65B9-0E67-4600-A963-873767790AA1}"/>
              </a:ext>
            </a:extLst>
          </p:cNvPr>
          <p:cNvSpPr/>
          <p:nvPr/>
        </p:nvSpPr>
        <p:spPr>
          <a:xfrm>
            <a:off x="3468255" y="1825624"/>
            <a:ext cx="4668981" cy="4351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left: human(height: 1.72)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...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comparisonFields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right: hero(height: 2.3)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...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comparisonFields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fragment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comparisonFields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on Human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F360E-E051-4BCE-B88E-C223C01EC31B}"/>
              </a:ext>
            </a:extLst>
          </p:cNvPr>
          <p:cNvSpPr/>
          <p:nvPr/>
        </p:nvSpPr>
        <p:spPr>
          <a:xfrm>
            <a:off x="8612909" y="1825624"/>
            <a:ext cx="2740891" cy="4351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Code" panose="020B0809050000020004" pitchFamily="49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altLang="ru-RU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data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left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"human":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  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"Luke"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   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},</a:t>
            </a:r>
            <a:endParaRPr kumimoji="0" lang="de-DE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right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"human":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    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": "</a:t>
            </a:r>
            <a:r>
              <a:rPr lang="de-DE" altLang="ru-RU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kumimoji="0" lang="de-DE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hew</a:t>
            </a: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  }</a:t>
            </a:r>
            <a:endParaRPr kumimoji="0" lang="de-DE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ru-RU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}</a:t>
            </a:r>
            <a:endParaRPr kumimoji="0" lang="de-DE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3392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3D0-87BF-40A9-BAF8-3AA13916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6122-E1DD-417A-B8F2-8C91B24F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supported:</a:t>
            </a:r>
          </a:p>
          <a:p>
            <a:pPr lvl="1"/>
            <a:r>
              <a:rPr lang="en-US" dirty="0"/>
              <a:t>IE8</a:t>
            </a:r>
          </a:p>
          <a:p>
            <a:pPr lvl="1"/>
            <a:r>
              <a:rPr lang="en-US" dirty="0"/>
              <a:t>IE11</a:t>
            </a:r>
          </a:p>
          <a:p>
            <a:pPr lvl="1"/>
            <a:r>
              <a:rPr lang="en-US" dirty="0"/>
              <a:t>Mozilla (support but disabled by default)</a:t>
            </a:r>
          </a:p>
          <a:p>
            <a:pPr lvl="1"/>
            <a:r>
              <a:rPr lang="en-US" dirty="0"/>
              <a:t>Chrome (previously supported, disabled atm)</a:t>
            </a:r>
          </a:p>
          <a:p>
            <a:r>
              <a:rPr lang="en-US" dirty="0"/>
              <a:t>Supported:</a:t>
            </a:r>
          </a:p>
          <a:p>
            <a:pPr lvl="1"/>
            <a:r>
              <a:rPr lang="en-US" dirty="0"/>
              <a:t>Opera (enabled by default and works)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689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97E-64E0-487A-A038-337BF2EF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4E0F-9C2F-410E-BF1C-A2B0B9FC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Graphene (Django, Flask, </a:t>
            </a:r>
            <a:r>
              <a:rPr lang="en-US" dirty="0" err="1"/>
              <a:t>FastAPI</a:t>
            </a:r>
            <a:r>
              <a:rPr lang="en-US" dirty="0"/>
              <a:t>; </a:t>
            </a:r>
            <a:r>
              <a:rPr lang="en-US" dirty="0" err="1"/>
              <a:t>SQLAlchemy</a:t>
            </a:r>
            <a:r>
              <a:rPr lang="en-US" dirty="0"/>
              <a:t>)</a:t>
            </a:r>
          </a:p>
          <a:p>
            <a:r>
              <a:rPr lang="en-US" dirty="0"/>
              <a:t>Ariadne</a:t>
            </a:r>
          </a:p>
          <a:p>
            <a:r>
              <a:rPr lang="en-US" dirty="0"/>
              <a:t>Strawberry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7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E9B2-504F-4090-A152-EB6DA01C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Документирование: </a:t>
            </a:r>
            <a:r>
              <a:rPr lang="en-US" dirty="0" err="1"/>
              <a:t>GraphiQL</a:t>
            </a:r>
            <a:endParaRPr lang="ru-RU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23DCB56-A22E-43E3-A521-A8129F8D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26" y="1602108"/>
            <a:ext cx="7911486" cy="4574855"/>
          </a:xfrm>
        </p:spPr>
      </p:pic>
    </p:spTree>
    <p:extLst>
      <p:ext uri="{BB962C8B-B14F-4D97-AF65-F5344CB8AC3E}">
        <p14:creationId xmlns:p14="http://schemas.microsoft.com/office/powerpoint/2010/main" val="717370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C185A-6C7D-4F5B-BC78-7C81F8D4D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RPC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1946FB-823C-4214-A98B-69DB7F4C9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Procedure Call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712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60F6-DBCF-42A0-A06E-2E334E0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BFB5-AAC6-46E3-B274-33E1C2D8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Request-Response</a:t>
            </a:r>
          </a:p>
          <a:p>
            <a:r>
              <a:rPr lang="en-US" dirty="0"/>
              <a:t>Stub (conversion, marshalling)</a:t>
            </a:r>
          </a:p>
          <a:p>
            <a:r>
              <a:rPr lang="en-US" dirty="0"/>
              <a:t>State</a:t>
            </a:r>
            <a:endParaRPr lang="ru-RU" dirty="0"/>
          </a:p>
          <a:p>
            <a:r>
              <a:rPr lang="en-US" dirty="0"/>
              <a:t>HTTP/2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553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60F6-DBCF-42A0-A06E-2E334E0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BFB5-AAC6-46E3-B274-33E1C2D8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Remote Method Invocation</a:t>
            </a:r>
          </a:p>
          <a:p>
            <a:r>
              <a:rPr lang="en-US" dirty="0"/>
              <a:t>Package </a:t>
            </a:r>
            <a:r>
              <a:rPr lang="en-US" dirty="0" err="1"/>
              <a:t>rpc</a:t>
            </a:r>
            <a:r>
              <a:rPr lang="en-US" dirty="0"/>
              <a:t> in Golang</a:t>
            </a:r>
          </a:p>
          <a:p>
            <a:r>
              <a:rPr lang="en-US" dirty="0" err="1"/>
              <a:t>RPyC</a:t>
            </a:r>
            <a:endParaRPr lang="en-US" dirty="0"/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ru-RU" dirty="0"/>
              <a:t>И много других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070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E47-60D8-476E-ADD5-D429F2EC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endParaRPr lang="en-US" dirty="0"/>
          </a:p>
          <a:p>
            <a:r>
              <a:rPr lang="en-US" dirty="0"/>
              <a:t>Message</a:t>
            </a:r>
          </a:p>
          <a:p>
            <a:r>
              <a:rPr lang="en-US" dirty="0"/>
              <a:t>Service</a:t>
            </a:r>
          </a:p>
          <a:p>
            <a:r>
              <a:rPr lang="ru-RU" dirty="0"/>
              <a:t>Не работает в </a:t>
            </a:r>
            <a:r>
              <a:rPr lang="ru-RU" dirty="0" err="1"/>
              <a:t>барузере</a:t>
            </a:r>
            <a:r>
              <a:rPr lang="ru-RU" dirty="0"/>
              <a:t>*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9B5B6E-E739-465B-B886-7016E5E6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2" y="1024632"/>
            <a:ext cx="5161998" cy="53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2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E47-60D8-476E-ADD5-D429F2EC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  <a:p>
            <a:r>
              <a:rPr lang="en-US" dirty="0"/>
              <a:t>Field Types:</a:t>
            </a:r>
          </a:p>
          <a:p>
            <a:pPr lvl="1"/>
            <a:r>
              <a:rPr lang="en-US" dirty="0"/>
              <a:t>(u/s)</a:t>
            </a:r>
            <a:r>
              <a:rPr lang="en-US" dirty="0" err="1"/>
              <a:t>intXX</a:t>
            </a:r>
            <a:r>
              <a:rPr lang="en-US" dirty="0"/>
              <a:t>, double, float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bytes</a:t>
            </a:r>
          </a:p>
          <a:p>
            <a:r>
              <a:rPr lang="en-US" dirty="0"/>
              <a:t>singular/repeated</a:t>
            </a:r>
          </a:p>
          <a:p>
            <a:r>
              <a:rPr lang="en-US" dirty="0"/>
              <a:t>optional/required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131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E47-60D8-476E-ADD5-D429F2EC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816" y="1816532"/>
            <a:ext cx="5138367" cy="322493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lvl="1" indent="0">
              <a:buNone/>
            </a:pPr>
            <a:endParaRPr lang="de-DE" sz="2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syntax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= "proto3";</a:t>
            </a:r>
          </a:p>
          <a:p>
            <a:pPr lvl="1"/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message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SearchRequest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string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int32 </a:t>
            </a: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page_number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= 2;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int32 </a:t>
            </a: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result_per_page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= 3;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624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E47-60D8-476E-ADD5-D429F2EC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972" y="2167513"/>
            <a:ext cx="9090056" cy="322493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de-DE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syntax</a:t>
            </a:r>
            <a:r>
              <a:rPr lang="de-DE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= "proto3";</a:t>
            </a:r>
          </a:p>
          <a:p>
            <a:pPr lvl="1"/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service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SearchService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rpc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Search(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SearchRequest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 returns (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SearchResponse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598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Переводим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4132E1-DDA5-4C1F-8191-B22F03CC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protoc</a:t>
            </a:r>
            <a:endParaRPr lang="en-US" dirty="0"/>
          </a:p>
          <a:p>
            <a:r>
              <a:rPr lang="en-US" dirty="0"/>
              <a:t>--python-out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python -m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</a:rPr>
              <a:t>grpc_tools.protoc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b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         -I ./proto</a:t>
            </a:r>
            <a:b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         --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</a:rPr>
              <a:t>python_out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=server</a:t>
            </a:r>
            <a:b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         --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</a:rPr>
              <a:t>grpc_python_out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=server</a:t>
            </a:r>
            <a:b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         .\proto\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</a:rPr>
              <a:t>search.proto</a:t>
            </a: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6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3D0-87BF-40A9-BAF8-3AA13916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6122-E1DD-417A-B8F2-8C91B24F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r>
              <a:rPr lang="en-US" dirty="0"/>
              <a:t>Same Origin Policy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Proxy and Tunneling</a:t>
            </a:r>
          </a:p>
          <a:p>
            <a:r>
              <a:rPr lang="en-US" dirty="0"/>
              <a:t>Sessions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888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E47-60D8-476E-ADD5-D429F2EC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972" y="2167513"/>
            <a:ext cx="9090056" cy="322493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from .search_pb2 import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SearchRequest</a:t>
            </a:r>
            <a:endParaRPr lang="en-US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SearchRequest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query="How to generate python from proto",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page_number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=55,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result_per_page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=100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50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E47-60D8-476E-ADD5-D429F2EC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972" y="2167513"/>
            <a:ext cx="9090056" cy="322493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from .search_pb2 import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SearchRequest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SearchResponse</a:t>
            </a:r>
            <a:endParaRPr lang="en-US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from .search_pb2_grpc import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SearchServiceServicer</a:t>
            </a:r>
            <a:endParaRPr lang="en-US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class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SearchService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SearchServiceServicer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def Search(self, request: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SearchRequest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, context):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    return </a:t>
            </a:r>
            <a:r>
              <a:rPr lang="en-US" sz="20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SearchResponse</a:t>
            </a:r>
            <a:r>
              <a:rPr lang="en-US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(res="It’s quite simple")</a:t>
            </a:r>
            <a:endParaRPr lang="de-DE" sz="20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720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Базовое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B0927-1EC5-4B1D-BCEA-DBF1501B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ru-RU" dirty="0"/>
              <a:t>сервис</a:t>
            </a:r>
            <a:endParaRPr lang="en-US" dirty="0"/>
          </a:p>
          <a:p>
            <a:pPr lvl="1"/>
            <a:r>
              <a:rPr lang="ru-RU" dirty="0"/>
              <a:t>Отдельный сервис (</a:t>
            </a:r>
            <a:r>
              <a:rPr lang="ru-RU" dirty="0" err="1"/>
              <a:t>монорепо</a:t>
            </a:r>
            <a:r>
              <a:rPr lang="ru-RU" dirty="0"/>
              <a:t>, </a:t>
            </a:r>
            <a:r>
              <a:rPr lang="ru-RU" dirty="0" err="1"/>
              <a:t>мультирепо</a:t>
            </a:r>
            <a:r>
              <a:rPr lang="ru-RU" dirty="0"/>
              <a:t> или </a:t>
            </a:r>
            <a:r>
              <a:rPr lang="en-US" dirty="0"/>
              <a:t>submodules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Внутри выбранного фреймворка</a:t>
            </a:r>
          </a:p>
          <a:p>
            <a:r>
              <a:rPr lang="ru-RU" dirty="0"/>
              <a:t>Требования к структуре: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Query </a:t>
            </a:r>
            <a:r>
              <a:rPr lang="ru-RU" dirty="0"/>
              <a:t>есть вложенный объект</a:t>
            </a:r>
            <a:endParaRPr lang="en-US" dirty="0"/>
          </a:p>
          <a:p>
            <a:pPr lvl="1"/>
            <a:r>
              <a:rPr lang="ru-RU" dirty="0"/>
              <a:t>Во вложенном объекте не менее трех полей</a:t>
            </a:r>
          </a:p>
          <a:p>
            <a:pPr lvl="1"/>
            <a:r>
              <a:rPr lang="ru-RU" dirty="0"/>
              <a:t>Одно из полей – объект</a:t>
            </a:r>
          </a:p>
          <a:p>
            <a:r>
              <a:rPr lang="ru-RU" dirty="0"/>
              <a:t>Дедлайн 03.10.2021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465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D87C-0D84-4DAB-A46D-670DD16A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B0927-1EC5-4B1D-BCEA-DBF1501B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Текстовое описание схем и их концепта</a:t>
            </a:r>
          </a:p>
          <a:p>
            <a:r>
              <a:rPr lang="ru-RU" dirty="0"/>
              <a:t>Интерактивная документация для </a:t>
            </a:r>
            <a:r>
              <a:rPr lang="en-US" dirty="0" err="1"/>
              <a:t>GraphQL</a:t>
            </a:r>
            <a:endParaRPr lang="ru-RU" dirty="0"/>
          </a:p>
          <a:p>
            <a:r>
              <a:rPr lang="en-US" dirty="0" err="1"/>
              <a:t>gRPC</a:t>
            </a:r>
            <a:r>
              <a:rPr lang="en-US" dirty="0"/>
              <a:t> </a:t>
            </a:r>
            <a:r>
              <a:rPr lang="ru-RU" dirty="0"/>
              <a:t>сервис, который:</a:t>
            </a:r>
          </a:p>
          <a:p>
            <a:pPr lvl="1"/>
            <a:r>
              <a:rPr lang="ru-RU" dirty="0"/>
              <a:t>Является сторонним сервисом (разработан в вашей компании)</a:t>
            </a:r>
          </a:p>
          <a:p>
            <a:pPr lvl="1"/>
            <a:r>
              <a:rPr lang="ru-RU" dirty="0"/>
              <a:t>Реализует логику, от которой вы зависите</a:t>
            </a:r>
          </a:p>
          <a:p>
            <a:pPr lvl="1"/>
            <a:r>
              <a:rPr lang="ru-RU" dirty="0"/>
              <a:t>Требует, чтобы запросы к основному </a:t>
            </a:r>
            <a:r>
              <a:rPr lang="en-US" dirty="0"/>
              <a:t>API </a:t>
            </a:r>
            <a:r>
              <a:rPr lang="ru-RU" dirty="0"/>
              <a:t>обращались к нему</a:t>
            </a:r>
          </a:p>
          <a:p>
            <a:r>
              <a:rPr lang="ru-RU" dirty="0"/>
              <a:t>Подключить к: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ru-RU" dirty="0"/>
              <a:t>сервису из базового варианта</a:t>
            </a:r>
          </a:p>
          <a:p>
            <a:pPr lvl="1"/>
            <a:r>
              <a:rPr lang="en-US" dirty="0"/>
              <a:t>Web App </a:t>
            </a:r>
            <a:r>
              <a:rPr lang="ru-RU" dirty="0"/>
              <a:t>из первого ДЗ</a:t>
            </a:r>
          </a:p>
          <a:p>
            <a:pPr lvl="1"/>
            <a:r>
              <a:rPr lang="ru-RU" dirty="0"/>
              <a:t>Оба сервиса</a:t>
            </a:r>
          </a:p>
          <a:p>
            <a:r>
              <a:rPr lang="ru-RU" dirty="0"/>
              <a:t>Тесты:</a:t>
            </a:r>
          </a:p>
          <a:p>
            <a:pPr lvl="1"/>
            <a:r>
              <a:rPr lang="ru-RU" dirty="0"/>
              <a:t>Интеграционные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gRPC</a:t>
            </a:r>
            <a:endParaRPr lang="en-US" dirty="0"/>
          </a:p>
          <a:p>
            <a:pPr lvl="1"/>
            <a:r>
              <a:rPr lang="ru-RU" dirty="0"/>
              <a:t>Модульные для новых </a:t>
            </a:r>
            <a:r>
              <a:rPr lang="ru-RU" dirty="0" err="1"/>
              <a:t>функциональностей</a:t>
            </a:r>
            <a:endParaRPr lang="ru-RU" dirty="0"/>
          </a:p>
          <a:p>
            <a:pPr lvl="1"/>
            <a:r>
              <a:rPr lang="ru-RU" dirty="0"/>
              <a:t>Два </a:t>
            </a:r>
            <a:r>
              <a:rPr lang="en-US" dirty="0"/>
              <a:t>E2E </a:t>
            </a:r>
            <a:r>
              <a:rPr lang="ru-RU" dirty="0"/>
              <a:t>для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ru-RU" dirty="0"/>
              <a:t>Два </a:t>
            </a:r>
            <a:r>
              <a:rPr lang="en-US" dirty="0"/>
              <a:t>E2E </a:t>
            </a:r>
            <a:r>
              <a:rPr lang="ru-RU" dirty="0"/>
              <a:t>для основного сервиса</a:t>
            </a:r>
          </a:p>
          <a:p>
            <a:r>
              <a:rPr lang="ru-RU" dirty="0"/>
              <a:t>Дедлайн 03.10.2021</a:t>
            </a:r>
          </a:p>
        </p:txBody>
      </p:sp>
    </p:spTree>
    <p:extLst>
      <p:ext uri="{BB962C8B-B14F-4D97-AF65-F5344CB8AC3E}">
        <p14:creationId xmlns:p14="http://schemas.microsoft.com/office/powerpoint/2010/main" val="24884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823B-FF91-4922-AF33-8FA68D4E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endParaRPr lang="ru-RU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0BD935-5307-435A-8EC9-0E6A56D65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92" y="1825625"/>
            <a:ext cx="6366016" cy="4351338"/>
          </a:xfrm>
        </p:spPr>
      </p:pic>
    </p:spTree>
    <p:extLst>
      <p:ext uri="{BB962C8B-B14F-4D97-AF65-F5344CB8AC3E}">
        <p14:creationId xmlns:p14="http://schemas.microsoft.com/office/powerpoint/2010/main" val="285014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0D09CC-BBFD-4F5B-9019-8CE99A52D9E5}"/>
              </a:ext>
            </a:extLst>
          </p:cNvPr>
          <p:cNvSpPr/>
          <p:nvPr/>
        </p:nvSpPr>
        <p:spPr>
          <a:xfrm>
            <a:off x="6096000" y="3140459"/>
            <a:ext cx="5729056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823B-FF91-4922-AF33-8FA68D4E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B2498-DBB7-4604-A5D7-865973E6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Safe</a:t>
            </a:r>
          </a:p>
          <a:p>
            <a:pPr lvl="1"/>
            <a:r>
              <a:rPr lang="en-US" dirty="0"/>
              <a:t>Don’t change state of the server</a:t>
            </a:r>
          </a:p>
          <a:p>
            <a:r>
              <a:rPr lang="en-US" dirty="0"/>
              <a:t>Idempotent</a:t>
            </a:r>
          </a:p>
          <a:p>
            <a:pPr lvl="1"/>
            <a:r>
              <a:rPr lang="en-US" dirty="0"/>
              <a:t>Several requests have leave server in the same state</a:t>
            </a:r>
          </a:p>
          <a:p>
            <a:r>
              <a:rPr lang="en-US" dirty="0"/>
              <a:t>Cache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72E132-F71E-48D5-A31D-6BA71A6C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3140459"/>
            <a:ext cx="5800530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DELETE /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idX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delete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HTTP/1.1 -&gt;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Returns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200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if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idX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exists</a:t>
            </a:r>
            <a:br>
              <a:rPr kumimoji="0" lang="en-US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DELETE /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idX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delete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HTTP/1.1 -&gt;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Returns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404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as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it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just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got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deleted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br>
              <a:rPr kumimoji="0" lang="en-US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DELETE /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idX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delete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HTTP/1.1 -&gt;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Returns</a:t>
            </a: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404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1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823B-FF91-4922-AF33-8FA68D4E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Methods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332E3-77C6-4331-805B-144E7E58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HEAD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PUT, 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OPTIONS</a:t>
            </a:r>
          </a:p>
          <a:p>
            <a:r>
              <a:rPr lang="en-US" dirty="0"/>
              <a:t>CONNECT</a:t>
            </a:r>
          </a:p>
          <a:p>
            <a:r>
              <a:rPr lang="en-US" dirty="0"/>
              <a:t>TRACE</a:t>
            </a:r>
            <a:endParaRPr lang="ru-R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E53ACB2-C5CA-4397-96CF-6147C8F09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94238"/>
              </p:ext>
            </p:extLst>
          </p:nvPr>
        </p:nvGraphicFramePr>
        <p:xfrm>
          <a:off x="4118253" y="1804695"/>
          <a:ext cx="7706064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44">
                  <a:extLst>
                    <a:ext uri="{9D8B030D-6E8A-4147-A177-3AD203B41FA5}">
                      <a16:colId xmlns:a16="http://schemas.microsoft.com/office/drawing/2014/main" val="1360573798"/>
                    </a:ext>
                  </a:extLst>
                </a:gridCol>
                <a:gridCol w="1284344">
                  <a:extLst>
                    <a:ext uri="{9D8B030D-6E8A-4147-A177-3AD203B41FA5}">
                      <a16:colId xmlns:a16="http://schemas.microsoft.com/office/drawing/2014/main" val="263672104"/>
                    </a:ext>
                  </a:extLst>
                </a:gridCol>
                <a:gridCol w="1284344">
                  <a:extLst>
                    <a:ext uri="{9D8B030D-6E8A-4147-A177-3AD203B41FA5}">
                      <a16:colId xmlns:a16="http://schemas.microsoft.com/office/drawing/2014/main" val="3905762666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1795362872"/>
                    </a:ext>
                  </a:extLst>
                </a:gridCol>
                <a:gridCol w="1395973">
                  <a:extLst>
                    <a:ext uri="{9D8B030D-6E8A-4147-A177-3AD203B41FA5}">
                      <a16:colId xmlns:a16="http://schemas.microsoft.com/office/drawing/2014/main" val="862983550"/>
                    </a:ext>
                  </a:extLst>
                </a:gridCol>
                <a:gridCol w="1284344">
                  <a:extLst>
                    <a:ext uri="{9D8B030D-6E8A-4147-A177-3AD203B41FA5}">
                      <a16:colId xmlns:a16="http://schemas.microsoft.com/office/drawing/2014/main" val="204540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Request </a:t>
                      </a:r>
                      <a:r>
                        <a:rPr lang="de-DE" dirty="0" err="1"/>
                        <a:t>method</a:t>
                      </a:r>
                      <a:r>
                        <a:rPr lang="de-DE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Request </a:t>
                      </a:r>
                      <a:r>
                        <a:rPr lang="de-DE" dirty="0" err="1"/>
                        <a:t>has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body</a:t>
                      </a:r>
                      <a:r>
                        <a:rPr lang="de-DE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Response has payload body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Safe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Idempotent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Cacheable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01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Optional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27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HEAD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Optional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8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POST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dirty="0" err="1">
                          <a:effectLst/>
                        </a:rPr>
                        <a:t>With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headers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0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PUT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61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DELETE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Optional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7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CONNECT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Optional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6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OPTIONS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Optional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98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TRACE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 err="1">
                          <a:effectLst/>
                        </a:rPr>
                        <a:t>No</a:t>
                      </a:r>
                      <a:r>
                        <a:rPr lang="de-DE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24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PATCH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dirty="0" err="1">
                          <a:effectLst/>
                        </a:rPr>
                        <a:t>No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83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3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804C-5A01-4B33-8B3F-A57959E7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Codes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8B0E-AE68-4993-B794-2AD5972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1xx – information</a:t>
            </a:r>
          </a:p>
          <a:p>
            <a:r>
              <a:rPr lang="en-US" dirty="0"/>
              <a:t>2xx – success</a:t>
            </a:r>
          </a:p>
          <a:p>
            <a:r>
              <a:rPr lang="en-US" dirty="0"/>
              <a:t>3xx – </a:t>
            </a:r>
            <a:r>
              <a:rPr lang="en-US" dirty="0" err="1"/>
              <a:t>redicrect</a:t>
            </a:r>
            <a:endParaRPr lang="en-US" dirty="0"/>
          </a:p>
          <a:p>
            <a:r>
              <a:rPr lang="en-US" dirty="0"/>
              <a:t>4xx – client error</a:t>
            </a:r>
          </a:p>
          <a:p>
            <a:r>
              <a:rPr lang="en-US" dirty="0"/>
              <a:t>5xx – server 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15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1447</Words>
  <Application>Microsoft Macintosh PowerPoint</Application>
  <PresentationFormat>Widescreen</PresentationFormat>
  <Paragraphs>510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Fira Code</vt:lpstr>
      <vt:lpstr>Office Theme</vt:lpstr>
      <vt:lpstr>HTTP/1</vt:lpstr>
      <vt:lpstr>Особенности</vt:lpstr>
      <vt:lpstr>Особенности</vt:lpstr>
      <vt:lpstr>Pipelining Support</vt:lpstr>
      <vt:lpstr>Features</vt:lpstr>
      <vt:lpstr>Request</vt:lpstr>
      <vt:lpstr>Properties</vt:lpstr>
      <vt:lpstr>Request Methods</vt:lpstr>
      <vt:lpstr>Response Codes</vt:lpstr>
      <vt:lpstr>Headers</vt:lpstr>
      <vt:lpstr>User-Agent</vt:lpstr>
      <vt:lpstr>Cookies</vt:lpstr>
      <vt:lpstr>CSRF</vt:lpstr>
      <vt:lpstr>Use Cases</vt:lpstr>
      <vt:lpstr>HTTP/2</vt:lpstr>
      <vt:lpstr>Описание</vt:lpstr>
      <vt:lpstr>Цели</vt:lpstr>
      <vt:lpstr>Отличия от HTTP/1</vt:lpstr>
      <vt:lpstr>Multiplexing</vt:lpstr>
      <vt:lpstr>Socket</vt:lpstr>
      <vt:lpstr>Особенности</vt:lpstr>
      <vt:lpstr>Методы</vt:lpstr>
      <vt:lpstr>Connect</vt:lpstr>
      <vt:lpstr>Bind</vt:lpstr>
      <vt:lpstr>Listen</vt:lpstr>
      <vt:lpstr>Accept</vt:lpstr>
      <vt:lpstr>Send</vt:lpstr>
      <vt:lpstr>Recv</vt:lpstr>
      <vt:lpstr>Close</vt:lpstr>
      <vt:lpstr>Схема работы</vt:lpstr>
      <vt:lpstr>Демонстрация работы</vt:lpstr>
      <vt:lpstr>Технологии</vt:lpstr>
      <vt:lpstr>GraphQL</vt:lpstr>
      <vt:lpstr>Описание</vt:lpstr>
      <vt:lpstr>Формат</vt:lpstr>
      <vt:lpstr>Формат: аргументы</vt:lpstr>
      <vt:lpstr>Формат: operation name</vt:lpstr>
      <vt:lpstr>Формат: variables</vt:lpstr>
      <vt:lpstr>Формат: fragments</vt:lpstr>
      <vt:lpstr>Python Implementations</vt:lpstr>
      <vt:lpstr>Документирование: GraphiQL</vt:lpstr>
      <vt:lpstr>RPC</vt:lpstr>
      <vt:lpstr>Описание</vt:lpstr>
      <vt:lpstr>Технологии</vt:lpstr>
      <vt:lpstr>gRPC</vt:lpstr>
      <vt:lpstr>Message</vt:lpstr>
      <vt:lpstr>Message</vt:lpstr>
      <vt:lpstr>Service</vt:lpstr>
      <vt:lpstr>Переводим в Python</vt:lpstr>
      <vt:lpstr>Message</vt:lpstr>
      <vt:lpstr>Service</vt:lpstr>
      <vt:lpstr>Базовое</vt:lpstr>
      <vt:lpstr>Дополнительное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HTTP/1</dc:title>
  <dc:creator>Антон Орлов</dc:creator>
  <cp:lastModifiedBy>Антон Орлов</cp:lastModifiedBy>
  <cp:revision>1</cp:revision>
  <dcterms:created xsi:type="dcterms:W3CDTF">2021-09-18T16:07:34Z</dcterms:created>
  <dcterms:modified xsi:type="dcterms:W3CDTF">2021-09-21T12:09:41Z</dcterms:modified>
</cp:coreProperties>
</file>