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Popular Data Science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Portfolio Assignment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Most Popular Data Science Tools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21914"/>
              </p:ext>
            </p:extLst>
          </p:nvPr>
        </p:nvGraphicFramePr>
        <p:xfrm>
          <a:off x="343146" y="1991033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Why It's 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General-purpose 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Huge ecosystem (NumPy, Pandas, scikit-learn, etc.), easy to 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Language for statistical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Great for data visualization &amp;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Jupyter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Notebook interface for Python/R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Interactive, ideal for 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Query language for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Essential for data extraction &amp;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Deep learning framework by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Robust, widely used in AI/ML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Power BI / 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visualization &amp; BI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Easy dashboarding, low-code visuals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Apache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Big data processing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Scalable and fast for huge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Are These Tools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Ease of Use: Friendly interfaces and lots of tutorials (Python, </a:t>
            </a:r>
            <a:r>
              <a:rPr sz="2000" dirty="0" err="1"/>
              <a:t>Jupyter</a:t>
            </a:r>
            <a:r>
              <a:rPr sz="2000" dirty="0"/>
              <a:t>, Power BI)</a:t>
            </a:r>
          </a:p>
          <a:p>
            <a:r>
              <a:rPr sz="2000" dirty="0"/>
              <a:t>- Community &amp; Support: Large open-source communities with frequent updates</a:t>
            </a:r>
          </a:p>
          <a:p>
            <a:r>
              <a:rPr sz="2000" dirty="0"/>
              <a:t>- Scalability: Handle big data efficiently (Spark, TensorFlow)</a:t>
            </a:r>
          </a:p>
          <a:p>
            <a:r>
              <a:rPr sz="2000" dirty="0"/>
              <a:t>- Integration: Easy to combine with other tools and cloud services</a:t>
            </a:r>
          </a:p>
          <a:p>
            <a:r>
              <a:rPr sz="2000" dirty="0"/>
              <a:t>- Visualization: Produce clear, beautiful data visuals (Tableau, R, Power BI)</a:t>
            </a:r>
          </a:p>
          <a:p>
            <a:r>
              <a:rPr sz="2000" dirty="0"/>
              <a:t>- Performance: Optimized for heavy data processing (SQL, Spark, </a:t>
            </a:r>
            <a:r>
              <a:rPr sz="2000"/>
              <a:t>TensorFlow)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Popular Data Science Tools</vt:lpstr>
      <vt:lpstr>Most Popular Data Science Tools</vt:lpstr>
      <vt:lpstr>Why Are These Tools Popular?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Daniël van Ginneken</dc:creator>
  <cp:keywords/>
  <dc:description>generated using python-pptx</dc:description>
  <cp:lastModifiedBy>Daniël van Ginneken</cp:lastModifiedBy>
  <cp:revision>4</cp:revision>
  <dcterms:created xsi:type="dcterms:W3CDTF">2013-01-27T09:14:16Z</dcterms:created>
  <dcterms:modified xsi:type="dcterms:W3CDTF">2025-04-22T11:23:31Z</dcterms:modified>
  <cp:category/>
</cp:coreProperties>
</file>