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61" r:id="rId3"/>
    <p:sldId id="265" r:id="rId4"/>
    <p:sldId id="292" r:id="rId5"/>
    <p:sldId id="267" r:id="rId6"/>
    <p:sldId id="270" r:id="rId7"/>
    <p:sldId id="277" r:id="rId8"/>
    <p:sldId id="279" r:id="rId9"/>
    <p:sldId id="283" r:id="rId10"/>
    <p:sldId id="284" r:id="rId11"/>
    <p:sldId id="285" r:id="rId12"/>
    <p:sldId id="287" r:id="rId13"/>
    <p:sldId id="290" r:id="rId14"/>
    <p:sldId id="291" r:id="rId15"/>
    <p:sldId id="288" r:id="rId16"/>
    <p:sldId id="294" r:id="rId17"/>
    <p:sldId id="268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3C37"/>
    <a:srgbClr val="2355FB"/>
    <a:srgbClr val="42474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99AB7C-E2B2-443F-A271-2E804CECF6A6}" v="4" dt="2025-03-21T07:00:37.2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67059" autoAdjust="0"/>
  </p:normalViewPr>
  <p:slideViewPr>
    <p:cSldViewPr snapToGrid="0">
      <p:cViewPr varScale="1">
        <p:scale>
          <a:sx n="55" d="100"/>
          <a:sy n="55" d="100"/>
        </p:scale>
        <p:origin x="174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e Jaspar" userId="ac579a22-70eb-4c70-bc16-a944d4a3f81f" providerId="ADAL" clId="{8099AB7C-E2B2-443F-A271-2E804CECF6A6}"/>
    <pc:docChg chg="modSld">
      <pc:chgData name="Emile Jaspar" userId="ac579a22-70eb-4c70-bc16-a944d4a3f81f" providerId="ADAL" clId="{8099AB7C-E2B2-443F-A271-2E804CECF6A6}" dt="2025-03-21T07:01:16.402" v="263" actId="20577"/>
      <pc:docMkLst>
        <pc:docMk/>
      </pc:docMkLst>
      <pc:sldChg chg="modNotesTx">
        <pc:chgData name="Emile Jaspar" userId="ac579a22-70eb-4c70-bc16-a944d4a3f81f" providerId="ADAL" clId="{8099AB7C-E2B2-443F-A271-2E804CECF6A6}" dt="2025-03-21T06:59:15.371" v="143" actId="20577"/>
        <pc:sldMkLst>
          <pc:docMk/>
          <pc:sldMk cId="3796181755" sldId="261"/>
        </pc:sldMkLst>
      </pc:sldChg>
      <pc:sldChg chg="addSp modSp mod modAnim">
        <pc:chgData name="Emile Jaspar" userId="ac579a22-70eb-4c70-bc16-a944d4a3f81f" providerId="ADAL" clId="{8099AB7C-E2B2-443F-A271-2E804CECF6A6}" dt="2025-03-21T06:58:13.148" v="14"/>
        <pc:sldMkLst>
          <pc:docMk/>
          <pc:sldMk cId="4221974489" sldId="283"/>
        </pc:sldMkLst>
        <pc:spChg chg="mod">
          <ac:chgData name="Emile Jaspar" userId="ac579a22-70eb-4c70-bc16-a944d4a3f81f" providerId="ADAL" clId="{8099AB7C-E2B2-443F-A271-2E804CECF6A6}" dt="2025-03-21T06:57:06.095" v="11" actId="20577"/>
          <ac:spMkLst>
            <pc:docMk/>
            <pc:sldMk cId="4221974489" sldId="283"/>
            <ac:spMk id="2" creationId="{F3DEA146-F06F-49F9-F819-0604EFAA2918}"/>
          </ac:spMkLst>
        </pc:spChg>
        <pc:spChg chg="add mod">
          <ac:chgData name="Emile Jaspar" userId="ac579a22-70eb-4c70-bc16-a944d4a3f81f" providerId="ADAL" clId="{8099AB7C-E2B2-443F-A271-2E804CECF6A6}" dt="2025-03-21T06:57:49.343" v="12"/>
          <ac:spMkLst>
            <pc:docMk/>
            <pc:sldMk cId="4221974489" sldId="283"/>
            <ac:spMk id="3" creationId="{340500F2-6AA7-EE5D-11B1-FA5C5E79377E}"/>
          </ac:spMkLst>
        </pc:spChg>
        <pc:spChg chg="add mod">
          <ac:chgData name="Emile Jaspar" userId="ac579a22-70eb-4c70-bc16-a944d4a3f81f" providerId="ADAL" clId="{8099AB7C-E2B2-443F-A271-2E804CECF6A6}" dt="2025-03-21T06:57:49.343" v="12"/>
          <ac:spMkLst>
            <pc:docMk/>
            <pc:sldMk cId="4221974489" sldId="283"/>
            <ac:spMk id="8" creationId="{2A6158C0-3A5B-8428-67DF-2965ECA05900}"/>
          </ac:spMkLst>
        </pc:spChg>
        <pc:spChg chg="add mod">
          <ac:chgData name="Emile Jaspar" userId="ac579a22-70eb-4c70-bc16-a944d4a3f81f" providerId="ADAL" clId="{8099AB7C-E2B2-443F-A271-2E804CECF6A6}" dt="2025-03-21T06:57:49.343" v="12"/>
          <ac:spMkLst>
            <pc:docMk/>
            <pc:sldMk cId="4221974489" sldId="283"/>
            <ac:spMk id="10" creationId="{9E0FEF9E-0983-F8EF-A4D5-4AA58B533EC0}"/>
          </ac:spMkLst>
        </pc:spChg>
        <pc:spChg chg="add mod">
          <ac:chgData name="Emile Jaspar" userId="ac579a22-70eb-4c70-bc16-a944d4a3f81f" providerId="ADAL" clId="{8099AB7C-E2B2-443F-A271-2E804CECF6A6}" dt="2025-03-21T06:57:49.343" v="12"/>
          <ac:spMkLst>
            <pc:docMk/>
            <pc:sldMk cId="4221974489" sldId="283"/>
            <ac:spMk id="12" creationId="{BAB89C3D-1423-F0C7-A31C-79195F313AC5}"/>
          </ac:spMkLst>
        </pc:spChg>
        <pc:spChg chg="add mod">
          <ac:chgData name="Emile Jaspar" userId="ac579a22-70eb-4c70-bc16-a944d4a3f81f" providerId="ADAL" clId="{8099AB7C-E2B2-443F-A271-2E804CECF6A6}" dt="2025-03-21T06:57:49.343" v="12"/>
          <ac:spMkLst>
            <pc:docMk/>
            <pc:sldMk cId="4221974489" sldId="283"/>
            <ac:spMk id="15" creationId="{ED9BAD3C-EFEC-42C3-2689-DA34D664BD19}"/>
          </ac:spMkLst>
        </pc:spChg>
        <pc:spChg chg="add mod">
          <ac:chgData name="Emile Jaspar" userId="ac579a22-70eb-4c70-bc16-a944d4a3f81f" providerId="ADAL" clId="{8099AB7C-E2B2-443F-A271-2E804CECF6A6}" dt="2025-03-21T06:57:49.343" v="12"/>
          <ac:spMkLst>
            <pc:docMk/>
            <pc:sldMk cId="4221974489" sldId="283"/>
            <ac:spMk id="21" creationId="{29AE8F2C-B70B-2C0A-0EDF-D38C5DDABF0A}"/>
          </ac:spMkLst>
        </pc:spChg>
        <pc:spChg chg="add mod">
          <ac:chgData name="Emile Jaspar" userId="ac579a22-70eb-4c70-bc16-a944d4a3f81f" providerId="ADAL" clId="{8099AB7C-E2B2-443F-A271-2E804CECF6A6}" dt="2025-03-21T06:57:49.343" v="12"/>
          <ac:spMkLst>
            <pc:docMk/>
            <pc:sldMk cId="4221974489" sldId="283"/>
            <ac:spMk id="22" creationId="{DA8E8C82-B60A-CDE6-B335-0700A8E3057C}"/>
          </ac:spMkLst>
        </pc:spChg>
        <pc:spChg chg="add mod">
          <ac:chgData name="Emile Jaspar" userId="ac579a22-70eb-4c70-bc16-a944d4a3f81f" providerId="ADAL" clId="{8099AB7C-E2B2-443F-A271-2E804CECF6A6}" dt="2025-03-21T06:57:49.343" v="12"/>
          <ac:spMkLst>
            <pc:docMk/>
            <pc:sldMk cId="4221974489" sldId="283"/>
            <ac:spMk id="24" creationId="{F58250CB-B5BB-F07C-5287-5B32B1432CE0}"/>
          </ac:spMkLst>
        </pc:spChg>
        <pc:spChg chg="add mod">
          <ac:chgData name="Emile Jaspar" userId="ac579a22-70eb-4c70-bc16-a944d4a3f81f" providerId="ADAL" clId="{8099AB7C-E2B2-443F-A271-2E804CECF6A6}" dt="2025-03-21T06:57:49.343" v="12"/>
          <ac:spMkLst>
            <pc:docMk/>
            <pc:sldMk cId="4221974489" sldId="283"/>
            <ac:spMk id="27" creationId="{2BD63880-5B59-A9DF-7969-E85DBAFD6BCE}"/>
          </ac:spMkLst>
        </pc:spChg>
        <pc:spChg chg="add mod">
          <ac:chgData name="Emile Jaspar" userId="ac579a22-70eb-4c70-bc16-a944d4a3f81f" providerId="ADAL" clId="{8099AB7C-E2B2-443F-A271-2E804CECF6A6}" dt="2025-03-21T06:57:49.343" v="12"/>
          <ac:spMkLst>
            <pc:docMk/>
            <pc:sldMk cId="4221974489" sldId="283"/>
            <ac:spMk id="32" creationId="{2AC5EF7F-BA67-8172-B096-2B6A63E7B62F}"/>
          </ac:spMkLst>
        </pc:spChg>
        <pc:picChg chg="mod">
          <ac:chgData name="Emile Jaspar" userId="ac579a22-70eb-4c70-bc16-a944d4a3f81f" providerId="ADAL" clId="{8099AB7C-E2B2-443F-A271-2E804CECF6A6}" dt="2025-03-21T06:57:58.115" v="13" actId="1076"/>
          <ac:picMkLst>
            <pc:docMk/>
            <pc:sldMk cId="4221974489" sldId="283"/>
            <ac:picMk id="7" creationId="{4F64966A-A0B4-70FB-5CD0-9D8C1D631440}"/>
          </ac:picMkLst>
        </pc:picChg>
        <pc:picChg chg="mod">
          <ac:chgData name="Emile Jaspar" userId="ac579a22-70eb-4c70-bc16-a944d4a3f81f" providerId="ADAL" clId="{8099AB7C-E2B2-443F-A271-2E804CECF6A6}" dt="2025-03-21T06:57:58.115" v="13" actId="1076"/>
          <ac:picMkLst>
            <pc:docMk/>
            <pc:sldMk cId="4221974489" sldId="283"/>
            <ac:picMk id="9" creationId="{463034CC-7889-6784-4444-608812059C38}"/>
          </ac:picMkLst>
        </pc:picChg>
        <pc:picChg chg="mod">
          <ac:chgData name="Emile Jaspar" userId="ac579a22-70eb-4c70-bc16-a944d4a3f81f" providerId="ADAL" clId="{8099AB7C-E2B2-443F-A271-2E804CECF6A6}" dt="2025-03-21T06:57:58.115" v="13" actId="1076"/>
          <ac:picMkLst>
            <pc:docMk/>
            <pc:sldMk cId="4221974489" sldId="283"/>
            <ac:picMk id="11" creationId="{C1D94A42-0CF6-B7F7-4D3C-2675EAB3BA15}"/>
          </ac:picMkLst>
        </pc:picChg>
      </pc:sldChg>
      <pc:sldChg chg="modSp mod modNotesTx">
        <pc:chgData name="Emile Jaspar" userId="ac579a22-70eb-4c70-bc16-a944d4a3f81f" providerId="ADAL" clId="{8099AB7C-E2B2-443F-A271-2E804CECF6A6}" dt="2025-03-21T07:01:16.402" v="263" actId="20577"/>
        <pc:sldMkLst>
          <pc:docMk/>
          <pc:sldMk cId="2767489077" sldId="288"/>
        </pc:sldMkLst>
        <pc:spChg chg="mod">
          <ac:chgData name="Emile Jaspar" userId="ac579a22-70eb-4c70-bc16-a944d4a3f81f" providerId="ADAL" clId="{8099AB7C-E2B2-443F-A271-2E804CECF6A6}" dt="2025-03-21T07:00:54.480" v="195" actId="20577"/>
          <ac:spMkLst>
            <pc:docMk/>
            <pc:sldMk cId="2767489077" sldId="288"/>
            <ac:spMk id="2" creationId="{565EB189-FEA6-5EF5-103F-455EBA801508}"/>
          </ac:spMkLst>
        </pc:spChg>
      </pc:sldChg>
      <pc:sldChg chg="addSp modSp mod modAnim">
        <pc:chgData name="Emile Jaspar" userId="ac579a22-70eb-4c70-bc16-a944d4a3f81f" providerId="ADAL" clId="{8099AB7C-E2B2-443F-A271-2E804CECF6A6}" dt="2025-03-21T07:00:37.265" v="160"/>
        <pc:sldMkLst>
          <pc:docMk/>
          <pc:sldMk cId="1327916269" sldId="291"/>
        </pc:sldMkLst>
        <pc:spChg chg="mod">
          <ac:chgData name="Emile Jaspar" userId="ac579a22-70eb-4c70-bc16-a944d4a3f81f" providerId="ADAL" clId="{8099AB7C-E2B2-443F-A271-2E804CECF6A6}" dt="2025-03-21T07:00:13.670" v="157" actId="20577"/>
          <ac:spMkLst>
            <pc:docMk/>
            <pc:sldMk cId="1327916269" sldId="291"/>
            <ac:spMk id="2" creationId="{4C705BDE-2276-171E-1950-EBB8C1414F85}"/>
          </ac:spMkLst>
        </pc:spChg>
        <pc:spChg chg="add mod">
          <ac:chgData name="Emile Jaspar" userId="ac579a22-70eb-4c70-bc16-a944d4a3f81f" providerId="ADAL" clId="{8099AB7C-E2B2-443F-A271-2E804CECF6A6}" dt="2025-03-21T07:00:25.290" v="158"/>
          <ac:spMkLst>
            <pc:docMk/>
            <pc:sldMk cId="1327916269" sldId="291"/>
            <ac:spMk id="8" creationId="{E0F5B034-46BA-011B-BC55-60541B33C71E}"/>
          </ac:spMkLst>
        </pc:spChg>
        <pc:spChg chg="add mod">
          <ac:chgData name="Emile Jaspar" userId="ac579a22-70eb-4c70-bc16-a944d4a3f81f" providerId="ADAL" clId="{8099AB7C-E2B2-443F-A271-2E804CECF6A6}" dt="2025-03-21T07:00:25.290" v="158"/>
          <ac:spMkLst>
            <pc:docMk/>
            <pc:sldMk cId="1327916269" sldId="291"/>
            <ac:spMk id="9" creationId="{DA8DB8D5-7F75-2535-205F-D9C32DFAE853}"/>
          </ac:spMkLst>
        </pc:spChg>
        <pc:spChg chg="add mod">
          <ac:chgData name="Emile Jaspar" userId="ac579a22-70eb-4c70-bc16-a944d4a3f81f" providerId="ADAL" clId="{8099AB7C-E2B2-443F-A271-2E804CECF6A6}" dt="2025-03-21T07:00:25.290" v="158"/>
          <ac:spMkLst>
            <pc:docMk/>
            <pc:sldMk cId="1327916269" sldId="291"/>
            <ac:spMk id="12" creationId="{C7D310AB-49BB-DC27-18F2-025FAD754D2F}"/>
          </ac:spMkLst>
        </pc:spChg>
        <pc:spChg chg="add mod">
          <ac:chgData name="Emile Jaspar" userId="ac579a22-70eb-4c70-bc16-a944d4a3f81f" providerId="ADAL" clId="{8099AB7C-E2B2-443F-A271-2E804CECF6A6}" dt="2025-03-21T07:00:25.290" v="158"/>
          <ac:spMkLst>
            <pc:docMk/>
            <pc:sldMk cId="1327916269" sldId="291"/>
            <ac:spMk id="16" creationId="{81DB217D-2FFD-CED5-B3E6-B6DAC1271F4A}"/>
          </ac:spMkLst>
        </pc:spChg>
        <pc:spChg chg="add mod">
          <ac:chgData name="Emile Jaspar" userId="ac579a22-70eb-4c70-bc16-a944d4a3f81f" providerId="ADAL" clId="{8099AB7C-E2B2-443F-A271-2E804CECF6A6}" dt="2025-03-21T07:00:25.290" v="158"/>
          <ac:spMkLst>
            <pc:docMk/>
            <pc:sldMk cId="1327916269" sldId="291"/>
            <ac:spMk id="18" creationId="{742E7597-BEB5-E68A-DF69-08206372A7B6}"/>
          </ac:spMkLst>
        </pc:spChg>
        <pc:spChg chg="add mod">
          <ac:chgData name="Emile Jaspar" userId="ac579a22-70eb-4c70-bc16-a944d4a3f81f" providerId="ADAL" clId="{8099AB7C-E2B2-443F-A271-2E804CECF6A6}" dt="2025-03-21T07:00:25.290" v="158"/>
          <ac:spMkLst>
            <pc:docMk/>
            <pc:sldMk cId="1327916269" sldId="291"/>
            <ac:spMk id="20" creationId="{1647AA00-CC93-10E9-724E-51F1F35C06A3}"/>
          </ac:spMkLst>
        </pc:spChg>
        <pc:spChg chg="add mod">
          <ac:chgData name="Emile Jaspar" userId="ac579a22-70eb-4c70-bc16-a944d4a3f81f" providerId="ADAL" clId="{8099AB7C-E2B2-443F-A271-2E804CECF6A6}" dt="2025-03-21T07:00:25.290" v="158"/>
          <ac:spMkLst>
            <pc:docMk/>
            <pc:sldMk cId="1327916269" sldId="291"/>
            <ac:spMk id="25" creationId="{3A915C19-1EB8-B756-CB74-4ADD96EF7FB3}"/>
          </ac:spMkLst>
        </pc:spChg>
        <pc:spChg chg="add mod">
          <ac:chgData name="Emile Jaspar" userId="ac579a22-70eb-4c70-bc16-a944d4a3f81f" providerId="ADAL" clId="{8099AB7C-E2B2-443F-A271-2E804CECF6A6}" dt="2025-03-21T07:00:25.290" v="158"/>
          <ac:spMkLst>
            <pc:docMk/>
            <pc:sldMk cId="1327916269" sldId="291"/>
            <ac:spMk id="27" creationId="{4397B1B3-1452-4598-BA07-1E3CD893E2C4}"/>
          </ac:spMkLst>
        </pc:spChg>
        <pc:spChg chg="add mod">
          <ac:chgData name="Emile Jaspar" userId="ac579a22-70eb-4c70-bc16-a944d4a3f81f" providerId="ADAL" clId="{8099AB7C-E2B2-443F-A271-2E804CECF6A6}" dt="2025-03-21T07:00:25.290" v="158"/>
          <ac:spMkLst>
            <pc:docMk/>
            <pc:sldMk cId="1327916269" sldId="291"/>
            <ac:spMk id="28" creationId="{7DA8BE76-E85A-E79F-C852-200150E48858}"/>
          </ac:spMkLst>
        </pc:spChg>
        <pc:spChg chg="add mod">
          <ac:chgData name="Emile Jaspar" userId="ac579a22-70eb-4c70-bc16-a944d4a3f81f" providerId="ADAL" clId="{8099AB7C-E2B2-443F-A271-2E804CECF6A6}" dt="2025-03-21T07:00:25.290" v="158"/>
          <ac:spMkLst>
            <pc:docMk/>
            <pc:sldMk cId="1327916269" sldId="291"/>
            <ac:spMk id="30" creationId="{ED1C65DA-A709-026E-663D-5EF6A4203E6C}"/>
          </ac:spMkLst>
        </pc:spChg>
        <pc:picChg chg="mod">
          <ac:chgData name="Emile Jaspar" userId="ac579a22-70eb-4c70-bc16-a944d4a3f81f" providerId="ADAL" clId="{8099AB7C-E2B2-443F-A271-2E804CECF6A6}" dt="2025-03-21T07:00:31.506" v="159" actId="1076"/>
          <ac:picMkLst>
            <pc:docMk/>
            <pc:sldMk cId="1327916269" sldId="291"/>
            <ac:picMk id="13" creationId="{8BDBB031-4E2A-8025-42ED-1DF9D63715B4}"/>
          </ac:picMkLst>
        </pc:picChg>
        <pc:picChg chg="mod">
          <ac:chgData name="Emile Jaspar" userId="ac579a22-70eb-4c70-bc16-a944d4a3f81f" providerId="ADAL" clId="{8099AB7C-E2B2-443F-A271-2E804CECF6A6}" dt="2025-03-21T07:00:31.506" v="159" actId="1076"/>
          <ac:picMkLst>
            <pc:docMk/>
            <pc:sldMk cId="1327916269" sldId="291"/>
            <ac:picMk id="17" creationId="{D35F3494-C78B-BC83-CC8F-6CECD042AEFC}"/>
          </ac:picMkLst>
        </pc:picChg>
        <pc:picChg chg="mod">
          <ac:chgData name="Emile Jaspar" userId="ac579a22-70eb-4c70-bc16-a944d4a3f81f" providerId="ADAL" clId="{8099AB7C-E2B2-443F-A271-2E804CECF6A6}" dt="2025-03-21T07:00:31.506" v="159" actId="1076"/>
          <ac:picMkLst>
            <pc:docMk/>
            <pc:sldMk cId="1327916269" sldId="291"/>
            <ac:picMk id="19" creationId="{09D1C54F-0FF0-B188-0256-22E7D3148CE0}"/>
          </ac:picMkLst>
        </pc:picChg>
      </pc:sldChg>
    </pc:docChg>
  </pc:docChgLst>
  <pc:docChgLst>
    <pc:chgData name="Emile Jaspar" userId="ac579a22-70eb-4c70-bc16-a944d4a3f81f" providerId="ADAL" clId="{0DB15019-C173-4B4F-8E0F-7098C9E0ED37}"/>
    <pc:docChg chg="undo custSel addSld delSld modSld sldOrd">
      <pc:chgData name="Emile Jaspar" userId="ac579a22-70eb-4c70-bc16-a944d4a3f81f" providerId="ADAL" clId="{0DB15019-C173-4B4F-8E0F-7098C9E0ED37}" dt="2025-01-20T16:38:30.860" v="717" actId="20577"/>
      <pc:docMkLst>
        <pc:docMk/>
      </pc:docMkLst>
      <pc:sldChg chg="addSp delSp modSp add mod modNotesTx">
        <pc:chgData name="Emile Jaspar" userId="ac579a22-70eb-4c70-bc16-a944d4a3f81f" providerId="ADAL" clId="{0DB15019-C173-4B4F-8E0F-7098C9E0ED37}" dt="2025-01-20T16:38:30.860" v="717" actId="20577"/>
        <pc:sldMkLst>
          <pc:docMk/>
          <pc:sldMk cId="970678204" sldId="256"/>
        </pc:sldMkLst>
        <pc:spChg chg="mod">
          <ac:chgData name="Emile Jaspar" userId="ac579a22-70eb-4c70-bc16-a944d4a3f81f" providerId="ADAL" clId="{0DB15019-C173-4B4F-8E0F-7098C9E0ED37}" dt="2025-01-20T13:24:04.471" v="10" actId="20577"/>
          <ac:spMkLst>
            <pc:docMk/>
            <pc:sldMk cId="970678204" sldId="256"/>
            <ac:spMk id="3" creationId="{00000000-0000-0000-0000-000000000000}"/>
          </ac:spMkLst>
        </pc:spChg>
        <pc:picChg chg="mod">
          <ac:chgData name="Emile Jaspar" userId="ac579a22-70eb-4c70-bc16-a944d4a3f81f" providerId="ADAL" clId="{0DB15019-C173-4B4F-8E0F-7098C9E0ED37}" dt="2025-01-20T13:23:59.597" v="8" actId="14826"/>
          <ac:picMkLst>
            <pc:docMk/>
            <pc:sldMk cId="970678204" sldId="256"/>
            <ac:picMk id="5" creationId="{5D1796EA-BABB-4BB5-808B-C9B143470B1E}"/>
          </ac:picMkLst>
        </pc:picChg>
      </pc:sldChg>
      <pc:sldChg chg="del">
        <pc:chgData name="Emile Jaspar" userId="ac579a22-70eb-4c70-bc16-a944d4a3f81f" providerId="ADAL" clId="{0DB15019-C173-4B4F-8E0F-7098C9E0ED37}" dt="2025-01-20T13:42:34.767" v="116" actId="47"/>
        <pc:sldMkLst>
          <pc:docMk/>
          <pc:sldMk cId="2084844718" sldId="257"/>
        </pc:sldMkLst>
      </pc:sldChg>
      <pc:sldChg chg="modSp add del mod">
        <pc:chgData name="Emile Jaspar" userId="ac579a22-70eb-4c70-bc16-a944d4a3f81f" providerId="ADAL" clId="{0DB15019-C173-4B4F-8E0F-7098C9E0ED37}" dt="2025-01-20T13:42:26.949" v="113" actId="47"/>
        <pc:sldMkLst>
          <pc:docMk/>
          <pc:sldMk cId="3796181755" sldId="261"/>
        </pc:sldMkLst>
        <pc:cxnChg chg="mod">
          <ac:chgData name="Emile Jaspar" userId="ac579a22-70eb-4c70-bc16-a944d4a3f81f" providerId="ADAL" clId="{0DB15019-C173-4B4F-8E0F-7098C9E0ED37}" dt="2025-01-20T13:42:13.499" v="110" actId="1076"/>
          <ac:cxnSpMkLst>
            <pc:docMk/>
            <pc:sldMk cId="3796181755" sldId="261"/>
            <ac:cxnSpMk id="62" creationId="{454BD07B-0388-1410-1BAE-CD720CFFC957}"/>
          </ac:cxnSpMkLst>
        </pc:cxnChg>
      </pc:sldChg>
      <pc:sldChg chg="addSp delSp modSp mod">
        <pc:chgData name="Emile Jaspar" userId="ac579a22-70eb-4c70-bc16-a944d4a3f81f" providerId="ADAL" clId="{0DB15019-C173-4B4F-8E0F-7098C9E0ED37}" dt="2025-01-20T13:32:27.280" v="77" actId="164"/>
        <pc:sldMkLst>
          <pc:docMk/>
          <pc:sldMk cId="2236233240" sldId="265"/>
        </pc:sldMkLst>
        <pc:grpChg chg="add mod">
          <ac:chgData name="Emile Jaspar" userId="ac579a22-70eb-4c70-bc16-a944d4a3f81f" providerId="ADAL" clId="{0DB15019-C173-4B4F-8E0F-7098C9E0ED37}" dt="2025-01-20T13:32:27.280" v="77" actId="164"/>
          <ac:grpSpMkLst>
            <pc:docMk/>
            <pc:sldMk cId="2236233240" sldId="265"/>
            <ac:grpSpMk id="26" creationId="{FA778876-6CB4-689A-0AEF-12DC674BA6D8}"/>
          </ac:grpSpMkLst>
        </pc:grpChg>
        <pc:picChg chg="mod">
          <ac:chgData name="Emile Jaspar" userId="ac579a22-70eb-4c70-bc16-a944d4a3f81f" providerId="ADAL" clId="{0DB15019-C173-4B4F-8E0F-7098C9E0ED37}" dt="2025-01-20T13:32:27.280" v="77" actId="164"/>
          <ac:picMkLst>
            <pc:docMk/>
            <pc:sldMk cId="2236233240" sldId="265"/>
            <ac:picMk id="15" creationId="{F239DCED-3896-938A-7EA9-958C973DB245}"/>
          </ac:picMkLst>
        </pc:picChg>
        <pc:picChg chg="add mod">
          <ac:chgData name="Emile Jaspar" userId="ac579a22-70eb-4c70-bc16-a944d4a3f81f" providerId="ADAL" clId="{0DB15019-C173-4B4F-8E0F-7098C9E0ED37}" dt="2025-01-20T13:32:27.280" v="77" actId="164"/>
          <ac:picMkLst>
            <pc:docMk/>
            <pc:sldMk cId="2236233240" sldId="265"/>
            <ac:picMk id="17" creationId="{A7CA9F4A-81A2-31F9-0F18-90859C9DD825}"/>
          </ac:picMkLst>
        </pc:picChg>
        <pc:picChg chg="add mod">
          <ac:chgData name="Emile Jaspar" userId="ac579a22-70eb-4c70-bc16-a944d4a3f81f" providerId="ADAL" clId="{0DB15019-C173-4B4F-8E0F-7098C9E0ED37}" dt="2025-01-20T13:32:27.280" v="77" actId="164"/>
          <ac:picMkLst>
            <pc:docMk/>
            <pc:sldMk cId="2236233240" sldId="265"/>
            <ac:picMk id="19" creationId="{2597D975-B83B-37C3-35F6-B3D94114FE1E}"/>
          </ac:picMkLst>
        </pc:picChg>
        <pc:picChg chg="add mod">
          <ac:chgData name="Emile Jaspar" userId="ac579a22-70eb-4c70-bc16-a944d4a3f81f" providerId="ADAL" clId="{0DB15019-C173-4B4F-8E0F-7098C9E0ED37}" dt="2025-01-20T13:32:27.280" v="77" actId="164"/>
          <ac:picMkLst>
            <pc:docMk/>
            <pc:sldMk cId="2236233240" sldId="265"/>
            <ac:picMk id="23" creationId="{8274A353-6F79-94C0-F798-61010D8E2C8F}"/>
          </ac:picMkLst>
        </pc:picChg>
        <pc:picChg chg="add mod">
          <ac:chgData name="Emile Jaspar" userId="ac579a22-70eb-4c70-bc16-a944d4a3f81f" providerId="ADAL" clId="{0DB15019-C173-4B4F-8E0F-7098C9E0ED37}" dt="2025-01-20T13:32:27.280" v="77" actId="164"/>
          <ac:picMkLst>
            <pc:docMk/>
            <pc:sldMk cId="2236233240" sldId="265"/>
            <ac:picMk id="25" creationId="{F30EF3CC-0A94-FC30-C3D5-A8ED6F0FFC7B}"/>
          </ac:picMkLst>
        </pc:picChg>
      </pc:sldChg>
      <pc:sldChg chg="modSp mod modAnim">
        <pc:chgData name="Emile Jaspar" userId="ac579a22-70eb-4c70-bc16-a944d4a3f81f" providerId="ADAL" clId="{0DB15019-C173-4B4F-8E0F-7098C9E0ED37}" dt="2025-01-20T13:42:04.717" v="109" actId="20577"/>
        <pc:sldMkLst>
          <pc:docMk/>
          <pc:sldMk cId="566738728" sldId="267"/>
        </pc:sldMkLst>
        <pc:spChg chg="mod">
          <ac:chgData name="Emile Jaspar" userId="ac579a22-70eb-4c70-bc16-a944d4a3f81f" providerId="ADAL" clId="{0DB15019-C173-4B4F-8E0F-7098C9E0ED37}" dt="2025-01-20T13:42:04.717" v="109" actId="20577"/>
          <ac:spMkLst>
            <pc:docMk/>
            <pc:sldMk cId="566738728" sldId="267"/>
            <ac:spMk id="26" creationId="{611B7E64-E95E-D01E-CD13-D9D611B61C68}"/>
          </ac:spMkLst>
        </pc:spChg>
        <pc:cxnChg chg="mod">
          <ac:chgData name="Emile Jaspar" userId="ac579a22-70eb-4c70-bc16-a944d4a3f81f" providerId="ADAL" clId="{0DB15019-C173-4B4F-8E0F-7098C9E0ED37}" dt="2025-01-20T13:41:28.995" v="93" actId="1076"/>
          <ac:cxnSpMkLst>
            <pc:docMk/>
            <pc:sldMk cId="566738728" sldId="267"/>
            <ac:cxnSpMk id="111" creationId="{4F94E98E-7CA5-3AF0-916F-DF9150CEA516}"/>
          </ac:cxnSpMkLst>
        </pc:cxnChg>
      </pc:sldChg>
      <pc:sldChg chg="modSp mod">
        <pc:chgData name="Emile Jaspar" userId="ac579a22-70eb-4c70-bc16-a944d4a3f81f" providerId="ADAL" clId="{0DB15019-C173-4B4F-8E0F-7098C9E0ED37}" dt="2025-01-20T13:42:00.103" v="107" actId="20577"/>
        <pc:sldMkLst>
          <pc:docMk/>
          <pc:sldMk cId="3037694010" sldId="270"/>
        </pc:sldMkLst>
        <pc:spChg chg="mod">
          <ac:chgData name="Emile Jaspar" userId="ac579a22-70eb-4c70-bc16-a944d4a3f81f" providerId="ADAL" clId="{0DB15019-C173-4B4F-8E0F-7098C9E0ED37}" dt="2025-01-20T13:42:00.103" v="107" actId="20577"/>
          <ac:spMkLst>
            <pc:docMk/>
            <pc:sldMk cId="3037694010" sldId="270"/>
            <ac:spMk id="81" creationId="{58EB4C41-BA87-1C53-AC8A-DFE021E5D530}"/>
          </ac:spMkLst>
        </pc:spChg>
      </pc:sldChg>
      <pc:sldChg chg="modSp mod">
        <pc:chgData name="Emile Jaspar" userId="ac579a22-70eb-4c70-bc16-a944d4a3f81f" providerId="ADAL" clId="{0DB15019-C173-4B4F-8E0F-7098C9E0ED37}" dt="2025-01-20T13:41:56.565" v="105" actId="20577"/>
        <pc:sldMkLst>
          <pc:docMk/>
          <pc:sldMk cId="1469648423" sldId="277"/>
        </pc:sldMkLst>
        <pc:spChg chg="mod">
          <ac:chgData name="Emile Jaspar" userId="ac579a22-70eb-4c70-bc16-a944d4a3f81f" providerId="ADAL" clId="{0DB15019-C173-4B4F-8E0F-7098C9E0ED37}" dt="2025-01-20T13:41:56.565" v="105" actId="20577"/>
          <ac:spMkLst>
            <pc:docMk/>
            <pc:sldMk cId="1469648423" sldId="277"/>
            <ac:spMk id="8" creationId="{0AE7487D-D506-FB10-98CB-72FE82C51E05}"/>
          </ac:spMkLst>
        </pc:spChg>
      </pc:sldChg>
      <pc:sldChg chg="modSp mod modAnim">
        <pc:chgData name="Emile Jaspar" userId="ac579a22-70eb-4c70-bc16-a944d4a3f81f" providerId="ADAL" clId="{0DB15019-C173-4B4F-8E0F-7098C9E0ED37}" dt="2025-01-20T13:41:52.534" v="103" actId="20577"/>
        <pc:sldMkLst>
          <pc:docMk/>
          <pc:sldMk cId="2448388616" sldId="279"/>
        </pc:sldMkLst>
        <pc:spChg chg="mod">
          <ac:chgData name="Emile Jaspar" userId="ac579a22-70eb-4c70-bc16-a944d4a3f81f" providerId="ADAL" clId="{0DB15019-C173-4B4F-8E0F-7098C9E0ED37}" dt="2025-01-20T13:33:36.583" v="86" actId="20577"/>
          <ac:spMkLst>
            <pc:docMk/>
            <pc:sldMk cId="2448388616" sldId="279"/>
            <ac:spMk id="2" creationId="{09724D46-651F-976B-79FB-6869448B6A5C}"/>
          </ac:spMkLst>
        </pc:spChg>
        <pc:spChg chg="mod">
          <ac:chgData name="Emile Jaspar" userId="ac579a22-70eb-4c70-bc16-a944d4a3f81f" providerId="ADAL" clId="{0DB15019-C173-4B4F-8E0F-7098C9E0ED37}" dt="2025-01-20T13:41:52.534" v="103" actId="20577"/>
          <ac:spMkLst>
            <pc:docMk/>
            <pc:sldMk cId="2448388616" sldId="279"/>
            <ac:spMk id="7" creationId="{BD1AE68B-6DE3-5896-FF9B-C29D984C7CED}"/>
          </ac:spMkLst>
        </pc:spChg>
      </pc:sldChg>
      <pc:sldChg chg="modSp mod">
        <pc:chgData name="Emile Jaspar" userId="ac579a22-70eb-4c70-bc16-a944d4a3f81f" providerId="ADAL" clId="{0DB15019-C173-4B4F-8E0F-7098C9E0ED37}" dt="2025-01-20T14:15:36.194" v="652" actId="207"/>
        <pc:sldMkLst>
          <pc:docMk/>
          <pc:sldMk cId="2767489077" sldId="288"/>
        </pc:sldMkLst>
        <pc:spChg chg="mod">
          <ac:chgData name="Emile Jaspar" userId="ac579a22-70eb-4c70-bc16-a944d4a3f81f" providerId="ADAL" clId="{0DB15019-C173-4B4F-8E0F-7098C9E0ED37}" dt="2025-01-20T14:15:36.194" v="652" actId="207"/>
          <ac:spMkLst>
            <pc:docMk/>
            <pc:sldMk cId="2767489077" sldId="288"/>
            <ac:spMk id="32" creationId="{AB1ADACF-839C-C35C-A709-4E86C203B7FE}"/>
          </ac:spMkLst>
        </pc:spChg>
        <pc:spChg chg="mod">
          <ac:chgData name="Emile Jaspar" userId="ac579a22-70eb-4c70-bc16-a944d4a3f81f" providerId="ADAL" clId="{0DB15019-C173-4B4F-8E0F-7098C9E0ED37}" dt="2025-01-20T14:15:35.346" v="650" actId="207"/>
          <ac:spMkLst>
            <pc:docMk/>
            <pc:sldMk cId="2767489077" sldId="288"/>
            <ac:spMk id="38" creationId="{A4BD168A-14D1-B3BE-CAEC-3E7ADDC28B2C}"/>
          </ac:spMkLst>
        </pc:spChg>
        <pc:spChg chg="mod">
          <ac:chgData name="Emile Jaspar" userId="ac579a22-70eb-4c70-bc16-a944d4a3f81f" providerId="ADAL" clId="{0DB15019-C173-4B4F-8E0F-7098C9E0ED37}" dt="2025-01-20T14:15:35.770" v="651" actId="207"/>
          <ac:spMkLst>
            <pc:docMk/>
            <pc:sldMk cId="2767489077" sldId="288"/>
            <ac:spMk id="39" creationId="{45225FEA-1EAB-62A4-DA0A-240C570C0435}"/>
          </ac:spMkLst>
        </pc:spChg>
      </pc:sldChg>
      <pc:sldChg chg="add">
        <pc:chgData name="Emile Jaspar" userId="ac579a22-70eb-4c70-bc16-a944d4a3f81f" providerId="ADAL" clId="{0DB15019-C173-4B4F-8E0F-7098C9E0ED37}" dt="2025-01-20T13:42:33.265" v="115"/>
        <pc:sldMkLst>
          <pc:docMk/>
          <pc:sldMk cId="1801958460" sldId="292"/>
        </pc:sldMkLst>
      </pc:sldChg>
      <pc:sldChg chg="modSp del">
        <pc:chgData name="Emile Jaspar" userId="ac579a22-70eb-4c70-bc16-a944d4a3f81f" providerId="ADAL" clId="{0DB15019-C173-4B4F-8E0F-7098C9E0ED37}" dt="2025-01-20T13:24:08.806" v="11" actId="47"/>
        <pc:sldMkLst>
          <pc:docMk/>
          <pc:sldMk cId="2274825761" sldId="292"/>
        </pc:sldMkLst>
      </pc:sldChg>
      <pc:sldChg chg="add del">
        <pc:chgData name="Emile Jaspar" userId="ac579a22-70eb-4c70-bc16-a944d4a3f81f" providerId="ADAL" clId="{0DB15019-C173-4B4F-8E0F-7098C9E0ED37}" dt="2025-01-20T13:42:30.492" v="114" actId="47"/>
        <pc:sldMkLst>
          <pc:docMk/>
          <pc:sldMk cId="2915260059" sldId="292"/>
        </pc:sldMkLst>
      </pc:sldChg>
      <pc:sldChg chg="new del">
        <pc:chgData name="Emile Jaspar" userId="ac579a22-70eb-4c70-bc16-a944d4a3f81f" providerId="ADAL" clId="{0DB15019-C173-4B4F-8E0F-7098C9E0ED37}" dt="2025-01-20T13:45:08.309" v="122" actId="47"/>
        <pc:sldMkLst>
          <pc:docMk/>
          <pc:sldMk cId="3260803458" sldId="293"/>
        </pc:sldMkLst>
      </pc:sldChg>
      <pc:sldChg chg="addSp delSp modSp new mod ord">
        <pc:chgData name="Emile Jaspar" userId="ac579a22-70eb-4c70-bc16-a944d4a3f81f" providerId="ADAL" clId="{0DB15019-C173-4B4F-8E0F-7098C9E0ED37}" dt="2025-01-20T14:16:59.097" v="704" actId="1076"/>
        <pc:sldMkLst>
          <pc:docMk/>
          <pc:sldMk cId="3953486161" sldId="294"/>
        </pc:sldMkLst>
        <pc:spChg chg="mod">
          <ac:chgData name="Emile Jaspar" userId="ac579a22-70eb-4c70-bc16-a944d4a3f81f" providerId="ADAL" clId="{0DB15019-C173-4B4F-8E0F-7098C9E0ED37}" dt="2025-01-20T14:11:34.753" v="582" actId="1076"/>
          <ac:spMkLst>
            <pc:docMk/>
            <pc:sldMk cId="3953486161" sldId="294"/>
            <ac:spMk id="4" creationId="{B49F66BE-1462-9276-2155-A1579FF0B5E0}"/>
          </ac:spMkLst>
        </pc:spChg>
        <pc:spChg chg="mod">
          <ac:chgData name="Emile Jaspar" userId="ac579a22-70eb-4c70-bc16-a944d4a3f81f" providerId="ADAL" clId="{0DB15019-C173-4B4F-8E0F-7098C9E0ED37}" dt="2025-01-20T14:13:09.107" v="622" actId="6549"/>
          <ac:spMkLst>
            <pc:docMk/>
            <pc:sldMk cId="3953486161" sldId="294"/>
            <ac:spMk id="6" creationId="{2A59DB7A-D3EB-47F5-AD49-0FCF5DE83B6F}"/>
          </ac:spMkLst>
        </pc:spChg>
        <pc:spChg chg="add mod">
          <ac:chgData name="Emile Jaspar" userId="ac579a22-70eb-4c70-bc16-a944d4a3f81f" providerId="ADAL" clId="{0DB15019-C173-4B4F-8E0F-7098C9E0ED37}" dt="2025-01-20T13:46:05.224" v="127" actId="1076"/>
          <ac:spMkLst>
            <pc:docMk/>
            <pc:sldMk cId="3953486161" sldId="294"/>
            <ac:spMk id="8" creationId="{93B47486-A5F8-717B-8DB1-DF83CE1098C6}"/>
          </ac:spMkLst>
        </pc:spChg>
        <pc:spChg chg="add mod">
          <ac:chgData name="Emile Jaspar" userId="ac579a22-70eb-4c70-bc16-a944d4a3f81f" providerId="ADAL" clId="{0DB15019-C173-4B4F-8E0F-7098C9E0ED37}" dt="2025-01-20T14:16:47.419" v="701" actId="1076"/>
          <ac:spMkLst>
            <pc:docMk/>
            <pc:sldMk cId="3953486161" sldId="294"/>
            <ac:spMk id="9" creationId="{4E50B322-5695-09B1-826D-245AE8F753A8}"/>
          </ac:spMkLst>
        </pc:spChg>
        <pc:spChg chg="add mod">
          <ac:chgData name="Emile Jaspar" userId="ac579a22-70eb-4c70-bc16-a944d4a3f81f" providerId="ADAL" clId="{0DB15019-C173-4B4F-8E0F-7098C9E0ED37}" dt="2025-01-20T13:46:05.224" v="127" actId="1076"/>
          <ac:spMkLst>
            <pc:docMk/>
            <pc:sldMk cId="3953486161" sldId="294"/>
            <ac:spMk id="10" creationId="{73ECBDA3-FF6A-F0AB-F22E-4DE6A4A8E3F1}"/>
          </ac:spMkLst>
        </pc:spChg>
        <pc:spChg chg="mod">
          <ac:chgData name="Emile Jaspar" userId="ac579a22-70eb-4c70-bc16-a944d4a3f81f" providerId="ADAL" clId="{0DB15019-C173-4B4F-8E0F-7098C9E0ED37}" dt="2025-01-20T14:16:47.419" v="701" actId="1076"/>
          <ac:spMkLst>
            <pc:docMk/>
            <pc:sldMk cId="3953486161" sldId="294"/>
            <ac:spMk id="12" creationId="{3C077A6E-4029-5050-59CE-06BD20F7A41B}"/>
          </ac:spMkLst>
        </pc:spChg>
        <pc:spChg chg="add mod">
          <ac:chgData name="Emile Jaspar" userId="ac579a22-70eb-4c70-bc16-a944d4a3f81f" providerId="ADAL" clId="{0DB15019-C173-4B4F-8E0F-7098C9E0ED37}" dt="2025-01-20T14:12:48.537" v="609" actId="6549"/>
          <ac:spMkLst>
            <pc:docMk/>
            <pc:sldMk cId="3953486161" sldId="294"/>
            <ac:spMk id="13" creationId="{9C4E0607-75C6-579B-A7D7-54703129BD4B}"/>
          </ac:spMkLst>
        </pc:spChg>
        <pc:spChg chg="add mod">
          <ac:chgData name="Emile Jaspar" userId="ac579a22-70eb-4c70-bc16-a944d4a3f81f" providerId="ADAL" clId="{0DB15019-C173-4B4F-8E0F-7098C9E0ED37}" dt="2025-01-20T13:46:05.224" v="127" actId="1076"/>
          <ac:spMkLst>
            <pc:docMk/>
            <pc:sldMk cId="3953486161" sldId="294"/>
            <ac:spMk id="17" creationId="{3239BA59-2021-8361-5252-9D25FEEB72C3}"/>
          </ac:spMkLst>
        </pc:spChg>
        <pc:spChg chg="add mod">
          <ac:chgData name="Emile Jaspar" userId="ac579a22-70eb-4c70-bc16-a944d4a3f81f" providerId="ADAL" clId="{0DB15019-C173-4B4F-8E0F-7098C9E0ED37}" dt="2025-01-20T14:16:47.419" v="701" actId="1076"/>
          <ac:spMkLst>
            <pc:docMk/>
            <pc:sldMk cId="3953486161" sldId="294"/>
            <ac:spMk id="19" creationId="{D99A3637-8B14-19B5-DD4F-91B7C05DBD21}"/>
          </ac:spMkLst>
        </pc:spChg>
        <pc:spChg chg="add mod">
          <ac:chgData name="Emile Jaspar" userId="ac579a22-70eb-4c70-bc16-a944d4a3f81f" providerId="ADAL" clId="{0DB15019-C173-4B4F-8E0F-7098C9E0ED37}" dt="2025-01-20T14:12:24.819" v="593" actId="6549"/>
          <ac:spMkLst>
            <pc:docMk/>
            <pc:sldMk cId="3953486161" sldId="294"/>
            <ac:spMk id="30" creationId="{87CA4ED6-4865-B2AB-7660-C0361B81F4AA}"/>
          </ac:spMkLst>
        </pc:spChg>
        <pc:spChg chg="add mod">
          <ac:chgData name="Emile Jaspar" userId="ac579a22-70eb-4c70-bc16-a944d4a3f81f" providerId="ADAL" clId="{0DB15019-C173-4B4F-8E0F-7098C9E0ED37}" dt="2025-01-20T14:13:12.720" v="626" actId="20577"/>
          <ac:spMkLst>
            <pc:docMk/>
            <pc:sldMk cId="3953486161" sldId="294"/>
            <ac:spMk id="31" creationId="{89054FFC-95D0-E857-1599-4000B890AC27}"/>
          </ac:spMkLst>
        </pc:spChg>
        <pc:spChg chg="add mod">
          <ac:chgData name="Emile Jaspar" userId="ac579a22-70eb-4c70-bc16-a944d4a3f81f" providerId="ADAL" clId="{0DB15019-C173-4B4F-8E0F-7098C9E0ED37}" dt="2025-01-20T14:12:29.302" v="596" actId="20577"/>
          <ac:spMkLst>
            <pc:docMk/>
            <pc:sldMk cId="3953486161" sldId="294"/>
            <ac:spMk id="32" creationId="{0ADE0EF2-D5C8-ADA5-A27C-DF3347138156}"/>
          </ac:spMkLst>
        </pc:spChg>
        <pc:spChg chg="add mod">
          <ac:chgData name="Emile Jaspar" userId="ac579a22-70eb-4c70-bc16-a944d4a3f81f" providerId="ADAL" clId="{0DB15019-C173-4B4F-8E0F-7098C9E0ED37}" dt="2025-01-20T14:13:11.120" v="624" actId="20577"/>
          <ac:spMkLst>
            <pc:docMk/>
            <pc:sldMk cId="3953486161" sldId="294"/>
            <ac:spMk id="33" creationId="{5AE5473B-F793-FB8B-8117-4057175A6AE5}"/>
          </ac:spMkLst>
        </pc:spChg>
        <pc:spChg chg="add mod">
          <ac:chgData name="Emile Jaspar" userId="ac579a22-70eb-4c70-bc16-a944d4a3f81f" providerId="ADAL" clId="{0DB15019-C173-4B4F-8E0F-7098C9E0ED37}" dt="2025-01-20T14:12:36.625" v="601" actId="20577"/>
          <ac:spMkLst>
            <pc:docMk/>
            <pc:sldMk cId="3953486161" sldId="294"/>
            <ac:spMk id="34" creationId="{C151CE15-7F45-4317-D175-D29F09D81916}"/>
          </ac:spMkLst>
        </pc:spChg>
        <pc:spChg chg="add mod">
          <ac:chgData name="Emile Jaspar" userId="ac579a22-70eb-4c70-bc16-a944d4a3f81f" providerId="ADAL" clId="{0DB15019-C173-4B4F-8E0F-7098C9E0ED37}" dt="2025-01-20T14:14:29.269" v="641" actId="1076"/>
          <ac:spMkLst>
            <pc:docMk/>
            <pc:sldMk cId="3953486161" sldId="294"/>
            <ac:spMk id="35" creationId="{5B792E1C-B960-D686-F5F4-631B7D3489F3}"/>
          </ac:spMkLst>
        </pc:spChg>
        <pc:spChg chg="add mod">
          <ac:chgData name="Emile Jaspar" userId="ac579a22-70eb-4c70-bc16-a944d4a3f81f" providerId="ADAL" clId="{0DB15019-C173-4B4F-8E0F-7098C9E0ED37}" dt="2025-01-20T14:16:47.419" v="701" actId="1076"/>
          <ac:spMkLst>
            <pc:docMk/>
            <pc:sldMk cId="3953486161" sldId="294"/>
            <ac:spMk id="52" creationId="{EC991614-F63E-FC77-8993-03FB0B699BE5}"/>
          </ac:spMkLst>
        </pc:spChg>
        <pc:spChg chg="add mod">
          <ac:chgData name="Emile Jaspar" userId="ac579a22-70eb-4c70-bc16-a944d4a3f81f" providerId="ADAL" clId="{0DB15019-C173-4B4F-8E0F-7098C9E0ED37}" dt="2025-01-20T14:12:32.464" v="597" actId="6549"/>
          <ac:spMkLst>
            <pc:docMk/>
            <pc:sldMk cId="3953486161" sldId="294"/>
            <ac:spMk id="53" creationId="{E4A176E8-09B9-1AD6-3686-D04E4AA35809}"/>
          </ac:spMkLst>
        </pc:spChg>
        <pc:spChg chg="add mod">
          <ac:chgData name="Emile Jaspar" userId="ac579a22-70eb-4c70-bc16-a944d4a3f81f" providerId="ADAL" clId="{0DB15019-C173-4B4F-8E0F-7098C9E0ED37}" dt="2025-01-20T14:09:10.891" v="529" actId="1076"/>
          <ac:spMkLst>
            <pc:docMk/>
            <pc:sldMk cId="3953486161" sldId="294"/>
            <ac:spMk id="55" creationId="{18587E06-E635-06FD-FD0C-C93D6B897913}"/>
          </ac:spMkLst>
        </pc:spChg>
        <pc:spChg chg="add mod">
          <ac:chgData name="Emile Jaspar" userId="ac579a22-70eb-4c70-bc16-a944d4a3f81f" providerId="ADAL" clId="{0DB15019-C173-4B4F-8E0F-7098C9E0ED37}" dt="2025-01-20T14:09:10.891" v="529" actId="1076"/>
          <ac:spMkLst>
            <pc:docMk/>
            <pc:sldMk cId="3953486161" sldId="294"/>
            <ac:spMk id="56" creationId="{19FAB843-901E-A88B-CD9E-3C24658BC8AB}"/>
          </ac:spMkLst>
        </pc:spChg>
        <pc:spChg chg="add mod">
          <ac:chgData name="Emile Jaspar" userId="ac579a22-70eb-4c70-bc16-a944d4a3f81f" providerId="ADAL" clId="{0DB15019-C173-4B4F-8E0F-7098C9E0ED37}" dt="2025-01-20T14:09:10.891" v="529" actId="1076"/>
          <ac:spMkLst>
            <pc:docMk/>
            <pc:sldMk cId="3953486161" sldId="294"/>
            <ac:spMk id="57" creationId="{34377CE6-AB1C-237F-E549-A89EAB12FEA3}"/>
          </ac:spMkLst>
        </pc:spChg>
        <pc:spChg chg="add mod">
          <ac:chgData name="Emile Jaspar" userId="ac579a22-70eb-4c70-bc16-a944d4a3f81f" providerId="ADAL" clId="{0DB15019-C173-4B4F-8E0F-7098C9E0ED37}" dt="2025-01-20T14:09:19.078" v="531" actId="1076"/>
          <ac:spMkLst>
            <pc:docMk/>
            <pc:sldMk cId="3953486161" sldId="294"/>
            <ac:spMk id="58" creationId="{6FD8C166-D934-25B0-47AA-2DB430FEA0AC}"/>
          </ac:spMkLst>
        </pc:spChg>
        <pc:spChg chg="add mod">
          <ac:chgData name="Emile Jaspar" userId="ac579a22-70eb-4c70-bc16-a944d4a3f81f" providerId="ADAL" clId="{0DB15019-C173-4B4F-8E0F-7098C9E0ED37}" dt="2025-01-20T14:09:19.078" v="531" actId="1076"/>
          <ac:spMkLst>
            <pc:docMk/>
            <pc:sldMk cId="3953486161" sldId="294"/>
            <ac:spMk id="59" creationId="{10B302A6-2DA1-1F67-B48C-61C6F5F7C5A3}"/>
          </ac:spMkLst>
        </pc:spChg>
        <pc:spChg chg="add mod">
          <ac:chgData name="Emile Jaspar" userId="ac579a22-70eb-4c70-bc16-a944d4a3f81f" providerId="ADAL" clId="{0DB15019-C173-4B4F-8E0F-7098C9E0ED37}" dt="2025-01-20T14:16:47.419" v="701" actId="1076"/>
          <ac:spMkLst>
            <pc:docMk/>
            <pc:sldMk cId="3953486161" sldId="294"/>
            <ac:spMk id="63" creationId="{64D445E0-15C1-9E78-8913-FE7F9ED5FF74}"/>
          </ac:spMkLst>
        </pc:spChg>
        <pc:spChg chg="add mod">
          <ac:chgData name="Emile Jaspar" userId="ac579a22-70eb-4c70-bc16-a944d4a3f81f" providerId="ADAL" clId="{0DB15019-C173-4B4F-8E0F-7098C9E0ED37}" dt="2025-01-20T14:09:19.078" v="531" actId="1076"/>
          <ac:spMkLst>
            <pc:docMk/>
            <pc:sldMk cId="3953486161" sldId="294"/>
            <ac:spMk id="13312" creationId="{6C7CE931-808A-14DE-D6D8-4C2345F7CECD}"/>
          </ac:spMkLst>
        </pc:spChg>
        <pc:spChg chg="add mod">
          <ac:chgData name="Emile Jaspar" userId="ac579a22-70eb-4c70-bc16-a944d4a3f81f" providerId="ADAL" clId="{0DB15019-C173-4B4F-8E0F-7098C9E0ED37}" dt="2025-01-20T14:09:19.078" v="531" actId="1076"/>
          <ac:spMkLst>
            <pc:docMk/>
            <pc:sldMk cId="3953486161" sldId="294"/>
            <ac:spMk id="13313" creationId="{34F832B9-B6B0-E7CB-DE27-4E4B043B8DFF}"/>
          </ac:spMkLst>
        </pc:spChg>
        <pc:spChg chg="add mod">
          <ac:chgData name="Emile Jaspar" userId="ac579a22-70eb-4c70-bc16-a944d4a3f81f" providerId="ADAL" clId="{0DB15019-C173-4B4F-8E0F-7098C9E0ED37}" dt="2025-01-20T14:16:47.419" v="701" actId="1076"/>
          <ac:spMkLst>
            <pc:docMk/>
            <pc:sldMk cId="3953486161" sldId="294"/>
            <ac:spMk id="13315" creationId="{40872240-70BB-7D87-29F5-F0C6A2290B3B}"/>
          </ac:spMkLst>
        </pc:spChg>
        <pc:spChg chg="add mod">
          <ac:chgData name="Emile Jaspar" userId="ac579a22-70eb-4c70-bc16-a944d4a3f81f" providerId="ADAL" clId="{0DB15019-C173-4B4F-8E0F-7098C9E0ED37}" dt="2025-01-20T14:09:19.078" v="531" actId="1076"/>
          <ac:spMkLst>
            <pc:docMk/>
            <pc:sldMk cId="3953486161" sldId="294"/>
            <ac:spMk id="13316" creationId="{BE498FF5-9662-409A-6E01-FFB5202A715A}"/>
          </ac:spMkLst>
        </pc:spChg>
        <pc:spChg chg="add mod">
          <ac:chgData name="Emile Jaspar" userId="ac579a22-70eb-4c70-bc16-a944d4a3f81f" providerId="ADAL" clId="{0DB15019-C173-4B4F-8E0F-7098C9E0ED37}" dt="2025-01-20T14:09:28.902" v="534" actId="1076"/>
          <ac:spMkLst>
            <pc:docMk/>
            <pc:sldMk cId="3953486161" sldId="294"/>
            <ac:spMk id="13322" creationId="{D8CD946B-AD33-A2B4-CDD0-FF81D38625F4}"/>
          </ac:spMkLst>
        </pc:spChg>
        <pc:spChg chg="add mod">
          <ac:chgData name="Emile Jaspar" userId="ac579a22-70eb-4c70-bc16-a944d4a3f81f" providerId="ADAL" clId="{0DB15019-C173-4B4F-8E0F-7098C9E0ED37}" dt="2025-01-20T14:09:28.902" v="534" actId="1076"/>
          <ac:spMkLst>
            <pc:docMk/>
            <pc:sldMk cId="3953486161" sldId="294"/>
            <ac:spMk id="13323" creationId="{64240311-742E-BDEE-DB89-2A1FB5E96162}"/>
          </ac:spMkLst>
        </pc:spChg>
        <pc:spChg chg="add mod">
          <ac:chgData name="Emile Jaspar" userId="ac579a22-70eb-4c70-bc16-a944d4a3f81f" providerId="ADAL" clId="{0DB15019-C173-4B4F-8E0F-7098C9E0ED37}" dt="2025-01-20T14:16:47.419" v="701" actId="1076"/>
          <ac:spMkLst>
            <pc:docMk/>
            <pc:sldMk cId="3953486161" sldId="294"/>
            <ac:spMk id="13324" creationId="{83BD4B06-CBB1-622E-5B03-6AD6CB802B09}"/>
          </ac:spMkLst>
        </pc:spChg>
        <pc:spChg chg="add mod">
          <ac:chgData name="Emile Jaspar" userId="ac579a22-70eb-4c70-bc16-a944d4a3f81f" providerId="ADAL" clId="{0DB15019-C173-4B4F-8E0F-7098C9E0ED37}" dt="2025-01-20T14:09:35.517" v="536" actId="1076"/>
          <ac:spMkLst>
            <pc:docMk/>
            <pc:sldMk cId="3953486161" sldId="294"/>
            <ac:spMk id="13330" creationId="{FBD96ECA-B7B1-CE59-61E3-049B90685D59}"/>
          </ac:spMkLst>
        </pc:spChg>
        <pc:spChg chg="add mod">
          <ac:chgData name="Emile Jaspar" userId="ac579a22-70eb-4c70-bc16-a944d4a3f81f" providerId="ADAL" clId="{0DB15019-C173-4B4F-8E0F-7098C9E0ED37}" dt="2025-01-20T14:09:35.517" v="536" actId="1076"/>
          <ac:spMkLst>
            <pc:docMk/>
            <pc:sldMk cId="3953486161" sldId="294"/>
            <ac:spMk id="13331" creationId="{934D5BAB-5DB2-1A93-992C-B8A8025AAD9F}"/>
          </ac:spMkLst>
        </pc:spChg>
        <pc:spChg chg="add mod">
          <ac:chgData name="Emile Jaspar" userId="ac579a22-70eb-4c70-bc16-a944d4a3f81f" providerId="ADAL" clId="{0DB15019-C173-4B4F-8E0F-7098C9E0ED37}" dt="2025-01-20T14:16:47.419" v="701" actId="1076"/>
          <ac:spMkLst>
            <pc:docMk/>
            <pc:sldMk cId="3953486161" sldId="294"/>
            <ac:spMk id="13335" creationId="{965A5A9A-CF79-C68F-6A3A-BBCF1A10AB4A}"/>
          </ac:spMkLst>
        </pc:spChg>
        <pc:spChg chg="add mod">
          <ac:chgData name="Emile Jaspar" userId="ac579a22-70eb-4c70-bc16-a944d4a3f81f" providerId="ADAL" clId="{0DB15019-C173-4B4F-8E0F-7098C9E0ED37}" dt="2025-01-20T14:09:35.517" v="536" actId="1076"/>
          <ac:spMkLst>
            <pc:docMk/>
            <pc:sldMk cId="3953486161" sldId="294"/>
            <ac:spMk id="13336" creationId="{77ED792D-5BB6-68FE-1833-87B35029003A}"/>
          </ac:spMkLst>
        </pc:spChg>
        <pc:spChg chg="add mod">
          <ac:chgData name="Emile Jaspar" userId="ac579a22-70eb-4c70-bc16-a944d4a3f81f" providerId="ADAL" clId="{0DB15019-C173-4B4F-8E0F-7098C9E0ED37}" dt="2025-01-20T14:14:32.300" v="642" actId="1076"/>
          <ac:spMkLst>
            <pc:docMk/>
            <pc:sldMk cId="3953486161" sldId="294"/>
            <ac:spMk id="13337" creationId="{C8FECA2E-B316-470A-EC2C-85A9539B4757}"/>
          </ac:spMkLst>
        </pc:spChg>
        <pc:spChg chg="add mod">
          <ac:chgData name="Emile Jaspar" userId="ac579a22-70eb-4c70-bc16-a944d4a3f81f" providerId="ADAL" clId="{0DB15019-C173-4B4F-8E0F-7098C9E0ED37}" dt="2025-01-20T14:16:47.419" v="701" actId="1076"/>
          <ac:spMkLst>
            <pc:docMk/>
            <pc:sldMk cId="3953486161" sldId="294"/>
            <ac:spMk id="13351" creationId="{05F46BB0-FFCC-282D-0CF9-EE143A6813D4}"/>
          </ac:spMkLst>
        </pc:spChg>
        <pc:spChg chg="add del mod">
          <ac:chgData name="Emile Jaspar" userId="ac579a22-70eb-4c70-bc16-a944d4a3f81f" providerId="ADAL" clId="{0DB15019-C173-4B4F-8E0F-7098C9E0ED37}" dt="2025-01-20T14:11:02.968" v="567" actId="478"/>
          <ac:spMkLst>
            <pc:docMk/>
            <pc:sldMk cId="3953486161" sldId="294"/>
            <ac:spMk id="13355" creationId="{35B24DD4-EF32-3345-EC6F-C2FEC45D5850}"/>
          </ac:spMkLst>
        </pc:spChg>
        <pc:spChg chg="add mod">
          <ac:chgData name="Emile Jaspar" userId="ac579a22-70eb-4c70-bc16-a944d4a3f81f" providerId="ADAL" clId="{0DB15019-C173-4B4F-8E0F-7098C9E0ED37}" dt="2025-01-20T14:09:45.532" v="540" actId="1076"/>
          <ac:spMkLst>
            <pc:docMk/>
            <pc:sldMk cId="3953486161" sldId="294"/>
            <ac:spMk id="13356" creationId="{92E1A0D1-38FE-46AD-3387-A4902D3EE494}"/>
          </ac:spMkLst>
        </pc:spChg>
        <pc:spChg chg="add mod">
          <ac:chgData name="Emile Jaspar" userId="ac579a22-70eb-4c70-bc16-a944d4a3f81f" providerId="ADAL" clId="{0DB15019-C173-4B4F-8E0F-7098C9E0ED37}" dt="2025-01-20T14:16:47.419" v="701" actId="1076"/>
          <ac:spMkLst>
            <pc:docMk/>
            <pc:sldMk cId="3953486161" sldId="294"/>
            <ac:spMk id="13366" creationId="{61765799-FE6C-F240-AE0A-6EAF2D9F0ABC}"/>
          </ac:spMkLst>
        </pc:spChg>
        <pc:spChg chg="add mod">
          <ac:chgData name="Emile Jaspar" userId="ac579a22-70eb-4c70-bc16-a944d4a3f81f" providerId="ADAL" clId="{0DB15019-C173-4B4F-8E0F-7098C9E0ED37}" dt="2025-01-20T14:09:54.946" v="544" actId="1076"/>
          <ac:spMkLst>
            <pc:docMk/>
            <pc:sldMk cId="3953486161" sldId="294"/>
            <ac:spMk id="13367" creationId="{34F8AF7C-9DAE-0B2B-3349-4DAA80DE1671}"/>
          </ac:spMkLst>
        </pc:spChg>
        <pc:spChg chg="add mod">
          <ac:chgData name="Emile Jaspar" userId="ac579a22-70eb-4c70-bc16-a944d4a3f81f" providerId="ADAL" clId="{0DB15019-C173-4B4F-8E0F-7098C9E0ED37}" dt="2025-01-20T14:09:54.946" v="544" actId="1076"/>
          <ac:spMkLst>
            <pc:docMk/>
            <pc:sldMk cId="3953486161" sldId="294"/>
            <ac:spMk id="13372" creationId="{166AAA96-18E2-3A15-1103-24847AE51531}"/>
          </ac:spMkLst>
        </pc:spChg>
        <pc:spChg chg="add mod">
          <ac:chgData name="Emile Jaspar" userId="ac579a22-70eb-4c70-bc16-a944d4a3f81f" providerId="ADAL" clId="{0DB15019-C173-4B4F-8E0F-7098C9E0ED37}" dt="2025-01-20T14:09:58.899" v="546" actId="1076"/>
          <ac:spMkLst>
            <pc:docMk/>
            <pc:sldMk cId="3953486161" sldId="294"/>
            <ac:spMk id="13381" creationId="{F4FAA42F-BDA6-6797-1505-985DD262E6E6}"/>
          </ac:spMkLst>
        </pc:spChg>
        <pc:spChg chg="add mod">
          <ac:chgData name="Emile Jaspar" userId="ac579a22-70eb-4c70-bc16-a944d4a3f81f" providerId="ADAL" clId="{0DB15019-C173-4B4F-8E0F-7098C9E0ED37}" dt="2025-01-20T14:11:44.235" v="586" actId="1076"/>
          <ac:spMkLst>
            <pc:docMk/>
            <pc:sldMk cId="3953486161" sldId="294"/>
            <ac:spMk id="13397" creationId="{0DF3EBA7-76C4-2E28-9454-E3EC4FE7D96F}"/>
          </ac:spMkLst>
        </pc:spChg>
        <pc:spChg chg="add mod">
          <ac:chgData name="Emile Jaspar" userId="ac579a22-70eb-4c70-bc16-a944d4a3f81f" providerId="ADAL" clId="{0DB15019-C173-4B4F-8E0F-7098C9E0ED37}" dt="2025-01-20T14:16:59.097" v="704" actId="1076"/>
          <ac:spMkLst>
            <pc:docMk/>
            <pc:sldMk cId="3953486161" sldId="294"/>
            <ac:spMk id="13419" creationId="{CE7E2AA4-76A0-786D-BF19-8AFB49000DCE}"/>
          </ac:spMkLst>
        </pc:spChg>
        <pc:cxnChg chg="add mod">
          <ac:chgData name="Emile Jaspar" userId="ac579a22-70eb-4c70-bc16-a944d4a3f81f" providerId="ADAL" clId="{0DB15019-C173-4B4F-8E0F-7098C9E0ED37}" dt="2025-01-20T14:13:27.267" v="628" actId="13822"/>
          <ac:cxnSpMkLst>
            <pc:docMk/>
            <pc:sldMk cId="3953486161" sldId="294"/>
            <ac:cxnSpMk id="13399" creationId="{BDEE788F-A203-E52D-0869-CF94D2CD592A}"/>
          </ac:cxnSpMkLst>
        </pc:cxnChg>
        <pc:cxnChg chg="add mod">
          <ac:chgData name="Emile Jaspar" userId="ac579a22-70eb-4c70-bc16-a944d4a3f81f" providerId="ADAL" clId="{0DB15019-C173-4B4F-8E0F-7098C9E0ED37}" dt="2025-01-20T14:13:50.374" v="633" actId="13822"/>
          <ac:cxnSpMkLst>
            <pc:docMk/>
            <pc:sldMk cId="3953486161" sldId="294"/>
            <ac:cxnSpMk id="13401" creationId="{24B54203-88B9-3F2E-BA0A-9385209D27EE}"/>
          </ac:cxnSpMkLst>
        </pc:cxnChg>
        <pc:cxnChg chg="add mod">
          <ac:chgData name="Emile Jaspar" userId="ac579a22-70eb-4c70-bc16-a944d4a3f81f" providerId="ADAL" clId="{0DB15019-C173-4B4F-8E0F-7098C9E0ED37}" dt="2025-01-20T14:13:50.374" v="633" actId="13822"/>
          <ac:cxnSpMkLst>
            <pc:docMk/>
            <pc:sldMk cId="3953486161" sldId="294"/>
            <ac:cxnSpMk id="13403" creationId="{2918B447-BBE8-6632-1F71-B47F7BAE8E39}"/>
          </ac:cxnSpMkLst>
        </pc:cxnChg>
        <pc:cxnChg chg="add mod">
          <ac:chgData name="Emile Jaspar" userId="ac579a22-70eb-4c70-bc16-a944d4a3f81f" providerId="ADAL" clId="{0DB15019-C173-4B4F-8E0F-7098C9E0ED37}" dt="2025-01-20T14:13:45.516" v="632" actId="13822"/>
          <ac:cxnSpMkLst>
            <pc:docMk/>
            <pc:sldMk cId="3953486161" sldId="294"/>
            <ac:cxnSpMk id="13405" creationId="{85CE5881-3C9D-5653-05A8-803670DDD8AF}"/>
          </ac:cxnSpMkLst>
        </pc:cxnChg>
        <pc:cxnChg chg="add mod">
          <ac:chgData name="Emile Jaspar" userId="ac579a22-70eb-4c70-bc16-a944d4a3f81f" providerId="ADAL" clId="{0DB15019-C173-4B4F-8E0F-7098C9E0ED37}" dt="2025-01-20T14:14:24.988" v="640" actId="13822"/>
          <ac:cxnSpMkLst>
            <pc:docMk/>
            <pc:sldMk cId="3953486161" sldId="294"/>
            <ac:cxnSpMk id="13407" creationId="{BD9019E9-2FEA-365D-6752-076B06FC208E}"/>
          </ac:cxnSpMkLst>
        </pc:cxnChg>
        <pc:cxnChg chg="add mod">
          <ac:chgData name="Emile Jaspar" userId="ac579a22-70eb-4c70-bc16-a944d4a3f81f" providerId="ADAL" clId="{0DB15019-C173-4B4F-8E0F-7098C9E0ED37}" dt="2025-01-20T14:14:29.269" v="641" actId="1076"/>
          <ac:cxnSpMkLst>
            <pc:docMk/>
            <pc:sldMk cId="3953486161" sldId="294"/>
            <ac:cxnSpMk id="13409" creationId="{91104B4F-0821-511A-5BE7-1BC67A9C24F9}"/>
          </ac:cxnSpMkLst>
        </pc:cxnChg>
        <pc:cxnChg chg="add mod">
          <ac:chgData name="Emile Jaspar" userId="ac579a22-70eb-4c70-bc16-a944d4a3f81f" providerId="ADAL" clId="{0DB15019-C173-4B4F-8E0F-7098C9E0ED37}" dt="2025-01-20T14:14:24.988" v="640" actId="13822"/>
          <ac:cxnSpMkLst>
            <pc:docMk/>
            <pc:sldMk cId="3953486161" sldId="294"/>
            <ac:cxnSpMk id="13411" creationId="{B86B322E-E2E3-68FB-59C7-C2F545F40A30}"/>
          </ac:cxnSpMkLst>
        </pc:cxnChg>
        <pc:cxnChg chg="add mod">
          <ac:chgData name="Emile Jaspar" userId="ac579a22-70eb-4c70-bc16-a944d4a3f81f" providerId="ADAL" clId="{0DB15019-C173-4B4F-8E0F-7098C9E0ED37}" dt="2025-01-20T14:14:24.988" v="640" actId="13822"/>
          <ac:cxnSpMkLst>
            <pc:docMk/>
            <pc:sldMk cId="3953486161" sldId="294"/>
            <ac:cxnSpMk id="13413" creationId="{FA494016-42D4-5B0C-6690-2362823E82B6}"/>
          </ac:cxnSpMkLst>
        </pc:cxnChg>
        <pc:cxnChg chg="add mod">
          <ac:chgData name="Emile Jaspar" userId="ac579a22-70eb-4c70-bc16-a944d4a3f81f" providerId="ADAL" clId="{0DB15019-C173-4B4F-8E0F-7098C9E0ED37}" dt="2025-01-20T14:14:24.988" v="640" actId="13822"/>
          <ac:cxnSpMkLst>
            <pc:docMk/>
            <pc:sldMk cId="3953486161" sldId="294"/>
            <ac:cxnSpMk id="13415" creationId="{7ADBF4C2-EA97-A040-56EA-77D6B520CA21}"/>
          </ac:cxnSpMkLst>
        </pc:cxnChg>
        <pc:cxnChg chg="add mod">
          <ac:chgData name="Emile Jaspar" userId="ac579a22-70eb-4c70-bc16-a944d4a3f81f" providerId="ADAL" clId="{0DB15019-C173-4B4F-8E0F-7098C9E0ED37}" dt="2025-01-20T14:14:24.988" v="640" actId="13822"/>
          <ac:cxnSpMkLst>
            <pc:docMk/>
            <pc:sldMk cId="3953486161" sldId="294"/>
            <ac:cxnSpMk id="13417" creationId="{47F12D1B-9643-56E2-AD44-B21FB002F2E0}"/>
          </ac:cxnSpMkLst>
        </pc:cxnChg>
      </pc:sldChg>
      <pc:sldChg chg="new del">
        <pc:chgData name="Emile Jaspar" userId="ac579a22-70eb-4c70-bc16-a944d4a3f81f" providerId="ADAL" clId="{0DB15019-C173-4B4F-8E0F-7098C9E0ED37}" dt="2025-01-20T13:45:09.154" v="123" actId="47"/>
        <pc:sldMkLst>
          <pc:docMk/>
          <pc:sldMk cId="1289512400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1046E-0B3D-4BF1-A816-9DA166E9030D}" type="datetimeFigureOut">
              <a:rPr lang="nl-NL" smtClean="0"/>
              <a:t>20-3-2025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2D42C7-E56D-4F6C-8425-E727EA4B6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787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Source: https://www.youtube.com/watch?v=ZVR2Way4nwQ</a:t>
            </a:r>
          </a:p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BE2D8D-0045-4896-94FB-3A80602FDFCD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99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build</a:t>
            </a:r>
            <a:r>
              <a:rPr lang="nl-NL" dirty="0"/>
              <a:t> up a </a:t>
            </a:r>
            <a:r>
              <a:rPr lang="nl-NL" dirty="0" err="1"/>
              <a:t>decision</a:t>
            </a:r>
            <a:r>
              <a:rPr lang="nl-NL" dirty="0"/>
              <a:t> tree </a:t>
            </a:r>
            <a:r>
              <a:rPr lang="nl-NL" dirty="0" err="1"/>
              <a:t>there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we </a:t>
            </a:r>
            <a:r>
              <a:rPr lang="nl-NL" dirty="0" err="1"/>
              <a:t>try</a:t>
            </a:r>
            <a:r>
              <a:rPr lang="nl-NL" dirty="0"/>
              <a:t> different </a:t>
            </a:r>
            <a:r>
              <a:rPr lang="nl-NL" dirty="0" err="1"/>
              <a:t>situations</a:t>
            </a:r>
            <a:r>
              <a:rPr lang="nl-NL" dirty="0"/>
              <a:t> like x&lt;=3 </a:t>
            </a:r>
            <a:r>
              <a:rPr lang="nl-NL" dirty="0" err="1"/>
              <a:t>and</a:t>
            </a:r>
            <a:r>
              <a:rPr lang="nl-NL" dirty="0"/>
              <a:t> x&lt;=5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D42C7-E56D-4F6C-8425-E727EA4B616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08247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D42C7-E56D-4F6C-8425-E727EA4B6165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42431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Keep in mind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information </a:t>
            </a:r>
            <a:r>
              <a:rPr lang="nl-NL" dirty="0" err="1"/>
              <a:t>gain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better</a:t>
            </a:r>
            <a:r>
              <a:rPr lang="nl-N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D42C7-E56D-4F6C-8425-E727EA4B6165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9972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88000" y="2570400"/>
            <a:ext cx="9864000" cy="356400"/>
          </a:xfrm>
        </p:spPr>
        <p:txBody>
          <a:bodyPr anchor="t" anchorCtr="0"/>
          <a:lstStyle>
            <a:lvl1pPr algn="l">
              <a:defRPr sz="28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88000" y="3110400"/>
            <a:ext cx="9864000" cy="252000"/>
          </a:xfrm>
        </p:spPr>
        <p:txBody>
          <a:bodyPr>
            <a:noAutofit/>
          </a:bodyPr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83219403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64000" y="6426000"/>
            <a:ext cx="4114800" cy="216000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075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6858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9" y="918000"/>
            <a:ext cx="7740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435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000" y="2124000"/>
            <a:ext cx="4644000" cy="3877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000" y="2124000"/>
            <a:ext cx="4644000" cy="3877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869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000" y="2174400"/>
            <a:ext cx="4644000" cy="3952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4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4000" y="2174400"/>
            <a:ext cx="4644000" cy="3952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2366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3508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2453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8000" y="918000"/>
            <a:ext cx="8485936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7617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2489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885007"/>
            <a:ext cx="9720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4800" y="6440809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B01272F-C17F-4525-A13D-7737166175FC}" type="datetime4">
              <a:rPr lang="nl-NL" smtClean="0"/>
              <a:t>20 maart 2025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389" y="6440809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est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1188000" y="6390000"/>
            <a:ext cx="60672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000" dirty="0"/>
              <a:t>Titel</a:t>
            </a:r>
          </a:p>
        </p:txBody>
      </p:sp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 preferRelativeResize="0"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02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0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Decision</a:t>
            </a:r>
            <a:r>
              <a:rPr lang="nl-NL" dirty="0"/>
              <a:t> Trees</a:t>
            </a:r>
          </a:p>
        </p:txBody>
      </p:sp>
      <p:sp>
        <p:nvSpPr>
          <p:cNvPr id="9" name="Test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D1796EA-BABB-4BB5-808B-C9B143470B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311518" y="234711"/>
            <a:ext cx="3825936" cy="21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678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82E16-7692-3B7C-C59D-94ABF28F1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2E29CEAC-31D2-9C55-C965-330AB62CF3C6}"/>
              </a:ext>
            </a:extLst>
          </p:cNvPr>
          <p:cNvSpPr txBox="1"/>
          <p:nvPr/>
        </p:nvSpPr>
        <p:spPr>
          <a:xfrm>
            <a:off x="5510369" y="543741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42474E"/>
                </a:solidFill>
              </a:rPr>
              <a:t>x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A173DC9-5A9E-939E-E406-A370E4B906C8}"/>
              </a:ext>
            </a:extLst>
          </p:cNvPr>
          <p:cNvSpPr txBox="1"/>
          <p:nvPr/>
        </p:nvSpPr>
        <p:spPr>
          <a:xfrm>
            <a:off x="1087871" y="1489367"/>
            <a:ext cx="281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42474E"/>
                </a:solidFill>
              </a:rPr>
              <a:t>y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9753EE17-5F4D-A7DB-A570-54A2A95CC3BC}"/>
              </a:ext>
            </a:extLst>
          </p:cNvPr>
          <p:cNvGrpSpPr/>
          <p:nvPr/>
        </p:nvGrpSpPr>
        <p:grpSpPr>
          <a:xfrm>
            <a:off x="319472" y="1274400"/>
            <a:ext cx="5733647" cy="4975764"/>
            <a:chOff x="2652981" y="872907"/>
            <a:chExt cx="5733647" cy="497576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FE207B8-A65A-DAE2-E8ED-57F429D694C4}"/>
                </a:ext>
              </a:extLst>
            </p:cNvPr>
            <p:cNvGrpSpPr/>
            <p:nvPr/>
          </p:nvGrpSpPr>
          <p:grpSpPr>
            <a:xfrm>
              <a:off x="2652981" y="872907"/>
              <a:ext cx="5733647" cy="4975764"/>
              <a:chOff x="2652981" y="872907"/>
              <a:chExt cx="5733647" cy="4975764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C1E212B9-895A-4657-3C5E-E6F7BEB80846}"/>
                  </a:ext>
                </a:extLst>
              </p:cNvPr>
              <p:cNvGrpSpPr/>
              <p:nvPr/>
            </p:nvGrpSpPr>
            <p:grpSpPr>
              <a:xfrm>
                <a:off x="2652981" y="872907"/>
                <a:ext cx="5733647" cy="4975764"/>
                <a:chOff x="2652982" y="857667"/>
                <a:chExt cx="5733647" cy="4975764"/>
              </a:xfrm>
            </p:grpSpPr>
            <p:pic>
              <p:nvPicPr>
                <p:cNvPr id="118" name="Picture 2" descr="Uploaded image">
                  <a:extLst>
                    <a:ext uri="{FF2B5EF4-FFF2-40B4-BE49-F238E27FC236}">
                      <a16:creationId xmlns:a16="http://schemas.microsoft.com/office/drawing/2014/main" id="{AD66658B-D752-DF88-3E68-18100043757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52982" y="857667"/>
                  <a:ext cx="5733647" cy="49757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9" name="Flowchart: Connector 118">
                  <a:extLst>
                    <a:ext uri="{FF2B5EF4-FFF2-40B4-BE49-F238E27FC236}">
                      <a16:creationId xmlns:a16="http://schemas.microsoft.com/office/drawing/2014/main" id="{1BDE26EB-7075-5EC6-C869-4639978CBCD9}"/>
                    </a:ext>
                  </a:extLst>
                </p:cNvPr>
                <p:cNvSpPr/>
                <p:nvPr/>
              </p:nvSpPr>
              <p:spPr>
                <a:xfrm>
                  <a:off x="5107805" y="3927635"/>
                  <a:ext cx="359410" cy="350254"/>
                </a:xfrm>
                <a:prstGeom prst="flowChartConnector">
                  <a:avLst/>
                </a:prstGeom>
                <a:solidFill>
                  <a:srgbClr val="2355F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141D9B21-E8A1-C662-0486-CBD22060BBED}"/>
                    </a:ext>
                  </a:extLst>
                </p:cNvPr>
                <p:cNvSpPr/>
                <p:nvPr/>
              </p:nvSpPr>
              <p:spPr>
                <a:xfrm>
                  <a:off x="5943600" y="2060575"/>
                  <a:ext cx="368300" cy="361950"/>
                </a:xfrm>
                <a:prstGeom prst="flowChartConnector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94FE7B3F-0A63-8880-C835-5875307E6DF7}"/>
                    </a:ext>
                  </a:extLst>
                </p:cNvPr>
                <p:cNvSpPr/>
                <p:nvPr/>
              </p:nvSpPr>
              <p:spPr>
                <a:xfrm>
                  <a:off x="6368415" y="4670425"/>
                  <a:ext cx="359410" cy="350254"/>
                </a:xfrm>
                <a:prstGeom prst="flowChartConnector">
                  <a:avLst/>
                </a:prstGeom>
                <a:solidFill>
                  <a:srgbClr val="2355F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B276437D-FE75-4F7A-55D4-B569B8AD6BC1}"/>
                    </a:ext>
                  </a:extLst>
                </p:cNvPr>
                <p:cNvSpPr/>
                <p:nvPr/>
              </p:nvSpPr>
              <p:spPr>
                <a:xfrm>
                  <a:off x="6788309" y="1693654"/>
                  <a:ext cx="359410" cy="350254"/>
                </a:xfrm>
                <a:prstGeom prst="flowChartConnector">
                  <a:avLst/>
                </a:prstGeom>
                <a:solidFill>
                  <a:srgbClr val="2355F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223F22CB-836E-7201-ABDD-BBBE9393AEBF}"/>
                  </a:ext>
                </a:extLst>
              </p:cNvPr>
              <p:cNvSpPr/>
              <p:nvPr/>
            </p:nvSpPr>
            <p:spPr>
              <a:xfrm>
                <a:off x="3838390" y="2430145"/>
                <a:ext cx="375469" cy="381635"/>
              </a:xfrm>
              <a:prstGeom prst="flowChartConnector">
                <a:avLst/>
              </a:prstGeom>
              <a:solidFill>
                <a:srgbClr val="F73C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EDEBAB08-2C29-B255-0BF0-D1A9D0F54671}"/>
                  </a:ext>
                </a:extLst>
              </p:cNvPr>
              <p:cNvSpPr/>
              <p:nvPr/>
            </p:nvSpPr>
            <p:spPr>
              <a:xfrm>
                <a:off x="4683984" y="3169971"/>
                <a:ext cx="375469" cy="381635"/>
              </a:xfrm>
              <a:prstGeom prst="flowChartConnector">
                <a:avLst/>
              </a:prstGeom>
              <a:solidFill>
                <a:srgbClr val="F73C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E9B8DFC-8985-1B71-0222-B138635CF376}"/>
                </a:ext>
              </a:extLst>
            </p:cNvPr>
            <p:cNvCxnSpPr>
              <a:cxnSpLocks/>
            </p:cNvCxnSpPr>
            <p:nvPr/>
          </p:nvCxnSpPr>
          <p:spPr>
            <a:xfrm>
              <a:off x="5719444" y="1232535"/>
              <a:ext cx="0" cy="429768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650CE89-E1BA-F06C-2A13-D1773C606377}"/>
                </a:ext>
              </a:extLst>
            </p:cNvPr>
            <p:cNvSpPr txBox="1"/>
            <p:nvPr/>
          </p:nvSpPr>
          <p:spPr>
            <a:xfrm>
              <a:off x="7843878" y="5035919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rgbClr val="42474E"/>
                  </a:solidFill>
                </a:rPr>
                <a:t>x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9723EA4-F601-8EE6-A549-DF2A28931A76}"/>
                </a:ext>
              </a:extLst>
            </p:cNvPr>
            <p:cNvSpPr txBox="1"/>
            <p:nvPr/>
          </p:nvSpPr>
          <p:spPr>
            <a:xfrm>
              <a:off x="3421380" y="1087874"/>
              <a:ext cx="2819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dirty="0">
                  <a:solidFill>
                    <a:srgbClr val="42474E"/>
                  </a:solidFill>
                </a:rPr>
                <a:t>y</a:t>
              </a:r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D2C52544-E064-AC22-E732-E9E5105A4643}"/>
                </a:ext>
              </a:extLst>
            </p:cNvPr>
            <p:cNvSpPr/>
            <p:nvPr/>
          </p:nvSpPr>
          <p:spPr>
            <a:xfrm>
              <a:off x="5948712" y="3570765"/>
              <a:ext cx="375469" cy="381635"/>
            </a:xfrm>
            <a:prstGeom prst="flowChartConnector">
              <a:avLst/>
            </a:prstGeom>
            <a:solidFill>
              <a:srgbClr val="F73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A4DFFCF-ABEB-577D-D0D1-856AC58B7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0DAB2-0455-6D31-14E1-1CD3F8AB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2D5EC-1E92-2C48-3BA2-D97F058A96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10</a:t>
            </a:fld>
            <a:endParaRPr lang="nl-N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37D23E-7DDE-49C3-40D0-ED693B334E6F}"/>
              </a:ext>
            </a:extLst>
          </p:cNvPr>
          <p:cNvSpPr/>
          <p:nvPr/>
        </p:nvSpPr>
        <p:spPr>
          <a:xfrm>
            <a:off x="7817897" y="2689505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x≤5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9C072737-3EE4-1D39-44B3-D5B89137A6CA}"/>
              </a:ext>
            </a:extLst>
          </p:cNvPr>
          <p:cNvSpPr/>
          <p:nvPr/>
        </p:nvSpPr>
        <p:spPr>
          <a:xfrm>
            <a:off x="9289292" y="283594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350D4A3-6584-B2CA-3C96-9007B994A5AB}"/>
              </a:ext>
            </a:extLst>
          </p:cNvPr>
          <p:cNvSpPr/>
          <p:nvPr/>
        </p:nvSpPr>
        <p:spPr>
          <a:xfrm>
            <a:off x="9506865" y="283594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A27C4BAD-792B-6446-18AE-94858F85B1B8}"/>
              </a:ext>
            </a:extLst>
          </p:cNvPr>
          <p:cNvSpPr/>
          <p:nvPr/>
        </p:nvSpPr>
        <p:spPr>
          <a:xfrm>
            <a:off x="9732016" y="283594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7B17190-E026-50F2-0518-9BE64C8BD94C}"/>
              </a:ext>
            </a:extLst>
          </p:cNvPr>
          <p:cNvSpPr/>
          <p:nvPr/>
        </p:nvSpPr>
        <p:spPr>
          <a:xfrm>
            <a:off x="9947840" y="283594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D63A3E10-B399-67A6-97C6-0BB2FB65B9E1}"/>
              </a:ext>
            </a:extLst>
          </p:cNvPr>
          <p:cNvSpPr/>
          <p:nvPr/>
        </p:nvSpPr>
        <p:spPr>
          <a:xfrm>
            <a:off x="10169598" y="283594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EC7553-AEE3-1624-4D62-18AFDE419C7D}"/>
              </a:ext>
            </a:extLst>
          </p:cNvPr>
          <p:cNvSpPr/>
          <p:nvPr/>
        </p:nvSpPr>
        <p:spPr>
          <a:xfrm>
            <a:off x="6160535" y="4047079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Left</a:t>
            </a:r>
            <a:endParaRPr lang="nl-N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C3BF8B-0987-17D9-8449-0DA60594B092}"/>
              </a:ext>
            </a:extLst>
          </p:cNvPr>
          <p:cNvSpPr/>
          <p:nvPr/>
        </p:nvSpPr>
        <p:spPr>
          <a:xfrm>
            <a:off x="9289292" y="4050956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Right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6FF0798-34D9-3424-B7D3-3861E0028C8F}"/>
              </a:ext>
            </a:extLst>
          </p:cNvPr>
          <p:cNvCxnSpPr>
            <a:endCxn id="50" idx="0"/>
          </p:cNvCxnSpPr>
          <p:nvPr/>
        </p:nvCxnSpPr>
        <p:spPr>
          <a:xfrm>
            <a:off x="9181876" y="3360065"/>
            <a:ext cx="789406" cy="6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3ACD324-1775-16FF-6303-AA53C26E2002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6842525" y="3360065"/>
            <a:ext cx="975372" cy="6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C69B5AF9-14CE-E74D-ACF5-9A0FBB2B113C}"/>
              </a:ext>
            </a:extLst>
          </p:cNvPr>
          <p:cNvSpPr/>
          <p:nvPr/>
        </p:nvSpPr>
        <p:spPr>
          <a:xfrm>
            <a:off x="9289292" y="306688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CF8C74F5-0A81-6829-3F4E-3A890142D80D}"/>
              </a:ext>
            </a:extLst>
          </p:cNvPr>
          <p:cNvSpPr/>
          <p:nvPr/>
        </p:nvSpPr>
        <p:spPr>
          <a:xfrm>
            <a:off x="9506865" y="306688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E4834EB0-0C8F-3CEF-7AC2-0A61694D73D0}"/>
              </a:ext>
            </a:extLst>
          </p:cNvPr>
          <p:cNvSpPr/>
          <p:nvPr/>
        </p:nvSpPr>
        <p:spPr>
          <a:xfrm>
            <a:off x="9732016" y="306688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B7289DE0-3254-F0A3-412E-233F0F8FF572}"/>
              </a:ext>
            </a:extLst>
          </p:cNvPr>
          <p:cNvSpPr/>
          <p:nvPr/>
        </p:nvSpPr>
        <p:spPr>
          <a:xfrm>
            <a:off x="9947840" y="306688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7B20AD36-9341-A93A-D44B-F86228F7CDE1}"/>
              </a:ext>
            </a:extLst>
          </p:cNvPr>
          <p:cNvSpPr/>
          <p:nvPr/>
        </p:nvSpPr>
        <p:spPr>
          <a:xfrm>
            <a:off x="10169598" y="306688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EB0FBA6A-623E-7CBA-5812-BF0C874AAE4A}"/>
              </a:ext>
            </a:extLst>
          </p:cNvPr>
          <p:cNvSpPr/>
          <p:nvPr/>
        </p:nvSpPr>
        <p:spPr>
          <a:xfrm>
            <a:off x="7613309" y="420715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FA0A61F-2F99-5B16-EE2E-9A10598BA5E4}"/>
              </a:ext>
            </a:extLst>
          </p:cNvPr>
          <p:cNvSpPr/>
          <p:nvPr/>
        </p:nvSpPr>
        <p:spPr>
          <a:xfrm>
            <a:off x="7830882" y="420715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2DAAFEEB-672A-DF23-F985-DA09FF7254C3}"/>
              </a:ext>
            </a:extLst>
          </p:cNvPr>
          <p:cNvSpPr/>
          <p:nvPr/>
        </p:nvSpPr>
        <p:spPr>
          <a:xfrm>
            <a:off x="8056033" y="420715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47CC8E2-773E-71AC-9EF6-369D1899F634}"/>
              </a:ext>
            </a:extLst>
          </p:cNvPr>
          <p:cNvSpPr/>
          <p:nvPr/>
        </p:nvSpPr>
        <p:spPr>
          <a:xfrm>
            <a:off x="7613309" y="443810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4AD25D3F-9B7C-5BAF-07FC-7B481BB3272F}"/>
              </a:ext>
            </a:extLst>
          </p:cNvPr>
          <p:cNvSpPr/>
          <p:nvPr/>
        </p:nvSpPr>
        <p:spPr>
          <a:xfrm>
            <a:off x="7830882" y="443810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1A1C9EB-5CD5-809F-C237-EF2C1DDAFCB2}"/>
              </a:ext>
            </a:extLst>
          </p:cNvPr>
          <p:cNvSpPr/>
          <p:nvPr/>
        </p:nvSpPr>
        <p:spPr>
          <a:xfrm>
            <a:off x="10719902" y="420715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BF74421-A99C-ADEE-F120-8A6CA5E020D5}"/>
              </a:ext>
            </a:extLst>
          </p:cNvPr>
          <p:cNvSpPr/>
          <p:nvPr/>
        </p:nvSpPr>
        <p:spPr>
          <a:xfrm>
            <a:off x="10937475" y="420715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E29FFC78-4888-2DE8-3755-271C7D7C6834}"/>
              </a:ext>
            </a:extLst>
          </p:cNvPr>
          <p:cNvSpPr/>
          <p:nvPr/>
        </p:nvSpPr>
        <p:spPr>
          <a:xfrm>
            <a:off x="10719902" y="443810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41CD0A5-EA3E-C25D-A0E2-08FEBB59EE4F}"/>
              </a:ext>
            </a:extLst>
          </p:cNvPr>
          <p:cNvSpPr/>
          <p:nvPr/>
        </p:nvSpPr>
        <p:spPr>
          <a:xfrm>
            <a:off x="10937475" y="443810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6F4A0E67-CB19-0BFF-4EE2-BC6105C13D35}"/>
              </a:ext>
            </a:extLst>
          </p:cNvPr>
          <p:cNvSpPr/>
          <p:nvPr/>
        </p:nvSpPr>
        <p:spPr>
          <a:xfrm>
            <a:off x="11162626" y="443810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8214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2AD05-85C6-C276-E3B3-D0280C7DB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1450BA86-C3EB-03B2-DCAE-4A60AF0DA8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84"/>
          <a:stretch/>
        </p:blipFill>
        <p:spPr>
          <a:xfrm>
            <a:off x="6224182" y="2172992"/>
            <a:ext cx="5663207" cy="23338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9E24A6-4646-AC31-E1C5-70F3E2E77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Step 1: Gini Parent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A4E8A-5FBE-C153-42B2-516E1942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12250-AE51-D139-F858-266DC897E6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11</a:t>
            </a:fld>
            <a:endParaRPr lang="nl-NL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FA94146-076C-AF78-213D-DAE623180C89}"/>
              </a:ext>
            </a:extLst>
          </p:cNvPr>
          <p:cNvSpPr txBox="1">
            <a:spLocks/>
          </p:cNvSpPr>
          <p:nvPr/>
        </p:nvSpPr>
        <p:spPr>
          <a:xfrm>
            <a:off x="6239744" y="1753200"/>
            <a:ext cx="4908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Parent: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B431D6-C50F-4EAC-8DBB-92273A31C2A9}"/>
              </a:ext>
            </a:extLst>
          </p:cNvPr>
          <p:cNvSpPr/>
          <p:nvPr/>
        </p:nvSpPr>
        <p:spPr>
          <a:xfrm>
            <a:off x="2388647" y="2365655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x≤5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03A61AE-3CB8-2E3C-71A8-51366C10F9E3}"/>
              </a:ext>
            </a:extLst>
          </p:cNvPr>
          <p:cNvSpPr/>
          <p:nvPr/>
        </p:nvSpPr>
        <p:spPr>
          <a:xfrm>
            <a:off x="3860042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FBF69CC-57A6-3878-E66D-7C23BEA49F4D}"/>
              </a:ext>
            </a:extLst>
          </p:cNvPr>
          <p:cNvSpPr/>
          <p:nvPr/>
        </p:nvSpPr>
        <p:spPr>
          <a:xfrm>
            <a:off x="4077615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9D5BD7D-A822-7911-62C1-4B63B39561BA}"/>
              </a:ext>
            </a:extLst>
          </p:cNvPr>
          <p:cNvSpPr/>
          <p:nvPr/>
        </p:nvSpPr>
        <p:spPr>
          <a:xfrm>
            <a:off x="4302766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F58B904-450A-10F6-CCF8-9B39F71311C9}"/>
              </a:ext>
            </a:extLst>
          </p:cNvPr>
          <p:cNvSpPr/>
          <p:nvPr/>
        </p:nvSpPr>
        <p:spPr>
          <a:xfrm>
            <a:off x="4518590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3FC8D91-72DE-090D-E7D6-6B1088FB5EBF}"/>
              </a:ext>
            </a:extLst>
          </p:cNvPr>
          <p:cNvSpPr/>
          <p:nvPr/>
        </p:nvSpPr>
        <p:spPr>
          <a:xfrm>
            <a:off x="4740348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CDA6B4-EDDB-EA07-3428-F11A7073FCD0}"/>
              </a:ext>
            </a:extLst>
          </p:cNvPr>
          <p:cNvSpPr/>
          <p:nvPr/>
        </p:nvSpPr>
        <p:spPr>
          <a:xfrm>
            <a:off x="731285" y="3723229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Left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55A6CE-A4D6-76E8-E0FF-C75705D4EAD1}"/>
              </a:ext>
            </a:extLst>
          </p:cNvPr>
          <p:cNvSpPr/>
          <p:nvPr/>
        </p:nvSpPr>
        <p:spPr>
          <a:xfrm>
            <a:off x="3860042" y="3727106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BDAE7F-CFAE-B3AD-2C77-11C8A64342F3}"/>
              </a:ext>
            </a:extLst>
          </p:cNvPr>
          <p:cNvCxnSpPr>
            <a:endCxn id="12" idx="0"/>
          </p:cNvCxnSpPr>
          <p:nvPr/>
        </p:nvCxnSpPr>
        <p:spPr>
          <a:xfrm>
            <a:off x="3752626" y="3036215"/>
            <a:ext cx="789406" cy="6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8F1EA7-F7FE-E485-934A-0801ED791B76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413275" y="3036215"/>
            <a:ext cx="975372" cy="6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25D40FAB-516B-30D0-6BFF-0F827564B7B0}"/>
              </a:ext>
            </a:extLst>
          </p:cNvPr>
          <p:cNvSpPr/>
          <p:nvPr/>
        </p:nvSpPr>
        <p:spPr>
          <a:xfrm>
            <a:off x="3860042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4E634CF-7020-F575-0759-C3D334029607}"/>
              </a:ext>
            </a:extLst>
          </p:cNvPr>
          <p:cNvSpPr/>
          <p:nvPr/>
        </p:nvSpPr>
        <p:spPr>
          <a:xfrm>
            <a:off x="4077615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F15814A8-223C-4A36-DF3E-705E0571541D}"/>
              </a:ext>
            </a:extLst>
          </p:cNvPr>
          <p:cNvSpPr/>
          <p:nvPr/>
        </p:nvSpPr>
        <p:spPr>
          <a:xfrm>
            <a:off x="4302766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A949EBB4-80C0-20CF-4D72-FDF9B0FE9A29}"/>
              </a:ext>
            </a:extLst>
          </p:cNvPr>
          <p:cNvSpPr/>
          <p:nvPr/>
        </p:nvSpPr>
        <p:spPr>
          <a:xfrm>
            <a:off x="4518590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D27E2115-D561-8BEC-EF9E-581AA6B8F52D}"/>
              </a:ext>
            </a:extLst>
          </p:cNvPr>
          <p:cNvSpPr/>
          <p:nvPr/>
        </p:nvSpPr>
        <p:spPr>
          <a:xfrm>
            <a:off x="4740348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6280CFE1-11B2-2ADE-C8E4-95F1D9B4C6DE}"/>
              </a:ext>
            </a:extLst>
          </p:cNvPr>
          <p:cNvSpPr/>
          <p:nvPr/>
        </p:nvSpPr>
        <p:spPr>
          <a:xfrm>
            <a:off x="2184059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1D83D2DB-2579-E0DF-A04A-0D7352B83DF4}"/>
              </a:ext>
            </a:extLst>
          </p:cNvPr>
          <p:cNvSpPr/>
          <p:nvPr/>
        </p:nvSpPr>
        <p:spPr>
          <a:xfrm>
            <a:off x="2401632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0B32DDE5-CF1C-8BF9-FEEA-E2E22798782B}"/>
              </a:ext>
            </a:extLst>
          </p:cNvPr>
          <p:cNvSpPr/>
          <p:nvPr/>
        </p:nvSpPr>
        <p:spPr>
          <a:xfrm>
            <a:off x="2626783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2550DF5B-8EE6-C4D5-32FC-BD12D0019CB9}"/>
              </a:ext>
            </a:extLst>
          </p:cNvPr>
          <p:cNvSpPr/>
          <p:nvPr/>
        </p:nvSpPr>
        <p:spPr>
          <a:xfrm>
            <a:off x="2184059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7C0113FE-6319-7BF0-1AB0-101626D52659}"/>
              </a:ext>
            </a:extLst>
          </p:cNvPr>
          <p:cNvSpPr/>
          <p:nvPr/>
        </p:nvSpPr>
        <p:spPr>
          <a:xfrm>
            <a:off x="2401632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007D294-92AC-C9F3-7014-75D731DD19A3}"/>
              </a:ext>
            </a:extLst>
          </p:cNvPr>
          <p:cNvSpPr/>
          <p:nvPr/>
        </p:nvSpPr>
        <p:spPr>
          <a:xfrm>
            <a:off x="5290652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BAA3EA92-0EB8-D7CA-0A21-CC18935558D9}"/>
              </a:ext>
            </a:extLst>
          </p:cNvPr>
          <p:cNvSpPr/>
          <p:nvPr/>
        </p:nvSpPr>
        <p:spPr>
          <a:xfrm>
            <a:off x="5508225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EB27ED7E-7C75-CAA3-4312-B1AB8A7EEF16}"/>
              </a:ext>
            </a:extLst>
          </p:cNvPr>
          <p:cNvSpPr/>
          <p:nvPr/>
        </p:nvSpPr>
        <p:spPr>
          <a:xfrm>
            <a:off x="5290652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4BFD2B1C-66C8-E759-4E14-11BBF7F644FC}"/>
              </a:ext>
            </a:extLst>
          </p:cNvPr>
          <p:cNvSpPr/>
          <p:nvPr/>
        </p:nvSpPr>
        <p:spPr>
          <a:xfrm>
            <a:off x="5508225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C33AD2E-33CF-B203-3850-FB66C57A8429}"/>
              </a:ext>
            </a:extLst>
          </p:cNvPr>
          <p:cNvSpPr/>
          <p:nvPr/>
        </p:nvSpPr>
        <p:spPr>
          <a:xfrm>
            <a:off x="5733376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885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2DED3-2116-0871-56DE-F5FDC3BEA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30D7-C6D3-3FF5-3986-39722D5C6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Step 1: Gini </a:t>
            </a:r>
            <a:r>
              <a:rPr lang="nl-NL" dirty="0" err="1"/>
              <a:t>Left</a:t>
            </a:r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BB109-5262-251D-383C-3F8D3008B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56A02-3492-1F63-91E9-87061E0FBD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12</a:t>
            </a:fld>
            <a:endParaRPr lang="nl-NL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8064C2F-04FC-1893-0DB8-85063669C90D}"/>
              </a:ext>
            </a:extLst>
          </p:cNvPr>
          <p:cNvSpPr txBox="1">
            <a:spLocks/>
          </p:cNvSpPr>
          <p:nvPr/>
        </p:nvSpPr>
        <p:spPr>
          <a:xfrm>
            <a:off x="6239744" y="1753200"/>
            <a:ext cx="4908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Left</a:t>
            </a:r>
            <a:r>
              <a:rPr lang="nl-NL" dirty="0"/>
              <a:t>: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30AC1B-ADBD-41FF-3298-F66AFD864E5F}"/>
              </a:ext>
            </a:extLst>
          </p:cNvPr>
          <p:cNvSpPr/>
          <p:nvPr/>
        </p:nvSpPr>
        <p:spPr>
          <a:xfrm>
            <a:off x="2388647" y="2365655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x≤5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485F255-341A-35B5-6230-AF674C58E87A}"/>
              </a:ext>
            </a:extLst>
          </p:cNvPr>
          <p:cNvSpPr/>
          <p:nvPr/>
        </p:nvSpPr>
        <p:spPr>
          <a:xfrm>
            <a:off x="3860042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2E2A6F3-08CD-8367-9ED5-CD9628F798FB}"/>
              </a:ext>
            </a:extLst>
          </p:cNvPr>
          <p:cNvSpPr/>
          <p:nvPr/>
        </p:nvSpPr>
        <p:spPr>
          <a:xfrm>
            <a:off x="4077615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3850B2E-85EF-5962-9703-C60E6DA4C6A8}"/>
              </a:ext>
            </a:extLst>
          </p:cNvPr>
          <p:cNvSpPr/>
          <p:nvPr/>
        </p:nvSpPr>
        <p:spPr>
          <a:xfrm>
            <a:off x="4302766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B6FE62F-2121-D8F2-F2B1-33A32D4376E0}"/>
              </a:ext>
            </a:extLst>
          </p:cNvPr>
          <p:cNvSpPr/>
          <p:nvPr/>
        </p:nvSpPr>
        <p:spPr>
          <a:xfrm>
            <a:off x="4518590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98B95D4-B213-68F3-1AEA-4761135A4E83}"/>
              </a:ext>
            </a:extLst>
          </p:cNvPr>
          <p:cNvSpPr/>
          <p:nvPr/>
        </p:nvSpPr>
        <p:spPr>
          <a:xfrm>
            <a:off x="4740348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19134-1CAA-5984-A83D-028700E1AC81}"/>
              </a:ext>
            </a:extLst>
          </p:cNvPr>
          <p:cNvSpPr/>
          <p:nvPr/>
        </p:nvSpPr>
        <p:spPr>
          <a:xfrm>
            <a:off x="731285" y="3723229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Left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70D501-2E68-9A2B-21AB-06478C20D0E8}"/>
              </a:ext>
            </a:extLst>
          </p:cNvPr>
          <p:cNvSpPr/>
          <p:nvPr/>
        </p:nvSpPr>
        <p:spPr>
          <a:xfrm>
            <a:off x="3860042" y="3727106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977870-C493-233C-7AB6-3A0B3733657A}"/>
              </a:ext>
            </a:extLst>
          </p:cNvPr>
          <p:cNvCxnSpPr>
            <a:endCxn id="12" idx="0"/>
          </p:cNvCxnSpPr>
          <p:nvPr/>
        </p:nvCxnSpPr>
        <p:spPr>
          <a:xfrm>
            <a:off x="3752626" y="3036215"/>
            <a:ext cx="789406" cy="6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723899-2F75-0855-53BE-8333F358D575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413275" y="3036215"/>
            <a:ext cx="975372" cy="6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A426FFD2-0D15-72EE-07A8-75E16962A8FE}"/>
              </a:ext>
            </a:extLst>
          </p:cNvPr>
          <p:cNvSpPr/>
          <p:nvPr/>
        </p:nvSpPr>
        <p:spPr>
          <a:xfrm>
            <a:off x="3860042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07578BB-43FD-9CDD-C9F4-F092698842AF}"/>
              </a:ext>
            </a:extLst>
          </p:cNvPr>
          <p:cNvSpPr/>
          <p:nvPr/>
        </p:nvSpPr>
        <p:spPr>
          <a:xfrm>
            <a:off x="4077615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ECAD5E4-88DE-0C3B-F08C-BB9D1C1884FF}"/>
              </a:ext>
            </a:extLst>
          </p:cNvPr>
          <p:cNvSpPr/>
          <p:nvPr/>
        </p:nvSpPr>
        <p:spPr>
          <a:xfrm>
            <a:off x="4302766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86650CF5-2749-3558-0664-8908D83824C7}"/>
              </a:ext>
            </a:extLst>
          </p:cNvPr>
          <p:cNvSpPr/>
          <p:nvPr/>
        </p:nvSpPr>
        <p:spPr>
          <a:xfrm>
            <a:off x="4518590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B5EA86FE-63E6-15F8-58E3-BB245621A970}"/>
              </a:ext>
            </a:extLst>
          </p:cNvPr>
          <p:cNvSpPr/>
          <p:nvPr/>
        </p:nvSpPr>
        <p:spPr>
          <a:xfrm>
            <a:off x="4740348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C6A409E-F2B0-7B9F-FA2D-ADC6C137D4B6}"/>
              </a:ext>
            </a:extLst>
          </p:cNvPr>
          <p:cNvSpPr/>
          <p:nvPr/>
        </p:nvSpPr>
        <p:spPr>
          <a:xfrm>
            <a:off x="2184059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7E8D1A41-2FAC-1729-01C0-2EBEE5A80E2E}"/>
              </a:ext>
            </a:extLst>
          </p:cNvPr>
          <p:cNvSpPr/>
          <p:nvPr/>
        </p:nvSpPr>
        <p:spPr>
          <a:xfrm>
            <a:off x="2401632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EA65E3E3-82E6-E766-DF9F-283686A3053B}"/>
              </a:ext>
            </a:extLst>
          </p:cNvPr>
          <p:cNvSpPr/>
          <p:nvPr/>
        </p:nvSpPr>
        <p:spPr>
          <a:xfrm>
            <a:off x="2626783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49BEDB17-ADAF-B5C7-4B8B-81A3F8A651E7}"/>
              </a:ext>
            </a:extLst>
          </p:cNvPr>
          <p:cNvSpPr/>
          <p:nvPr/>
        </p:nvSpPr>
        <p:spPr>
          <a:xfrm>
            <a:off x="2184059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C92571FB-546A-84A5-830B-F0F0EC2BFB28}"/>
              </a:ext>
            </a:extLst>
          </p:cNvPr>
          <p:cNvSpPr/>
          <p:nvPr/>
        </p:nvSpPr>
        <p:spPr>
          <a:xfrm>
            <a:off x="2401632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AC2241B5-E04E-1B26-E8F2-510935FB191F}"/>
              </a:ext>
            </a:extLst>
          </p:cNvPr>
          <p:cNvSpPr/>
          <p:nvPr/>
        </p:nvSpPr>
        <p:spPr>
          <a:xfrm>
            <a:off x="5290652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5616DA0A-6A5F-9B10-D555-E9B8C86D7FEB}"/>
              </a:ext>
            </a:extLst>
          </p:cNvPr>
          <p:cNvSpPr/>
          <p:nvPr/>
        </p:nvSpPr>
        <p:spPr>
          <a:xfrm>
            <a:off x="5508225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3A2D552B-1BFE-9870-A2AF-AF5319384C65}"/>
              </a:ext>
            </a:extLst>
          </p:cNvPr>
          <p:cNvSpPr/>
          <p:nvPr/>
        </p:nvSpPr>
        <p:spPr>
          <a:xfrm>
            <a:off x="5290652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54FAA61C-54C3-109C-1FC3-9E19B12FB404}"/>
              </a:ext>
            </a:extLst>
          </p:cNvPr>
          <p:cNvSpPr/>
          <p:nvPr/>
        </p:nvSpPr>
        <p:spPr>
          <a:xfrm>
            <a:off x="5508225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6CC7D0E-1ED9-1A96-039C-56908C39EF20}"/>
              </a:ext>
            </a:extLst>
          </p:cNvPr>
          <p:cNvSpPr/>
          <p:nvPr/>
        </p:nvSpPr>
        <p:spPr>
          <a:xfrm>
            <a:off x="5733376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38F071B-2E60-8831-746D-6E8C67906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744" y="2210093"/>
            <a:ext cx="5677887" cy="308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08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AAF05-3353-DC3A-F9B3-5BAD58346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88DBA-D146-4875-4B9A-05708C42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Step 1: Gini Right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AC3A0-14EB-B949-1369-E6944FA97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8BD0D-3567-ACEA-8D94-88041121E3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13</a:t>
            </a:fld>
            <a:endParaRPr lang="nl-NL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5F819D3-2824-E090-DC93-58422DDF4F58}"/>
              </a:ext>
            </a:extLst>
          </p:cNvPr>
          <p:cNvSpPr txBox="1">
            <a:spLocks/>
          </p:cNvSpPr>
          <p:nvPr/>
        </p:nvSpPr>
        <p:spPr>
          <a:xfrm>
            <a:off x="6239744" y="1753200"/>
            <a:ext cx="4908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Right: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6E354-9460-9FD5-DC4C-E5CC4B83F794}"/>
              </a:ext>
            </a:extLst>
          </p:cNvPr>
          <p:cNvSpPr/>
          <p:nvPr/>
        </p:nvSpPr>
        <p:spPr>
          <a:xfrm>
            <a:off x="2388647" y="2365655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x≤5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3713875A-BE11-AC8D-687D-E29108073DCC}"/>
              </a:ext>
            </a:extLst>
          </p:cNvPr>
          <p:cNvSpPr/>
          <p:nvPr/>
        </p:nvSpPr>
        <p:spPr>
          <a:xfrm>
            <a:off x="3860042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808FD89-E9A6-2B22-8BA6-B26CAB5A3859}"/>
              </a:ext>
            </a:extLst>
          </p:cNvPr>
          <p:cNvSpPr/>
          <p:nvPr/>
        </p:nvSpPr>
        <p:spPr>
          <a:xfrm>
            <a:off x="4077615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75C4F84-41C2-4D36-F991-FDBD815AAF9B}"/>
              </a:ext>
            </a:extLst>
          </p:cNvPr>
          <p:cNvSpPr/>
          <p:nvPr/>
        </p:nvSpPr>
        <p:spPr>
          <a:xfrm>
            <a:off x="4302766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789639EA-4EE4-2ACB-E3D4-859FBB92BCAC}"/>
              </a:ext>
            </a:extLst>
          </p:cNvPr>
          <p:cNvSpPr/>
          <p:nvPr/>
        </p:nvSpPr>
        <p:spPr>
          <a:xfrm>
            <a:off x="4518590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89CF49E-AF26-7650-BF0E-48775544F9E0}"/>
              </a:ext>
            </a:extLst>
          </p:cNvPr>
          <p:cNvSpPr/>
          <p:nvPr/>
        </p:nvSpPr>
        <p:spPr>
          <a:xfrm>
            <a:off x="4740348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4CD9C1-9CC9-AF7A-1727-71D44AEF9C1E}"/>
              </a:ext>
            </a:extLst>
          </p:cNvPr>
          <p:cNvSpPr/>
          <p:nvPr/>
        </p:nvSpPr>
        <p:spPr>
          <a:xfrm>
            <a:off x="731285" y="3723229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Left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014961-78D4-C78D-DD3E-EECCD2AA0256}"/>
              </a:ext>
            </a:extLst>
          </p:cNvPr>
          <p:cNvSpPr/>
          <p:nvPr/>
        </p:nvSpPr>
        <p:spPr>
          <a:xfrm>
            <a:off x="3860042" y="3727106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Right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915B33-3D63-C846-DF01-6DAC7073872C}"/>
              </a:ext>
            </a:extLst>
          </p:cNvPr>
          <p:cNvCxnSpPr>
            <a:endCxn id="12" idx="0"/>
          </p:cNvCxnSpPr>
          <p:nvPr/>
        </p:nvCxnSpPr>
        <p:spPr>
          <a:xfrm>
            <a:off x="3752626" y="3036215"/>
            <a:ext cx="789406" cy="6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F2C525-9994-BA9A-98B9-46BE1BEE028A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413275" y="3036215"/>
            <a:ext cx="975372" cy="6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D92DE74C-0268-0A73-03DB-5B3F7029839E}"/>
              </a:ext>
            </a:extLst>
          </p:cNvPr>
          <p:cNvSpPr/>
          <p:nvPr/>
        </p:nvSpPr>
        <p:spPr>
          <a:xfrm>
            <a:off x="3860042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1868E85A-A99B-D99B-9038-AEEC1B685652}"/>
              </a:ext>
            </a:extLst>
          </p:cNvPr>
          <p:cNvSpPr/>
          <p:nvPr/>
        </p:nvSpPr>
        <p:spPr>
          <a:xfrm>
            <a:off x="4077615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04E27D9-8730-E4B1-0367-29DCADAD6483}"/>
              </a:ext>
            </a:extLst>
          </p:cNvPr>
          <p:cNvSpPr/>
          <p:nvPr/>
        </p:nvSpPr>
        <p:spPr>
          <a:xfrm>
            <a:off x="4302766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3591A488-7E11-CF27-F3C5-DDCCDD09EDAA}"/>
              </a:ext>
            </a:extLst>
          </p:cNvPr>
          <p:cNvSpPr/>
          <p:nvPr/>
        </p:nvSpPr>
        <p:spPr>
          <a:xfrm>
            <a:off x="4518590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0FF43816-6C28-2E87-E225-E94DCEED2B86}"/>
              </a:ext>
            </a:extLst>
          </p:cNvPr>
          <p:cNvSpPr/>
          <p:nvPr/>
        </p:nvSpPr>
        <p:spPr>
          <a:xfrm>
            <a:off x="4740348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24BE98D-5209-FFBA-6DED-BA62C1F0B01B}"/>
              </a:ext>
            </a:extLst>
          </p:cNvPr>
          <p:cNvSpPr/>
          <p:nvPr/>
        </p:nvSpPr>
        <p:spPr>
          <a:xfrm>
            <a:off x="2184059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21B0A916-C2A8-BCAA-7A98-2F1BFA1AE083}"/>
              </a:ext>
            </a:extLst>
          </p:cNvPr>
          <p:cNvSpPr/>
          <p:nvPr/>
        </p:nvSpPr>
        <p:spPr>
          <a:xfrm>
            <a:off x="2401632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DC168F1E-667D-8CCB-DF39-5E5703212D8B}"/>
              </a:ext>
            </a:extLst>
          </p:cNvPr>
          <p:cNvSpPr/>
          <p:nvPr/>
        </p:nvSpPr>
        <p:spPr>
          <a:xfrm>
            <a:off x="2626783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B9EE5E77-B94A-9B3C-4BB7-588F300A1291}"/>
              </a:ext>
            </a:extLst>
          </p:cNvPr>
          <p:cNvSpPr/>
          <p:nvPr/>
        </p:nvSpPr>
        <p:spPr>
          <a:xfrm>
            <a:off x="2184059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469E8E8-4FD0-5B9D-58DF-B513BCC7DA82}"/>
              </a:ext>
            </a:extLst>
          </p:cNvPr>
          <p:cNvSpPr/>
          <p:nvPr/>
        </p:nvSpPr>
        <p:spPr>
          <a:xfrm>
            <a:off x="2401632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69B56F3F-D112-B18C-AB2D-F504F4905397}"/>
              </a:ext>
            </a:extLst>
          </p:cNvPr>
          <p:cNvSpPr/>
          <p:nvPr/>
        </p:nvSpPr>
        <p:spPr>
          <a:xfrm>
            <a:off x="5290652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66F906CC-61EC-BFFF-6902-675B1903ED14}"/>
              </a:ext>
            </a:extLst>
          </p:cNvPr>
          <p:cNvSpPr/>
          <p:nvPr/>
        </p:nvSpPr>
        <p:spPr>
          <a:xfrm>
            <a:off x="5508225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8A61DD85-B0CD-98F0-E054-0FAFC5E47313}"/>
              </a:ext>
            </a:extLst>
          </p:cNvPr>
          <p:cNvSpPr/>
          <p:nvPr/>
        </p:nvSpPr>
        <p:spPr>
          <a:xfrm>
            <a:off x="5290652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EF8FDC09-4BD4-D61B-84B7-223902768B8B}"/>
              </a:ext>
            </a:extLst>
          </p:cNvPr>
          <p:cNvSpPr/>
          <p:nvPr/>
        </p:nvSpPr>
        <p:spPr>
          <a:xfrm>
            <a:off x="5508225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E184513A-2E84-340A-00C1-32B8A504B7B9}"/>
              </a:ext>
            </a:extLst>
          </p:cNvPr>
          <p:cNvSpPr/>
          <p:nvPr/>
        </p:nvSpPr>
        <p:spPr>
          <a:xfrm>
            <a:off x="5733376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AAD6CD0-D338-C239-2DED-CBD928D440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189"/>
          <a:stretch/>
        </p:blipFill>
        <p:spPr>
          <a:xfrm>
            <a:off x="6199394" y="2173598"/>
            <a:ext cx="5508457" cy="309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21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56B66-A9AD-54D8-09B3-738C44A83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35F3494-C78B-BC83-CC8F-6CECD042A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236" y="3734863"/>
            <a:ext cx="3515216" cy="71987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705BDE-2276-171E-1950-EBB8C141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Step 2: Information </a:t>
            </a:r>
            <a:r>
              <a:rPr lang="nl-NL" dirty="0" err="1"/>
              <a:t>Gain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x≤5</a:t>
            </a:r>
            <a:br>
              <a:rPr lang="nl-NL" dirty="0"/>
            </a:b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8E122-9488-69ED-4407-0BE5FA688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21 maart 2025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BFFB2-DE6B-09C0-4EDE-DF26B658E2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14</a:t>
            </a:fld>
            <a:endParaRPr lang="nl-N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BDBB031-4E2A-8025-42ED-1DF9D6371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963" y="2512093"/>
            <a:ext cx="6211167" cy="108600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9D1C54F-0FF0-B188-0256-22E7D3148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6436" y="3913797"/>
            <a:ext cx="724001" cy="362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7542FFE-0F8D-8925-42E0-0AE5261BD6E5}"/>
              </a:ext>
            </a:extLst>
          </p:cNvPr>
          <p:cNvSpPr/>
          <p:nvPr/>
        </p:nvSpPr>
        <p:spPr>
          <a:xfrm>
            <a:off x="2388647" y="2365655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x≤5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1E5667EC-B567-8F8A-9C48-4000E8432EEB}"/>
              </a:ext>
            </a:extLst>
          </p:cNvPr>
          <p:cNvSpPr/>
          <p:nvPr/>
        </p:nvSpPr>
        <p:spPr>
          <a:xfrm>
            <a:off x="3860042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E85D57BE-326B-5B2B-4A1F-044F6DC1A82D}"/>
              </a:ext>
            </a:extLst>
          </p:cNvPr>
          <p:cNvSpPr/>
          <p:nvPr/>
        </p:nvSpPr>
        <p:spPr>
          <a:xfrm>
            <a:off x="4077615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0F5B034-46BA-011B-BC55-60541B33C71E}"/>
              </a:ext>
            </a:extLst>
          </p:cNvPr>
          <p:cNvSpPr/>
          <p:nvPr/>
        </p:nvSpPr>
        <p:spPr>
          <a:xfrm>
            <a:off x="4302766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A8DB8D5-7F75-2535-205F-D9C32DFAE853}"/>
              </a:ext>
            </a:extLst>
          </p:cNvPr>
          <p:cNvSpPr/>
          <p:nvPr/>
        </p:nvSpPr>
        <p:spPr>
          <a:xfrm>
            <a:off x="4518590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4F5A665-8226-3901-71A0-D4E926A86105}"/>
              </a:ext>
            </a:extLst>
          </p:cNvPr>
          <p:cNvSpPr/>
          <p:nvPr/>
        </p:nvSpPr>
        <p:spPr>
          <a:xfrm>
            <a:off x="4740348" y="25120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D6963F-9443-B698-1615-82DD0B2A8A96}"/>
              </a:ext>
            </a:extLst>
          </p:cNvPr>
          <p:cNvSpPr/>
          <p:nvPr/>
        </p:nvSpPr>
        <p:spPr>
          <a:xfrm>
            <a:off x="731285" y="3723229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Left</a:t>
            </a:r>
            <a:endParaRPr lang="nl-NL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D310AB-49BB-DC27-18F2-025FAD754D2F}"/>
              </a:ext>
            </a:extLst>
          </p:cNvPr>
          <p:cNvSpPr/>
          <p:nvPr/>
        </p:nvSpPr>
        <p:spPr>
          <a:xfrm>
            <a:off x="3860042" y="3727106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Right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CC3B67-51CA-4093-7449-CBC6EFC055BE}"/>
              </a:ext>
            </a:extLst>
          </p:cNvPr>
          <p:cNvCxnSpPr>
            <a:endCxn id="12" idx="0"/>
          </p:cNvCxnSpPr>
          <p:nvPr/>
        </p:nvCxnSpPr>
        <p:spPr>
          <a:xfrm>
            <a:off x="3752626" y="3036215"/>
            <a:ext cx="789406" cy="6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BC0AA1-59BD-59A9-7C17-440AACDB4468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413275" y="3036215"/>
            <a:ext cx="975372" cy="6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1DB217D-2FFD-CED5-B3E6-B6DAC1271F4A}"/>
              </a:ext>
            </a:extLst>
          </p:cNvPr>
          <p:cNvSpPr/>
          <p:nvPr/>
        </p:nvSpPr>
        <p:spPr>
          <a:xfrm>
            <a:off x="3860042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742E7597-BEB5-E68A-DF69-08206372A7B6}"/>
              </a:ext>
            </a:extLst>
          </p:cNvPr>
          <p:cNvSpPr/>
          <p:nvPr/>
        </p:nvSpPr>
        <p:spPr>
          <a:xfrm>
            <a:off x="4077615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1647AA00-CC93-10E9-724E-51F1F35C06A3}"/>
              </a:ext>
            </a:extLst>
          </p:cNvPr>
          <p:cNvSpPr/>
          <p:nvPr/>
        </p:nvSpPr>
        <p:spPr>
          <a:xfrm>
            <a:off x="4302766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3FC5359D-2E55-9ABD-AA87-354F7B2F73CB}"/>
              </a:ext>
            </a:extLst>
          </p:cNvPr>
          <p:cNvSpPr/>
          <p:nvPr/>
        </p:nvSpPr>
        <p:spPr>
          <a:xfrm>
            <a:off x="4518590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F9DE1C7-2064-AC24-A405-01142C9B2351}"/>
              </a:ext>
            </a:extLst>
          </p:cNvPr>
          <p:cNvSpPr/>
          <p:nvPr/>
        </p:nvSpPr>
        <p:spPr>
          <a:xfrm>
            <a:off x="4740348" y="27430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CBA5F2CC-2525-14D2-67EC-C343D678EF4B}"/>
              </a:ext>
            </a:extLst>
          </p:cNvPr>
          <p:cNvSpPr/>
          <p:nvPr/>
        </p:nvSpPr>
        <p:spPr>
          <a:xfrm>
            <a:off x="2184059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4437C6B3-EB9E-8370-62C4-38AA5F0F3FE2}"/>
              </a:ext>
            </a:extLst>
          </p:cNvPr>
          <p:cNvSpPr/>
          <p:nvPr/>
        </p:nvSpPr>
        <p:spPr>
          <a:xfrm>
            <a:off x="2401632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3A915C19-1EB8-B756-CB74-4ADD96EF7FB3}"/>
              </a:ext>
            </a:extLst>
          </p:cNvPr>
          <p:cNvSpPr/>
          <p:nvPr/>
        </p:nvSpPr>
        <p:spPr>
          <a:xfrm>
            <a:off x="2626783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A717D43D-9D91-D16D-B308-A76AB22220F3}"/>
              </a:ext>
            </a:extLst>
          </p:cNvPr>
          <p:cNvSpPr/>
          <p:nvPr/>
        </p:nvSpPr>
        <p:spPr>
          <a:xfrm>
            <a:off x="2184059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4397B1B3-1452-4598-BA07-1E3CD893E2C4}"/>
              </a:ext>
            </a:extLst>
          </p:cNvPr>
          <p:cNvSpPr/>
          <p:nvPr/>
        </p:nvSpPr>
        <p:spPr>
          <a:xfrm>
            <a:off x="2401632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7DA8BE76-E85A-E79F-C852-200150E48858}"/>
              </a:ext>
            </a:extLst>
          </p:cNvPr>
          <p:cNvSpPr/>
          <p:nvPr/>
        </p:nvSpPr>
        <p:spPr>
          <a:xfrm>
            <a:off x="5290652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11EEF9C-C44D-F728-C0B2-BEAA8F32FADF}"/>
              </a:ext>
            </a:extLst>
          </p:cNvPr>
          <p:cNvSpPr/>
          <p:nvPr/>
        </p:nvSpPr>
        <p:spPr>
          <a:xfrm>
            <a:off x="5508225" y="38833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ED1C65DA-A709-026E-663D-5EF6A4203E6C}"/>
              </a:ext>
            </a:extLst>
          </p:cNvPr>
          <p:cNvSpPr/>
          <p:nvPr/>
        </p:nvSpPr>
        <p:spPr>
          <a:xfrm>
            <a:off x="5290652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03C7A465-C13C-28FC-78E9-B88756B6216D}"/>
              </a:ext>
            </a:extLst>
          </p:cNvPr>
          <p:cNvSpPr/>
          <p:nvPr/>
        </p:nvSpPr>
        <p:spPr>
          <a:xfrm>
            <a:off x="5508225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CC20FC5D-0074-B9BB-43D0-A8F996261D95}"/>
              </a:ext>
            </a:extLst>
          </p:cNvPr>
          <p:cNvSpPr/>
          <p:nvPr/>
        </p:nvSpPr>
        <p:spPr>
          <a:xfrm>
            <a:off x="5733376" y="41142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791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B189-FEA6-5EF5-103F-455EBA801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Which</a:t>
            </a:r>
            <a:r>
              <a:rPr lang="nl-NL" dirty="0"/>
              <a:t> first split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D4D09-1B4C-3289-4437-CB77A90321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l-NL" dirty="0"/>
              <a:t>Information </a:t>
            </a:r>
            <a:r>
              <a:rPr lang="nl-NL" dirty="0" err="1"/>
              <a:t>Gain</a:t>
            </a:r>
            <a:r>
              <a:rPr lang="nl-NL" dirty="0"/>
              <a:t>: 0,2143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8EBC5-4CA7-CED4-5B5C-5F7C8D5D09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nl-NL" dirty="0"/>
              <a:t>Information </a:t>
            </a:r>
            <a:r>
              <a:rPr lang="nl-NL" dirty="0" err="1"/>
              <a:t>Gain</a:t>
            </a:r>
            <a:r>
              <a:rPr lang="nl-NL" dirty="0"/>
              <a:t>: 0,02</a:t>
            </a:r>
          </a:p>
          <a:p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C3DAA-5204-E8ED-9B05-A0B511174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EE9A-2F53-165C-8AA0-343AC090C4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15</a:t>
            </a:fld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FA5BD7-399C-38BB-EA91-285817670EC7}"/>
              </a:ext>
            </a:extLst>
          </p:cNvPr>
          <p:cNvSpPr/>
          <p:nvPr/>
        </p:nvSpPr>
        <p:spPr>
          <a:xfrm>
            <a:off x="8109729" y="2669155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x≤5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25E4FED-CCDB-AF06-46CC-A21591AAD9A2}"/>
              </a:ext>
            </a:extLst>
          </p:cNvPr>
          <p:cNvSpPr/>
          <p:nvPr/>
        </p:nvSpPr>
        <p:spPr>
          <a:xfrm>
            <a:off x="9581124" y="2815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E933E79-6A36-B7D7-7730-E16FE133AD97}"/>
              </a:ext>
            </a:extLst>
          </p:cNvPr>
          <p:cNvSpPr/>
          <p:nvPr/>
        </p:nvSpPr>
        <p:spPr>
          <a:xfrm>
            <a:off x="9798697" y="2815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B47BD80-8F27-ABFF-8CCA-558250FAF5C5}"/>
              </a:ext>
            </a:extLst>
          </p:cNvPr>
          <p:cNvSpPr/>
          <p:nvPr/>
        </p:nvSpPr>
        <p:spPr>
          <a:xfrm>
            <a:off x="10023848" y="2815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CE86695-E35D-2C88-36FA-2360934177DF}"/>
              </a:ext>
            </a:extLst>
          </p:cNvPr>
          <p:cNvSpPr/>
          <p:nvPr/>
        </p:nvSpPr>
        <p:spPr>
          <a:xfrm>
            <a:off x="10239672" y="2815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972E513D-2652-D7EC-6702-D66A59A25A35}"/>
              </a:ext>
            </a:extLst>
          </p:cNvPr>
          <p:cNvSpPr/>
          <p:nvPr/>
        </p:nvSpPr>
        <p:spPr>
          <a:xfrm>
            <a:off x="10461430" y="2815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4110B2-0012-30C6-1A8A-ADFEF89B900D}"/>
              </a:ext>
            </a:extLst>
          </p:cNvPr>
          <p:cNvSpPr/>
          <p:nvPr/>
        </p:nvSpPr>
        <p:spPr>
          <a:xfrm>
            <a:off x="6452367" y="4026729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Left</a:t>
            </a:r>
            <a:endParaRPr lang="nl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4043E7-4595-8950-21A2-25C1924C01C0}"/>
              </a:ext>
            </a:extLst>
          </p:cNvPr>
          <p:cNvSpPr/>
          <p:nvPr/>
        </p:nvSpPr>
        <p:spPr>
          <a:xfrm>
            <a:off x="9581124" y="4030606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Right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A0FE49-9E67-D9B5-FD4F-BC2D0A2ED0B8}"/>
              </a:ext>
            </a:extLst>
          </p:cNvPr>
          <p:cNvCxnSpPr>
            <a:endCxn id="14" idx="0"/>
          </p:cNvCxnSpPr>
          <p:nvPr/>
        </p:nvCxnSpPr>
        <p:spPr>
          <a:xfrm>
            <a:off x="9473708" y="3339715"/>
            <a:ext cx="789406" cy="6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84BF01-8E6E-9F70-4794-E325E9880023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7134357" y="3339715"/>
            <a:ext cx="975372" cy="6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AE292B0F-A1C2-A21C-46FC-E6D4197CBF4F}"/>
              </a:ext>
            </a:extLst>
          </p:cNvPr>
          <p:cNvSpPr/>
          <p:nvPr/>
        </p:nvSpPr>
        <p:spPr>
          <a:xfrm>
            <a:off x="9581124" y="3046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395A2A9-4B22-0218-47ED-091F3BF195CA}"/>
              </a:ext>
            </a:extLst>
          </p:cNvPr>
          <p:cNvSpPr/>
          <p:nvPr/>
        </p:nvSpPr>
        <p:spPr>
          <a:xfrm>
            <a:off x="9798697" y="3046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FBD4D40-0D72-0611-F31E-EF14E9D4E4FD}"/>
              </a:ext>
            </a:extLst>
          </p:cNvPr>
          <p:cNvSpPr/>
          <p:nvPr/>
        </p:nvSpPr>
        <p:spPr>
          <a:xfrm>
            <a:off x="10023848" y="3046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CAF53825-8698-B77C-542F-8BC465847B45}"/>
              </a:ext>
            </a:extLst>
          </p:cNvPr>
          <p:cNvSpPr/>
          <p:nvPr/>
        </p:nvSpPr>
        <p:spPr>
          <a:xfrm>
            <a:off x="10239672" y="3046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FDF4F07B-6277-4697-EC39-98EDAFB44FF4}"/>
              </a:ext>
            </a:extLst>
          </p:cNvPr>
          <p:cNvSpPr/>
          <p:nvPr/>
        </p:nvSpPr>
        <p:spPr>
          <a:xfrm>
            <a:off x="10461430" y="3046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ABAEF185-E1CF-E4F7-A6D7-86094F0344EC}"/>
              </a:ext>
            </a:extLst>
          </p:cNvPr>
          <p:cNvSpPr/>
          <p:nvPr/>
        </p:nvSpPr>
        <p:spPr>
          <a:xfrm>
            <a:off x="7905141" y="41868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0FA727F-46DE-7D27-ED36-710536A55CBC}"/>
              </a:ext>
            </a:extLst>
          </p:cNvPr>
          <p:cNvSpPr/>
          <p:nvPr/>
        </p:nvSpPr>
        <p:spPr>
          <a:xfrm>
            <a:off x="8122714" y="41868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DE7F677C-DD4E-91C8-BBAB-C86071BC0035}"/>
              </a:ext>
            </a:extLst>
          </p:cNvPr>
          <p:cNvSpPr/>
          <p:nvPr/>
        </p:nvSpPr>
        <p:spPr>
          <a:xfrm>
            <a:off x="8347865" y="41868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957FB3EC-16AB-973A-B2F5-9E72F5AEACD7}"/>
              </a:ext>
            </a:extLst>
          </p:cNvPr>
          <p:cNvSpPr/>
          <p:nvPr/>
        </p:nvSpPr>
        <p:spPr>
          <a:xfrm>
            <a:off x="7905141" y="44177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44F4345D-0B0C-B091-5FDF-C8D94909E28E}"/>
              </a:ext>
            </a:extLst>
          </p:cNvPr>
          <p:cNvSpPr/>
          <p:nvPr/>
        </p:nvSpPr>
        <p:spPr>
          <a:xfrm>
            <a:off x="8122714" y="44177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16C92F55-7AC5-8B36-A130-CDF3F247E365}"/>
              </a:ext>
            </a:extLst>
          </p:cNvPr>
          <p:cNvSpPr/>
          <p:nvPr/>
        </p:nvSpPr>
        <p:spPr>
          <a:xfrm>
            <a:off x="11011734" y="41868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E9E7D622-91E4-4700-FA9E-23E90E5A1F44}"/>
              </a:ext>
            </a:extLst>
          </p:cNvPr>
          <p:cNvSpPr/>
          <p:nvPr/>
        </p:nvSpPr>
        <p:spPr>
          <a:xfrm>
            <a:off x="11229307" y="418680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3FF3750-85E2-0CBC-2C30-93EFE4E3AC58}"/>
              </a:ext>
            </a:extLst>
          </p:cNvPr>
          <p:cNvSpPr/>
          <p:nvPr/>
        </p:nvSpPr>
        <p:spPr>
          <a:xfrm>
            <a:off x="11011734" y="44177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35887E8-3C7F-3EFD-40A5-482A8D2EF550}"/>
              </a:ext>
            </a:extLst>
          </p:cNvPr>
          <p:cNvSpPr/>
          <p:nvPr/>
        </p:nvSpPr>
        <p:spPr>
          <a:xfrm>
            <a:off x="11229307" y="44177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DA23710-C002-BE34-915F-F05198826450}"/>
              </a:ext>
            </a:extLst>
          </p:cNvPr>
          <p:cNvSpPr/>
          <p:nvPr/>
        </p:nvSpPr>
        <p:spPr>
          <a:xfrm>
            <a:off x="11454458" y="441775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1ADACF-839C-C35C-A709-4E86C203B7FE}"/>
              </a:ext>
            </a:extLst>
          </p:cNvPr>
          <p:cNvSpPr/>
          <p:nvPr/>
        </p:nvSpPr>
        <p:spPr>
          <a:xfrm>
            <a:off x="2268995" y="2672997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x≤3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DA61F51E-2B73-DACA-C54D-88EC69A5C2D0}"/>
              </a:ext>
            </a:extLst>
          </p:cNvPr>
          <p:cNvSpPr/>
          <p:nvPr/>
        </p:nvSpPr>
        <p:spPr>
          <a:xfrm>
            <a:off x="3740390" y="281943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7881571-F381-9D9C-4217-1887D770D6F1}"/>
              </a:ext>
            </a:extLst>
          </p:cNvPr>
          <p:cNvSpPr/>
          <p:nvPr/>
        </p:nvSpPr>
        <p:spPr>
          <a:xfrm>
            <a:off x="3957963" y="281943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491B0D9-08DA-6712-2075-CB169BB70954}"/>
              </a:ext>
            </a:extLst>
          </p:cNvPr>
          <p:cNvSpPr/>
          <p:nvPr/>
        </p:nvSpPr>
        <p:spPr>
          <a:xfrm>
            <a:off x="4183114" y="281943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19962C26-7E20-DFE9-E223-13AB6DC9EE1D}"/>
              </a:ext>
            </a:extLst>
          </p:cNvPr>
          <p:cNvSpPr/>
          <p:nvPr/>
        </p:nvSpPr>
        <p:spPr>
          <a:xfrm>
            <a:off x="4398938" y="281943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D979F32C-17AC-DD88-9DBB-3E8CB6848E9C}"/>
              </a:ext>
            </a:extLst>
          </p:cNvPr>
          <p:cNvSpPr/>
          <p:nvPr/>
        </p:nvSpPr>
        <p:spPr>
          <a:xfrm>
            <a:off x="4620696" y="2819435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4BD168A-14D1-B3BE-CAEC-3E7ADDC28B2C}"/>
              </a:ext>
            </a:extLst>
          </p:cNvPr>
          <p:cNvSpPr/>
          <p:nvPr/>
        </p:nvSpPr>
        <p:spPr>
          <a:xfrm>
            <a:off x="611633" y="4030571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Left</a:t>
            </a:r>
            <a:endParaRPr lang="nl-NL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225FEA-1EAB-62A4-DA0A-240C570C0435}"/>
              </a:ext>
            </a:extLst>
          </p:cNvPr>
          <p:cNvSpPr/>
          <p:nvPr/>
        </p:nvSpPr>
        <p:spPr>
          <a:xfrm>
            <a:off x="3740390" y="4034448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Right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DB9B122-CB5C-C155-D366-D2303DE292D2}"/>
              </a:ext>
            </a:extLst>
          </p:cNvPr>
          <p:cNvCxnSpPr>
            <a:endCxn id="39" idx="0"/>
          </p:cNvCxnSpPr>
          <p:nvPr/>
        </p:nvCxnSpPr>
        <p:spPr>
          <a:xfrm>
            <a:off x="3632974" y="3343557"/>
            <a:ext cx="789406" cy="6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87F62C2-FA9A-306E-E0F4-41D13738F762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1293623" y="3343557"/>
            <a:ext cx="975372" cy="6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5D6E2A61-D4E0-BE8C-D3E0-C23396E81F1F}"/>
              </a:ext>
            </a:extLst>
          </p:cNvPr>
          <p:cNvSpPr/>
          <p:nvPr/>
        </p:nvSpPr>
        <p:spPr>
          <a:xfrm>
            <a:off x="3740390" y="305038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83EE8872-1A63-688B-0595-A7DB3D266FFD}"/>
              </a:ext>
            </a:extLst>
          </p:cNvPr>
          <p:cNvSpPr/>
          <p:nvPr/>
        </p:nvSpPr>
        <p:spPr>
          <a:xfrm>
            <a:off x="3957963" y="305038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AD019733-03DF-34ED-3EDB-D971FD2A847F}"/>
              </a:ext>
            </a:extLst>
          </p:cNvPr>
          <p:cNvSpPr/>
          <p:nvPr/>
        </p:nvSpPr>
        <p:spPr>
          <a:xfrm>
            <a:off x="4183114" y="305038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Flowchart: Connector 44">
            <a:extLst>
              <a:ext uri="{FF2B5EF4-FFF2-40B4-BE49-F238E27FC236}">
                <a16:creationId xmlns:a16="http://schemas.microsoft.com/office/drawing/2014/main" id="{AF80F92C-7C15-C8D1-E540-AAD21B11312D}"/>
              </a:ext>
            </a:extLst>
          </p:cNvPr>
          <p:cNvSpPr/>
          <p:nvPr/>
        </p:nvSpPr>
        <p:spPr>
          <a:xfrm>
            <a:off x="4398938" y="305038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39DDA8CE-59EB-D02E-4E9E-C2D15404755E}"/>
              </a:ext>
            </a:extLst>
          </p:cNvPr>
          <p:cNvSpPr/>
          <p:nvPr/>
        </p:nvSpPr>
        <p:spPr>
          <a:xfrm>
            <a:off x="4620696" y="3050381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Flowchart: Connector 46">
            <a:extLst>
              <a:ext uri="{FF2B5EF4-FFF2-40B4-BE49-F238E27FC236}">
                <a16:creationId xmlns:a16="http://schemas.microsoft.com/office/drawing/2014/main" id="{A2A784B1-2B7D-0189-9F60-86D8C7C67C4C}"/>
              </a:ext>
            </a:extLst>
          </p:cNvPr>
          <p:cNvSpPr/>
          <p:nvPr/>
        </p:nvSpPr>
        <p:spPr>
          <a:xfrm>
            <a:off x="5145034" y="4173202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Flowchart: Connector 47">
            <a:extLst>
              <a:ext uri="{FF2B5EF4-FFF2-40B4-BE49-F238E27FC236}">
                <a16:creationId xmlns:a16="http://schemas.microsoft.com/office/drawing/2014/main" id="{82C73314-8E93-A461-E204-F0F28D77E668}"/>
              </a:ext>
            </a:extLst>
          </p:cNvPr>
          <p:cNvSpPr/>
          <p:nvPr/>
        </p:nvSpPr>
        <p:spPr>
          <a:xfrm>
            <a:off x="5362607" y="4173202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972E3472-C77F-14A8-A2E2-049AEF324BC2}"/>
              </a:ext>
            </a:extLst>
          </p:cNvPr>
          <p:cNvSpPr/>
          <p:nvPr/>
        </p:nvSpPr>
        <p:spPr>
          <a:xfrm>
            <a:off x="5145034" y="4404148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8A823AC2-78D2-39FC-F1C6-2BF26CF4AC8F}"/>
              </a:ext>
            </a:extLst>
          </p:cNvPr>
          <p:cNvSpPr/>
          <p:nvPr/>
        </p:nvSpPr>
        <p:spPr>
          <a:xfrm>
            <a:off x="5362607" y="4404148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Flowchart: Connector 50">
            <a:extLst>
              <a:ext uri="{FF2B5EF4-FFF2-40B4-BE49-F238E27FC236}">
                <a16:creationId xmlns:a16="http://schemas.microsoft.com/office/drawing/2014/main" id="{F52A5942-60B3-DE72-F446-D355200A1EFF}"/>
              </a:ext>
            </a:extLst>
          </p:cNvPr>
          <p:cNvSpPr/>
          <p:nvPr/>
        </p:nvSpPr>
        <p:spPr>
          <a:xfrm>
            <a:off x="5587758" y="4404148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2" name="Flowchart: Connector 51">
            <a:extLst>
              <a:ext uri="{FF2B5EF4-FFF2-40B4-BE49-F238E27FC236}">
                <a16:creationId xmlns:a16="http://schemas.microsoft.com/office/drawing/2014/main" id="{7547F657-CEDE-E40A-D733-31EEA8143EA9}"/>
              </a:ext>
            </a:extLst>
          </p:cNvPr>
          <p:cNvSpPr/>
          <p:nvPr/>
        </p:nvSpPr>
        <p:spPr>
          <a:xfrm>
            <a:off x="5803582" y="4404148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64F16395-DD5B-185C-1700-8F9F74A8DD0A}"/>
              </a:ext>
            </a:extLst>
          </p:cNvPr>
          <p:cNvSpPr/>
          <p:nvPr/>
        </p:nvSpPr>
        <p:spPr>
          <a:xfrm>
            <a:off x="6025340" y="4404148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Flowchart: Connector 53">
            <a:extLst>
              <a:ext uri="{FF2B5EF4-FFF2-40B4-BE49-F238E27FC236}">
                <a16:creationId xmlns:a16="http://schemas.microsoft.com/office/drawing/2014/main" id="{8B2B0953-D1BE-56DE-8F43-27C43AEAF8DC}"/>
              </a:ext>
            </a:extLst>
          </p:cNvPr>
          <p:cNvSpPr/>
          <p:nvPr/>
        </p:nvSpPr>
        <p:spPr>
          <a:xfrm>
            <a:off x="2056581" y="4173202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DB35D6FB-E0CF-9325-8A01-68DB4F333E8B}"/>
              </a:ext>
            </a:extLst>
          </p:cNvPr>
          <p:cNvSpPr/>
          <p:nvPr/>
        </p:nvSpPr>
        <p:spPr>
          <a:xfrm>
            <a:off x="2274154" y="4173202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5E55EF76-9D49-A63C-5A46-D52D4D0C8C8D}"/>
              </a:ext>
            </a:extLst>
          </p:cNvPr>
          <p:cNvSpPr/>
          <p:nvPr/>
        </p:nvSpPr>
        <p:spPr>
          <a:xfrm>
            <a:off x="2499305" y="4173202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67489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F66BE-1462-9276-2155-A1579FF0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2D08F7-A245-447C-0712-D5FBF72285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16</a:t>
            </a:fld>
            <a:endParaRPr lang="nl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59DB7A-D3EB-47F5-AD49-0FCF5DE83B6F}"/>
              </a:ext>
            </a:extLst>
          </p:cNvPr>
          <p:cNvSpPr/>
          <p:nvPr/>
        </p:nvSpPr>
        <p:spPr>
          <a:xfrm>
            <a:off x="5418882" y="505443"/>
            <a:ext cx="1363979" cy="67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900" dirty="0">
                <a:solidFill>
                  <a:schemeClr val="tx1"/>
                </a:solidFill>
                <a:latin typeface="var(--jp-code-font-family)"/>
              </a:rPr>
              <a:t>x </a:t>
            </a: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&lt;= 3.5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Samples: 10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Gini: 0.5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900" dirty="0">
                <a:solidFill>
                  <a:schemeClr val="tx1"/>
                </a:solidFill>
                <a:latin typeface="var(--jp-code-font-family)"/>
              </a:rPr>
              <a:t>Value: [5,5]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Class: </a:t>
            </a:r>
            <a:r>
              <a:rPr kumimoji="0" lang="nl-NL" altLang="nl-NL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BLue</a:t>
            </a:r>
            <a:endParaRPr kumimoji="0" lang="nl-NL" altLang="nl-NL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1E8AA70-C3A9-6377-E10C-13B0562560E2}"/>
              </a:ext>
            </a:extLst>
          </p:cNvPr>
          <p:cNvSpPr/>
          <p:nvPr/>
        </p:nvSpPr>
        <p:spPr>
          <a:xfrm>
            <a:off x="6890277" y="651881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3B47486-A5F8-717B-8DB1-DF83CE1098C6}"/>
              </a:ext>
            </a:extLst>
          </p:cNvPr>
          <p:cNvSpPr/>
          <p:nvPr/>
        </p:nvSpPr>
        <p:spPr>
          <a:xfrm>
            <a:off x="7107850" y="651881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E50B322-5695-09B1-826D-245AE8F753A8}"/>
              </a:ext>
            </a:extLst>
          </p:cNvPr>
          <p:cNvSpPr/>
          <p:nvPr/>
        </p:nvSpPr>
        <p:spPr>
          <a:xfrm>
            <a:off x="7333001" y="651881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73ECBDA3-FF6A-F0AB-F22E-4DE6A4A8E3F1}"/>
              </a:ext>
            </a:extLst>
          </p:cNvPr>
          <p:cNvSpPr/>
          <p:nvPr/>
        </p:nvSpPr>
        <p:spPr>
          <a:xfrm>
            <a:off x="7548825" y="651881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F2F1ACC-03A8-676B-1E4B-686C5C20B8D3}"/>
              </a:ext>
            </a:extLst>
          </p:cNvPr>
          <p:cNvSpPr/>
          <p:nvPr/>
        </p:nvSpPr>
        <p:spPr>
          <a:xfrm>
            <a:off x="7770583" y="651881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77A6E-4029-5050-59CE-06BD20F7A41B}"/>
              </a:ext>
            </a:extLst>
          </p:cNvPr>
          <p:cNvSpPr/>
          <p:nvPr/>
        </p:nvSpPr>
        <p:spPr>
          <a:xfrm>
            <a:off x="4324937" y="1579104"/>
            <a:ext cx="1363979" cy="670560"/>
          </a:xfrm>
          <a:prstGeom prst="rect">
            <a:avLst/>
          </a:prstGeom>
          <a:solidFill>
            <a:srgbClr val="F73C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Samples: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Gini: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900" dirty="0">
                <a:solidFill>
                  <a:schemeClr val="bg1"/>
                </a:solidFill>
                <a:latin typeface="var(--jp-code-font-family)"/>
              </a:rPr>
              <a:t>Value: [0,3]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Class: Red</a:t>
            </a:r>
            <a:endParaRPr kumimoji="0" lang="nl-NL" altLang="nl-NL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4E0607-75C6-579B-A7D7-54703129BD4B}"/>
              </a:ext>
            </a:extLst>
          </p:cNvPr>
          <p:cNvSpPr/>
          <p:nvPr/>
        </p:nvSpPr>
        <p:spPr>
          <a:xfrm>
            <a:off x="6458776" y="1579104"/>
            <a:ext cx="1363979" cy="670560"/>
          </a:xfrm>
          <a:prstGeom prst="rect">
            <a:avLst/>
          </a:prstGeom>
          <a:solidFill>
            <a:srgbClr val="F73C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900" dirty="0">
                <a:solidFill>
                  <a:schemeClr val="bg1"/>
                </a:solidFill>
                <a:latin typeface="var(--jp-code-font-family)"/>
              </a:rPr>
              <a:t>x </a:t>
            </a: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&lt;= 6.5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Samples: 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Gini: 0.41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900" dirty="0">
                <a:solidFill>
                  <a:schemeClr val="bg1"/>
                </a:solidFill>
                <a:latin typeface="var(--jp-code-font-family)"/>
              </a:rPr>
              <a:t>Value: [5,2]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Class: </a:t>
            </a:r>
            <a:r>
              <a:rPr kumimoji="0" lang="nl-NL" altLang="nl-NL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BLue</a:t>
            </a:r>
            <a:endParaRPr kumimoji="0" lang="nl-NL" altLang="nl-NL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A252C8E-EFF3-7B7E-5AD0-00AA212AA1C4}"/>
              </a:ext>
            </a:extLst>
          </p:cNvPr>
          <p:cNvSpPr/>
          <p:nvPr/>
        </p:nvSpPr>
        <p:spPr>
          <a:xfrm>
            <a:off x="6890277" y="882827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3239BA59-2021-8361-5252-9D25FEEB72C3}"/>
              </a:ext>
            </a:extLst>
          </p:cNvPr>
          <p:cNvSpPr/>
          <p:nvPr/>
        </p:nvSpPr>
        <p:spPr>
          <a:xfrm>
            <a:off x="7107850" y="882827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DDA6F98-9207-3654-EE22-CA8BE371B935}"/>
              </a:ext>
            </a:extLst>
          </p:cNvPr>
          <p:cNvSpPr/>
          <p:nvPr/>
        </p:nvSpPr>
        <p:spPr>
          <a:xfrm>
            <a:off x="7333001" y="882827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D99A3637-8B14-19B5-DD4F-91B7C05DBD21}"/>
              </a:ext>
            </a:extLst>
          </p:cNvPr>
          <p:cNvSpPr/>
          <p:nvPr/>
        </p:nvSpPr>
        <p:spPr>
          <a:xfrm>
            <a:off x="7548825" y="882827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D0CF0D3-E5B1-ABAB-8044-1E771F78C8DA}"/>
              </a:ext>
            </a:extLst>
          </p:cNvPr>
          <p:cNvSpPr/>
          <p:nvPr/>
        </p:nvSpPr>
        <p:spPr>
          <a:xfrm>
            <a:off x="7770583" y="882827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7CA4ED6-4865-B2AB-7660-C0361B81F4AA}"/>
              </a:ext>
            </a:extLst>
          </p:cNvPr>
          <p:cNvSpPr/>
          <p:nvPr/>
        </p:nvSpPr>
        <p:spPr>
          <a:xfrm>
            <a:off x="4557746" y="3678279"/>
            <a:ext cx="1363979" cy="670560"/>
          </a:xfrm>
          <a:prstGeom prst="rect">
            <a:avLst/>
          </a:prstGeom>
          <a:solidFill>
            <a:srgbClr val="F73C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900" dirty="0">
                <a:solidFill>
                  <a:schemeClr val="bg1"/>
                </a:solidFill>
                <a:latin typeface="var(--jp-code-font-family)"/>
              </a:rPr>
              <a:t>y </a:t>
            </a: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&lt;= 4.5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Samples: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Gini: 0.44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900" dirty="0">
                <a:solidFill>
                  <a:schemeClr val="bg1"/>
                </a:solidFill>
                <a:latin typeface="var(--jp-code-font-family)"/>
              </a:rPr>
              <a:t>Value: [2,1]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Class: </a:t>
            </a:r>
            <a:r>
              <a:rPr kumimoji="0" lang="nl-NL" altLang="nl-NL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BLue</a:t>
            </a:r>
            <a:endParaRPr kumimoji="0" lang="nl-NL" altLang="nl-NL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9054FFC-95D0-E857-1599-4000B890AC27}"/>
              </a:ext>
            </a:extLst>
          </p:cNvPr>
          <p:cNvSpPr/>
          <p:nvPr/>
        </p:nvSpPr>
        <p:spPr>
          <a:xfrm>
            <a:off x="5526298" y="2694869"/>
            <a:ext cx="1363979" cy="67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900" dirty="0">
                <a:solidFill>
                  <a:prstClr val="black"/>
                </a:solidFill>
                <a:latin typeface="var(--jp-code-font-family)"/>
              </a:rPr>
              <a:t>x </a:t>
            </a: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&lt;= 5.5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Samples: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Gini: 0.5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900" dirty="0">
                <a:solidFill>
                  <a:prstClr val="black"/>
                </a:solidFill>
                <a:latin typeface="var(--jp-code-font-family)"/>
              </a:rPr>
              <a:t>Value: [2,2]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Class: </a:t>
            </a:r>
            <a:r>
              <a:rPr kumimoji="0" lang="nl-NL" alt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BLue</a:t>
            </a:r>
            <a:endParaRPr kumimoji="0" lang="nl-NL" alt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DE0EF2-D5C8-ADA5-A27C-DF3347138156}"/>
              </a:ext>
            </a:extLst>
          </p:cNvPr>
          <p:cNvSpPr/>
          <p:nvPr/>
        </p:nvSpPr>
        <p:spPr>
          <a:xfrm>
            <a:off x="5743871" y="4728633"/>
            <a:ext cx="1363979" cy="6705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900" dirty="0">
                <a:solidFill>
                  <a:prstClr val="black"/>
                </a:solidFill>
                <a:latin typeface="var(--jp-code-font-family)"/>
              </a:rPr>
              <a:t>x </a:t>
            </a: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&lt;= 4.5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Samples: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Gini: 0.5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900" dirty="0">
                <a:solidFill>
                  <a:prstClr val="black"/>
                </a:solidFill>
                <a:latin typeface="var(--jp-code-font-family)"/>
              </a:rPr>
              <a:t>Value: [1,1]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Class: </a:t>
            </a:r>
            <a:r>
              <a:rPr kumimoji="0" lang="nl-NL" altLang="nl-NL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BLue</a:t>
            </a:r>
            <a:endParaRPr kumimoji="0" lang="nl-NL" alt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E5473B-F793-FB8B-8117-4057175A6AE5}"/>
              </a:ext>
            </a:extLst>
          </p:cNvPr>
          <p:cNvSpPr/>
          <p:nvPr/>
        </p:nvSpPr>
        <p:spPr>
          <a:xfrm>
            <a:off x="7540898" y="2694869"/>
            <a:ext cx="1363979" cy="670560"/>
          </a:xfrm>
          <a:prstGeom prst="rect">
            <a:avLst/>
          </a:prstGeom>
          <a:solidFill>
            <a:srgbClr val="F73C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Samples: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Gini: 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900" dirty="0">
                <a:solidFill>
                  <a:schemeClr val="bg1"/>
                </a:solidFill>
                <a:latin typeface="var(--jp-code-font-family)"/>
              </a:rPr>
              <a:t>Value: [3,0]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Class: </a:t>
            </a:r>
            <a:r>
              <a:rPr kumimoji="0" lang="nl-NL" altLang="nl-NL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BLue</a:t>
            </a:r>
            <a:endParaRPr kumimoji="0" lang="nl-NL" altLang="nl-NL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51CE15-7F45-4317-D175-D29F09D81916}"/>
              </a:ext>
            </a:extLst>
          </p:cNvPr>
          <p:cNvSpPr/>
          <p:nvPr/>
        </p:nvSpPr>
        <p:spPr>
          <a:xfrm>
            <a:off x="6920346" y="5777454"/>
            <a:ext cx="1363979" cy="670560"/>
          </a:xfrm>
          <a:prstGeom prst="rect">
            <a:avLst/>
          </a:prstGeom>
          <a:solidFill>
            <a:srgbClr val="2355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Samples: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Gini: 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900" dirty="0">
                <a:solidFill>
                  <a:schemeClr val="bg1"/>
                </a:solidFill>
                <a:latin typeface="var(--jp-code-font-family)"/>
              </a:rPr>
              <a:t>Value: [1,0]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Class: </a:t>
            </a:r>
            <a:r>
              <a:rPr kumimoji="0" lang="nl-NL" altLang="nl-NL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BLue</a:t>
            </a:r>
            <a:endParaRPr kumimoji="0" lang="nl-NL" altLang="nl-NL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792E1C-B960-D686-F5F4-631B7D3489F3}"/>
              </a:ext>
            </a:extLst>
          </p:cNvPr>
          <p:cNvSpPr/>
          <p:nvPr/>
        </p:nvSpPr>
        <p:spPr>
          <a:xfrm>
            <a:off x="6662264" y="3678279"/>
            <a:ext cx="1363979" cy="670560"/>
          </a:xfrm>
          <a:prstGeom prst="rect">
            <a:avLst/>
          </a:prstGeom>
          <a:solidFill>
            <a:srgbClr val="F73C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Samples: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Gini: 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900" dirty="0">
                <a:solidFill>
                  <a:schemeClr val="bg1"/>
                </a:solidFill>
                <a:latin typeface="var(--jp-code-font-family)"/>
              </a:rPr>
              <a:t>Value: [0,1]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Class: Red</a:t>
            </a:r>
            <a:endParaRPr kumimoji="0" lang="nl-NL" altLang="nl-NL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991614-F63E-FC77-8993-03FB0B699BE5}"/>
              </a:ext>
            </a:extLst>
          </p:cNvPr>
          <p:cNvSpPr/>
          <p:nvPr/>
        </p:nvSpPr>
        <p:spPr>
          <a:xfrm>
            <a:off x="4618320" y="5778987"/>
            <a:ext cx="1363979" cy="670560"/>
          </a:xfrm>
          <a:prstGeom prst="rect">
            <a:avLst/>
          </a:prstGeom>
          <a:solidFill>
            <a:srgbClr val="F73C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Samples: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Gini: 0.0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900" dirty="0">
                <a:solidFill>
                  <a:schemeClr val="bg1"/>
                </a:solidFill>
                <a:latin typeface="var(--jp-code-font-family)"/>
              </a:rPr>
              <a:t>Value: [0,1]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Class: Red</a:t>
            </a:r>
            <a:endParaRPr kumimoji="0" lang="nl-NL" altLang="nl-NL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4A176E8-09B9-1AD6-3686-D04E4AA35809}"/>
              </a:ext>
            </a:extLst>
          </p:cNvPr>
          <p:cNvSpPr/>
          <p:nvPr/>
        </p:nvSpPr>
        <p:spPr>
          <a:xfrm>
            <a:off x="3367963" y="4728633"/>
            <a:ext cx="1363979" cy="670560"/>
          </a:xfrm>
          <a:prstGeom prst="rect">
            <a:avLst/>
          </a:prstGeom>
          <a:solidFill>
            <a:srgbClr val="2355F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Samples: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Gini: 0.0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nl-NL" altLang="nl-NL" sz="900" dirty="0">
                <a:solidFill>
                  <a:schemeClr val="bg1"/>
                </a:solidFill>
                <a:latin typeface="var(--jp-code-font-family)"/>
              </a:rPr>
              <a:t>Value: [1,0]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altLang="nl-NL" sz="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Class: </a:t>
            </a:r>
            <a:r>
              <a:rPr kumimoji="0" lang="nl-NL" altLang="nl-NL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ar(--jp-code-font-family)"/>
                <a:ea typeface="+mn-ea"/>
                <a:cs typeface="+mn-cs"/>
              </a:rPr>
              <a:t>BLue</a:t>
            </a:r>
            <a:endParaRPr kumimoji="0" lang="nl-NL" altLang="nl-NL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18587E06-E635-06FD-FD0C-C93D6B897913}"/>
              </a:ext>
            </a:extLst>
          </p:cNvPr>
          <p:cNvSpPr/>
          <p:nvPr/>
        </p:nvSpPr>
        <p:spPr>
          <a:xfrm>
            <a:off x="3615727" y="1723131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19FAB843-901E-A88B-CD9E-3C24658BC8AB}"/>
              </a:ext>
            </a:extLst>
          </p:cNvPr>
          <p:cNvSpPr/>
          <p:nvPr/>
        </p:nvSpPr>
        <p:spPr>
          <a:xfrm>
            <a:off x="3833300" y="1723131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Flowchart: Connector 56">
            <a:extLst>
              <a:ext uri="{FF2B5EF4-FFF2-40B4-BE49-F238E27FC236}">
                <a16:creationId xmlns:a16="http://schemas.microsoft.com/office/drawing/2014/main" id="{34377CE6-AB1C-237F-E549-A89EAB12FEA3}"/>
              </a:ext>
            </a:extLst>
          </p:cNvPr>
          <p:cNvSpPr/>
          <p:nvPr/>
        </p:nvSpPr>
        <p:spPr>
          <a:xfrm>
            <a:off x="4058451" y="1723131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Flowchart: Connector 57">
            <a:extLst>
              <a:ext uri="{FF2B5EF4-FFF2-40B4-BE49-F238E27FC236}">
                <a16:creationId xmlns:a16="http://schemas.microsoft.com/office/drawing/2014/main" id="{6FD8C166-D934-25B0-47AA-2DB430FEA0AC}"/>
              </a:ext>
            </a:extLst>
          </p:cNvPr>
          <p:cNvSpPr/>
          <p:nvPr/>
        </p:nvSpPr>
        <p:spPr>
          <a:xfrm>
            <a:off x="7870138" y="1718351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Flowchart: Connector 58">
            <a:extLst>
              <a:ext uri="{FF2B5EF4-FFF2-40B4-BE49-F238E27FC236}">
                <a16:creationId xmlns:a16="http://schemas.microsoft.com/office/drawing/2014/main" id="{10B302A6-2DA1-1F67-B48C-61C6F5F7C5A3}"/>
              </a:ext>
            </a:extLst>
          </p:cNvPr>
          <p:cNvSpPr/>
          <p:nvPr/>
        </p:nvSpPr>
        <p:spPr>
          <a:xfrm>
            <a:off x="8087711" y="1718351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64D445E0-15C1-9E78-8913-FE7F9ED5FF74}"/>
              </a:ext>
            </a:extLst>
          </p:cNvPr>
          <p:cNvSpPr/>
          <p:nvPr/>
        </p:nvSpPr>
        <p:spPr>
          <a:xfrm>
            <a:off x="7870138" y="1949297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12" name="Flowchart: Connector 13311">
            <a:extLst>
              <a:ext uri="{FF2B5EF4-FFF2-40B4-BE49-F238E27FC236}">
                <a16:creationId xmlns:a16="http://schemas.microsoft.com/office/drawing/2014/main" id="{6C7CE931-808A-14DE-D6D8-4C2345F7CECD}"/>
              </a:ext>
            </a:extLst>
          </p:cNvPr>
          <p:cNvSpPr/>
          <p:nvPr/>
        </p:nvSpPr>
        <p:spPr>
          <a:xfrm>
            <a:off x="8087711" y="1949297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13" name="Flowchart: Connector 13312">
            <a:extLst>
              <a:ext uri="{FF2B5EF4-FFF2-40B4-BE49-F238E27FC236}">
                <a16:creationId xmlns:a16="http://schemas.microsoft.com/office/drawing/2014/main" id="{34F832B9-B6B0-E7CB-DE27-4E4B043B8DFF}"/>
              </a:ext>
            </a:extLst>
          </p:cNvPr>
          <p:cNvSpPr/>
          <p:nvPr/>
        </p:nvSpPr>
        <p:spPr>
          <a:xfrm>
            <a:off x="8312862" y="1949297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15" name="Flowchart: Connector 13314">
            <a:extLst>
              <a:ext uri="{FF2B5EF4-FFF2-40B4-BE49-F238E27FC236}">
                <a16:creationId xmlns:a16="http://schemas.microsoft.com/office/drawing/2014/main" id="{40872240-70BB-7D87-29F5-F0C6A2290B3B}"/>
              </a:ext>
            </a:extLst>
          </p:cNvPr>
          <p:cNvSpPr/>
          <p:nvPr/>
        </p:nvSpPr>
        <p:spPr>
          <a:xfrm>
            <a:off x="8528686" y="1949297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16" name="Flowchart: Connector 13315">
            <a:extLst>
              <a:ext uri="{FF2B5EF4-FFF2-40B4-BE49-F238E27FC236}">
                <a16:creationId xmlns:a16="http://schemas.microsoft.com/office/drawing/2014/main" id="{BE498FF5-9662-409A-6E01-FFB5202A715A}"/>
              </a:ext>
            </a:extLst>
          </p:cNvPr>
          <p:cNvSpPr/>
          <p:nvPr/>
        </p:nvSpPr>
        <p:spPr>
          <a:xfrm>
            <a:off x="8750444" y="1949297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22" name="Flowchart: Connector 13321">
            <a:extLst>
              <a:ext uri="{FF2B5EF4-FFF2-40B4-BE49-F238E27FC236}">
                <a16:creationId xmlns:a16="http://schemas.microsoft.com/office/drawing/2014/main" id="{D8CD946B-AD33-A2B4-CDD0-FF81D38625F4}"/>
              </a:ext>
            </a:extLst>
          </p:cNvPr>
          <p:cNvSpPr/>
          <p:nvPr/>
        </p:nvSpPr>
        <p:spPr>
          <a:xfrm>
            <a:off x="8984689" y="3073033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23" name="Flowchart: Connector 13322">
            <a:extLst>
              <a:ext uri="{FF2B5EF4-FFF2-40B4-BE49-F238E27FC236}">
                <a16:creationId xmlns:a16="http://schemas.microsoft.com/office/drawing/2014/main" id="{64240311-742E-BDEE-DB89-2A1FB5E96162}"/>
              </a:ext>
            </a:extLst>
          </p:cNvPr>
          <p:cNvSpPr/>
          <p:nvPr/>
        </p:nvSpPr>
        <p:spPr>
          <a:xfrm>
            <a:off x="9202262" y="3073033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24" name="Flowchart: Connector 13323">
            <a:extLst>
              <a:ext uri="{FF2B5EF4-FFF2-40B4-BE49-F238E27FC236}">
                <a16:creationId xmlns:a16="http://schemas.microsoft.com/office/drawing/2014/main" id="{83BD4B06-CBB1-622E-5B03-6AD6CB802B09}"/>
              </a:ext>
            </a:extLst>
          </p:cNvPr>
          <p:cNvSpPr/>
          <p:nvPr/>
        </p:nvSpPr>
        <p:spPr>
          <a:xfrm>
            <a:off x="9427413" y="3073033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30" name="Flowchart: Connector 13329">
            <a:extLst>
              <a:ext uri="{FF2B5EF4-FFF2-40B4-BE49-F238E27FC236}">
                <a16:creationId xmlns:a16="http://schemas.microsoft.com/office/drawing/2014/main" id="{FBD96ECA-B7B1-CE59-61E3-049B90685D59}"/>
              </a:ext>
            </a:extLst>
          </p:cNvPr>
          <p:cNvSpPr/>
          <p:nvPr/>
        </p:nvSpPr>
        <p:spPr>
          <a:xfrm>
            <a:off x="5084543" y="2856049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31" name="Flowchart: Connector 13330">
            <a:extLst>
              <a:ext uri="{FF2B5EF4-FFF2-40B4-BE49-F238E27FC236}">
                <a16:creationId xmlns:a16="http://schemas.microsoft.com/office/drawing/2014/main" id="{934D5BAB-5DB2-1A93-992C-B8A8025AAD9F}"/>
              </a:ext>
            </a:extLst>
          </p:cNvPr>
          <p:cNvSpPr/>
          <p:nvPr/>
        </p:nvSpPr>
        <p:spPr>
          <a:xfrm>
            <a:off x="5306301" y="2856049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35" name="Flowchart: Connector 13334">
            <a:extLst>
              <a:ext uri="{FF2B5EF4-FFF2-40B4-BE49-F238E27FC236}">
                <a16:creationId xmlns:a16="http://schemas.microsoft.com/office/drawing/2014/main" id="{965A5A9A-CF79-C68F-6A3A-BBCF1A10AB4A}"/>
              </a:ext>
            </a:extLst>
          </p:cNvPr>
          <p:cNvSpPr/>
          <p:nvPr/>
        </p:nvSpPr>
        <p:spPr>
          <a:xfrm>
            <a:off x="5084543" y="3086995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36" name="Flowchart: Connector 13335">
            <a:extLst>
              <a:ext uri="{FF2B5EF4-FFF2-40B4-BE49-F238E27FC236}">
                <a16:creationId xmlns:a16="http://schemas.microsoft.com/office/drawing/2014/main" id="{77ED792D-5BB6-68FE-1833-87B35029003A}"/>
              </a:ext>
            </a:extLst>
          </p:cNvPr>
          <p:cNvSpPr/>
          <p:nvPr/>
        </p:nvSpPr>
        <p:spPr>
          <a:xfrm>
            <a:off x="5306301" y="3086995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37" name="Flowchart: Connector 13336">
            <a:extLst>
              <a:ext uri="{FF2B5EF4-FFF2-40B4-BE49-F238E27FC236}">
                <a16:creationId xmlns:a16="http://schemas.microsoft.com/office/drawing/2014/main" id="{C8FECA2E-B316-470A-EC2C-85A9539B4757}"/>
              </a:ext>
            </a:extLst>
          </p:cNvPr>
          <p:cNvSpPr/>
          <p:nvPr/>
        </p:nvSpPr>
        <p:spPr>
          <a:xfrm>
            <a:off x="8124738" y="3827512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51" name="Flowchart: Connector 13350">
            <a:extLst>
              <a:ext uri="{FF2B5EF4-FFF2-40B4-BE49-F238E27FC236}">
                <a16:creationId xmlns:a16="http://schemas.microsoft.com/office/drawing/2014/main" id="{05F46BB0-FFCC-282D-0CF9-EE143A6813D4}"/>
              </a:ext>
            </a:extLst>
          </p:cNvPr>
          <p:cNvSpPr/>
          <p:nvPr/>
        </p:nvSpPr>
        <p:spPr>
          <a:xfrm>
            <a:off x="4316288" y="3828772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55" name="Flowchart: Connector 13354">
            <a:extLst>
              <a:ext uri="{FF2B5EF4-FFF2-40B4-BE49-F238E27FC236}">
                <a16:creationId xmlns:a16="http://schemas.microsoft.com/office/drawing/2014/main" id="{35B24DD4-EF32-3345-EC6F-C2FEC45D5850}"/>
              </a:ext>
            </a:extLst>
          </p:cNvPr>
          <p:cNvSpPr/>
          <p:nvPr/>
        </p:nvSpPr>
        <p:spPr>
          <a:xfrm>
            <a:off x="4094530" y="4059718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56" name="Flowchart: Connector 13355">
            <a:extLst>
              <a:ext uri="{FF2B5EF4-FFF2-40B4-BE49-F238E27FC236}">
                <a16:creationId xmlns:a16="http://schemas.microsoft.com/office/drawing/2014/main" id="{92E1A0D1-38FE-46AD-3387-A4902D3EE494}"/>
              </a:ext>
            </a:extLst>
          </p:cNvPr>
          <p:cNvSpPr/>
          <p:nvPr/>
        </p:nvSpPr>
        <p:spPr>
          <a:xfrm>
            <a:off x="4316288" y="4059718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66" name="Flowchart: Connector 13365">
            <a:extLst>
              <a:ext uri="{FF2B5EF4-FFF2-40B4-BE49-F238E27FC236}">
                <a16:creationId xmlns:a16="http://schemas.microsoft.com/office/drawing/2014/main" id="{61765799-FE6C-F240-AE0A-6EAF2D9F0ABC}"/>
              </a:ext>
            </a:extLst>
          </p:cNvPr>
          <p:cNvSpPr/>
          <p:nvPr/>
        </p:nvSpPr>
        <p:spPr>
          <a:xfrm>
            <a:off x="3098434" y="5128255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67" name="Flowchart: Connector 13366">
            <a:extLst>
              <a:ext uri="{FF2B5EF4-FFF2-40B4-BE49-F238E27FC236}">
                <a16:creationId xmlns:a16="http://schemas.microsoft.com/office/drawing/2014/main" id="{34F8AF7C-9DAE-0B2B-3349-4DAA80DE1671}"/>
              </a:ext>
            </a:extLst>
          </p:cNvPr>
          <p:cNvSpPr/>
          <p:nvPr/>
        </p:nvSpPr>
        <p:spPr>
          <a:xfrm>
            <a:off x="7191828" y="48726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72" name="Flowchart: Connector 13371">
            <a:extLst>
              <a:ext uri="{FF2B5EF4-FFF2-40B4-BE49-F238E27FC236}">
                <a16:creationId xmlns:a16="http://schemas.microsoft.com/office/drawing/2014/main" id="{166AAA96-18E2-3A15-1103-24847AE51531}"/>
              </a:ext>
            </a:extLst>
          </p:cNvPr>
          <p:cNvSpPr/>
          <p:nvPr/>
        </p:nvSpPr>
        <p:spPr>
          <a:xfrm>
            <a:off x="7191828" y="51036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81" name="Flowchart: Connector 13380">
            <a:extLst>
              <a:ext uri="{FF2B5EF4-FFF2-40B4-BE49-F238E27FC236}">
                <a16:creationId xmlns:a16="http://schemas.microsoft.com/office/drawing/2014/main" id="{F4FAA42F-BDA6-6797-1505-985DD262E6E6}"/>
              </a:ext>
            </a:extLst>
          </p:cNvPr>
          <p:cNvSpPr/>
          <p:nvPr/>
        </p:nvSpPr>
        <p:spPr>
          <a:xfrm>
            <a:off x="4378459" y="5945759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397" name="Flowchart: Connector 13396">
            <a:extLst>
              <a:ext uri="{FF2B5EF4-FFF2-40B4-BE49-F238E27FC236}">
                <a16:creationId xmlns:a16="http://schemas.microsoft.com/office/drawing/2014/main" id="{0DF3EBA7-76C4-2E28-9454-E3EC4FE7D96F}"/>
              </a:ext>
            </a:extLst>
          </p:cNvPr>
          <p:cNvSpPr/>
          <p:nvPr/>
        </p:nvSpPr>
        <p:spPr>
          <a:xfrm>
            <a:off x="8367920" y="6164322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3399" name="Straight Arrow Connector 13398">
            <a:extLst>
              <a:ext uri="{FF2B5EF4-FFF2-40B4-BE49-F238E27FC236}">
                <a16:creationId xmlns:a16="http://schemas.microsoft.com/office/drawing/2014/main" id="{BDEE788F-A203-E52D-0869-CF94D2CD592A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6100872" y="1176003"/>
            <a:ext cx="1039894" cy="40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01" name="Straight Arrow Connector 13400">
            <a:extLst>
              <a:ext uri="{FF2B5EF4-FFF2-40B4-BE49-F238E27FC236}">
                <a16:creationId xmlns:a16="http://schemas.microsoft.com/office/drawing/2014/main" id="{24B54203-88B9-3F2E-BA0A-9385209D27EE}"/>
              </a:ext>
            </a:extLst>
          </p:cNvPr>
          <p:cNvCxnSpPr>
            <a:stCxn id="6" idx="2"/>
            <a:endCxn id="12" idx="0"/>
          </p:cNvCxnSpPr>
          <p:nvPr/>
        </p:nvCxnSpPr>
        <p:spPr>
          <a:xfrm flipH="1">
            <a:off x="5006927" y="1176003"/>
            <a:ext cx="1093945" cy="403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03" name="Straight Arrow Connector 13402">
            <a:extLst>
              <a:ext uri="{FF2B5EF4-FFF2-40B4-BE49-F238E27FC236}">
                <a16:creationId xmlns:a16="http://schemas.microsoft.com/office/drawing/2014/main" id="{2918B447-BBE8-6632-1F71-B47F7BAE8E39}"/>
              </a:ext>
            </a:extLst>
          </p:cNvPr>
          <p:cNvCxnSpPr>
            <a:stCxn id="13" idx="2"/>
            <a:endCxn id="31" idx="0"/>
          </p:cNvCxnSpPr>
          <p:nvPr/>
        </p:nvCxnSpPr>
        <p:spPr>
          <a:xfrm flipH="1">
            <a:off x="6208288" y="2249664"/>
            <a:ext cx="932478" cy="44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05" name="Straight Arrow Connector 13404">
            <a:extLst>
              <a:ext uri="{FF2B5EF4-FFF2-40B4-BE49-F238E27FC236}">
                <a16:creationId xmlns:a16="http://schemas.microsoft.com/office/drawing/2014/main" id="{85CE5881-3C9D-5653-05A8-803670DDD8AF}"/>
              </a:ext>
            </a:extLst>
          </p:cNvPr>
          <p:cNvCxnSpPr>
            <a:stCxn id="13" idx="2"/>
            <a:endCxn id="33" idx="0"/>
          </p:cNvCxnSpPr>
          <p:nvPr/>
        </p:nvCxnSpPr>
        <p:spPr>
          <a:xfrm>
            <a:off x="7140766" y="2249664"/>
            <a:ext cx="1082122" cy="445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07" name="Straight Arrow Connector 13406">
            <a:extLst>
              <a:ext uri="{FF2B5EF4-FFF2-40B4-BE49-F238E27FC236}">
                <a16:creationId xmlns:a16="http://schemas.microsoft.com/office/drawing/2014/main" id="{BD9019E9-2FEA-365D-6752-076B06FC208E}"/>
              </a:ext>
            </a:extLst>
          </p:cNvPr>
          <p:cNvCxnSpPr>
            <a:stCxn id="31" idx="2"/>
            <a:endCxn id="30" idx="0"/>
          </p:cNvCxnSpPr>
          <p:nvPr/>
        </p:nvCxnSpPr>
        <p:spPr>
          <a:xfrm flipH="1">
            <a:off x="5239736" y="3365429"/>
            <a:ext cx="968552" cy="31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09" name="Straight Arrow Connector 13408">
            <a:extLst>
              <a:ext uri="{FF2B5EF4-FFF2-40B4-BE49-F238E27FC236}">
                <a16:creationId xmlns:a16="http://schemas.microsoft.com/office/drawing/2014/main" id="{91104B4F-0821-511A-5BE7-1BC67A9C24F9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>
            <a:off x="6208288" y="3365429"/>
            <a:ext cx="1135966" cy="31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11" name="Straight Arrow Connector 13410">
            <a:extLst>
              <a:ext uri="{FF2B5EF4-FFF2-40B4-BE49-F238E27FC236}">
                <a16:creationId xmlns:a16="http://schemas.microsoft.com/office/drawing/2014/main" id="{B86B322E-E2E3-68FB-59C7-C2F545F40A30}"/>
              </a:ext>
            </a:extLst>
          </p:cNvPr>
          <p:cNvCxnSpPr>
            <a:stCxn id="30" idx="2"/>
            <a:endCxn id="53" idx="0"/>
          </p:cNvCxnSpPr>
          <p:nvPr/>
        </p:nvCxnSpPr>
        <p:spPr>
          <a:xfrm flipH="1">
            <a:off x="4049953" y="4348839"/>
            <a:ext cx="1189783" cy="37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13" name="Straight Arrow Connector 13412">
            <a:extLst>
              <a:ext uri="{FF2B5EF4-FFF2-40B4-BE49-F238E27FC236}">
                <a16:creationId xmlns:a16="http://schemas.microsoft.com/office/drawing/2014/main" id="{FA494016-42D4-5B0C-6690-2362823E82B6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5239736" y="4348839"/>
            <a:ext cx="1186125" cy="37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15" name="Straight Arrow Connector 13414">
            <a:extLst>
              <a:ext uri="{FF2B5EF4-FFF2-40B4-BE49-F238E27FC236}">
                <a16:creationId xmlns:a16="http://schemas.microsoft.com/office/drawing/2014/main" id="{7ADBF4C2-EA97-A040-56EA-77D6B520CA21}"/>
              </a:ext>
            </a:extLst>
          </p:cNvPr>
          <p:cNvCxnSpPr>
            <a:stCxn id="32" idx="2"/>
            <a:endCxn id="52" idx="0"/>
          </p:cNvCxnSpPr>
          <p:nvPr/>
        </p:nvCxnSpPr>
        <p:spPr>
          <a:xfrm flipH="1">
            <a:off x="5300310" y="5399193"/>
            <a:ext cx="1125551" cy="37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17" name="Straight Arrow Connector 13416">
            <a:extLst>
              <a:ext uri="{FF2B5EF4-FFF2-40B4-BE49-F238E27FC236}">
                <a16:creationId xmlns:a16="http://schemas.microsoft.com/office/drawing/2014/main" id="{47F12D1B-9643-56E2-AD44-B21FB002F2E0}"/>
              </a:ext>
            </a:extLst>
          </p:cNvPr>
          <p:cNvCxnSpPr>
            <a:stCxn id="32" idx="2"/>
            <a:endCxn id="34" idx="0"/>
          </p:cNvCxnSpPr>
          <p:nvPr/>
        </p:nvCxnSpPr>
        <p:spPr>
          <a:xfrm>
            <a:off x="6425861" y="5399193"/>
            <a:ext cx="1176475" cy="378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19" name="Title 1">
            <a:extLst>
              <a:ext uri="{FF2B5EF4-FFF2-40B4-BE49-F238E27FC236}">
                <a16:creationId xmlns:a16="http://schemas.microsoft.com/office/drawing/2014/main" id="{CE7E2AA4-76A0-786D-BF19-8AFB4900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17" y="472982"/>
            <a:ext cx="3734341" cy="1154778"/>
          </a:xfrm>
        </p:spPr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depth</a:t>
            </a:r>
            <a:r>
              <a:rPr lang="nl-NL" dirty="0"/>
              <a:t> of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53486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BE89F-E77D-B72E-2209-26737584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A4FA6-204C-C796-C530-A8753A2AA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# Adjusting the counts for the new dataset with an extra red dot at (6, 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Total points now: 10 (5 red, 5 blue)</a:t>
            </a:r>
          </a:p>
          <a:p>
            <a:pPr marL="0" indent="0">
              <a:buNone/>
            </a:pPr>
            <a:r>
              <a:rPr lang="en-US" dirty="0" err="1"/>
              <a:t>total_points_new</a:t>
            </a:r>
            <a:r>
              <a:rPr lang="en-US" dirty="0"/>
              <a:t> = 10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Updated class distribution in the dataset (Parent node)</a:t>
            </a:r>
          </a:p>
          <a:p>
            <a:pPr marL="0" indent="0">
              <a:buNone/>
            </a:pPr>
            <a:r>
              <a:rPr lang="en-US" dirty="0" err="1"/>
              <a:t>counts_parent_new</a:t>
            </a:r>
            <a:r>
              <a:rPr lang="en-US" dirty="0"/>
              <a:t> = {"red": 5, "blue": 5}</a:t>
            </a:r>
          </a:p>
          <a:p>
            <a:pPr marL="0" indent="0">
              <a:buNone/>
            </a:pPr>
            <a:r>
              <a:rPr lang="en-US" dirty="0" err="1"/>
              <a:t>probabilities_parent_new</a:t>
            </a:r>
            <a:r>
              <a:rPr lang="en-US" dirty="0"/>
              <a:t> = [count / </a:t>
            </a:r>
            <a:r>
              <a:rPr lang="en-US" dirty="0" err="1"/>
              <a:t>total_points_new</a:t>
            </a:r>
            <a:r>
              <a:rPr lang="en-US" dirty="0"/>
              <a:t> for count in </a:t>
            </a:r>
            <a:r>
              <a:rPr lang="en-US" dirty="0" err="1"/>
              <a:t>counts_parent_new.values</a:t>
            </a:r>
            <a:r>
              <a:rPr lang="en-US" dirty="0"/>
              <a:t>()]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Entropy and Gini for parent node (with the new point added)</a:t>
            </a:r>
          </a:p>
          <a:p>
            <a:pPr marL="0" indent="0">
              <a:buNone/>
            </a:pPr>
            <a:r>
              <a:rPr lang="en-US" dirty="0" err="1"/>
              <a:t>H_S_new</a:t>
            </a:r>
            <a:r>
              <a:rPr lang="en-US" dirty="0"/>
              <a:t> = entropy(</a:t>
            </a:r>
            <a:r>
              <a:rPr lang="en-US" dirty="0" err="1"/>
              <a:t>probabilities_parent_new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Gini_S_new</a:t>
            </a:r>
            <a:r>
              <a:rPr lang="en-US" dirty="0"/>
              <a:t> = </a:t>
            </a:r>
            <a:r>
              <a:rPr lang="en-US" dirty="0" err="1"/>
              <a:t>gini</a:t>
            </a:r>
            <a:r>
              <a:rPr lang="en-US" dirty="0"/>
              <a:t>(</a:t>
            </a:r>
            <a:r>
              <a:rPr lang="en-US" dirty="0" err="1"/>
              <a:t>probabilities_parent_new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Split at x = 3 (with updated counts)</a:t>
            </a:r>
          </a:p>
          <a:p>
            <a:pPr marL="0" indent="0">
              <a:buNone/>
            </a:pPr>
            <a:r>
              <a:rPr lang="en-US" dirty="0"/>
              <a:t># Left subset: 2 red, 0 blue (no change)</a:t>
            </a:r>
          </a:p>
          <a:p>
            <a:pPr marL="0" indent="0">
              <a:buNone/>
            </a:pPr>
            <a:r>
              <a:rPr lang="en-US" dirty="0"/>
              <a:t># Right subset: 3 red, 5 blue</a:t>
            </a:r>
          </a:p>
          <a:p>
            <a:pPr marL="0" indent="0">
              <a:buNone/>
            </a:pPr>
            <a:r>
              <a:rPr lang="en-US" dirty="0"/>
              <a:t>counts_left_3_new = {"red": 2, "blue": 0}</a:t>
            </a:r>
          </a:p>
          <a:p>
            <a:pPr marL="0" indent="0">
              <a:buNone/>
            </a:pPr>
            <a:r>
              <a:rPr lang="en-US" dirty="0"/>
              <a:t>counts_right_3_new = {"red": 3, "blue": 5}</a:t>
            </a:r>
          </a:p>
          <a:p>
            <a:pPr marL="0" indent="0">
              <a:buNone/>
            </a:pPr>
            <a:r>
              <a:rPr lang="en-US" dirty="0"/>
              <a:t>probabilities_left_3_new = [count / 2 for count in counts_left_3_new.values()]</a:t>
            </a:r>
          </a:p>
          <a:p>
            <a:pPr marL="0" indent="0">
              <a:buNone/>
            </a:pPr>
            <a:r>
              <a:rPr lang="en-US" dirty="0"/>
              <a:t>probabilities_right_3_new = [count / 8 for count in counts_right_3_new.values()]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H_left_3_new = entropy(probabilities_left_3_new)</a:t>
            </a:r>
          </a:p>
          <a:p>
            <a:pPr marL="0" indent="0">
              <a:buNone/>
            </a:pPr>
            <a:r>
              <a:rPr lang="en-US" dirty="0"/>
              <a:t>H_right_3_new = entropy(probabilities_right_3_new)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Gini_left_3_new = </a:t>
            </a:r>
            <a:r>
              <a:rPr lang="en-US" dirty="0" err="1"/>
              <a:t>gini</a:t>
            </a:r>
            <a:r>
              <a:rPr lang="en-US" dirty="0"/>
              <a:t>(probabilities_left_3_new)</a:t>
            </a:r>
          </a:p>
          <a:p>
            <a:pPr marL="0" indent="0">
              <a:buNone/>
            </a:pPr>
            <a:r>
              <a:rPr lang="en-US" dirty="0"/>
              <a:t>Gini_right_3_new = </a:t>
            </a:r>
            <a:r>
              <a:rPr lang="en-US" dirty="0" err="1"/>
              <a:t>gini</a:t>
            </a:r>
            <a:r>
              <a:rPr lang="en-US" dirty="0"/>
              <a:t>(probabilities_right_3_new)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Information gain for split at x = 3 (new data)</a:t>
            </a:r>
          </a:p>
          <a:p>
            <a:pPr marL="0" indent="0">
              <a:buNone/>
            </a:pPr>
            <a:r>
              <a:rPr lang="en-US" dirty="0"/>
              <a:t>IG_3_new = </a:t>
            </a:r>
            <a:r>
              <a:rPr lang="en-US" dirty="0" err="1"/>
              <a:t>H_S_new</a:t>
            </a:r>
            <a:r>
              <a:rPr lang="en-US" dirty="0"/>
              <a:t> - (2/10 * H_left_3_new + 8/10 * H_right_3_new)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Split at x = 5 (with updated counts)</a:t>
            </a:r>
          </a:p>
          <a:p>
            <a:pPr marL="0" indent="0">
              <a:buNone/>
            </a:pPr>
            <a:r>
              <a:rPr lang="en-US" dirty="0"/>
              <a:t># Left subset: 3 red, 2 blue (no change)</a:t>
            </a:r>
          </a:p>
          <a:p>
            <a:pPr marL="0" indent="0">
              <a:buNone/>
            </a:pPr>
            <a:r>
              <a:rPr lang="en-US" dirty="0"/>
              <a:t># Right subset: 2 red, 3 blue (one additional red point added)</a:t>
            </a:r>
          </a:p>
          <a:p>
            <a:pPr marL="0" indent="0">
              <a:buNone/>
            </a:pPr>
            <a:r>
              <a:rPr lang="en-US" dirty="0"/>
              <a:t>counts_left_5_new = {"red": 3, "blue": 2}</a:t>
            </a:r>
          </a:p>
          <a:p>
            <a:pPr marL="0" indent="0">
              <a:buNone/>
            </a:pPr>
            <a:r>
              <a:rPr lang="en-US" dirty="0"/>
              <a:t>counts_right_5_new = {"red": 2, "blue": 3}</a:t>
            </a:r>
          </a:p>
          <a:p>
            <a:pPr marL="0" indent="0">
              <a:buNone/>
            </a:pPr>
            <a:r>
              <a:rPr lang="en-US" dirty="0"/>
              <a:t>probabilities_left_5_new = [count / 5 for count in counts_left_5_new.values()]</a:t>
            </a:r>
          </a:p>
          <a:p>
            <a:pPr marL="0" indent="0">
              <a:buNone/>
            </a:pPr>
            <a:r>
              <a:rPr lang="en-US" dirty="0"/>
              <a:t>probabilities_right_5_new = [count / 5 for count in counts_right_5_new.values()]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H_left_5_new = entropy(probabilities_left_5_new)</a:t>
            </a:r>
          </a:p>
          <a:p>
            <a:pPr marL="0" indent="0">
              <a:buNone/>
            </a:pPr>
            <a:r>
              <a:rPr lang="en-US" dirty="0"/>
              <a:t>H_right_5_new = entropy(probabilities_right_5_new)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Gini_left_5_new = </a:t>
            </a:r>
            <a:r>
              <a:rPr lang="en-US" dirty="0" err="1"/>
              <a:t>gini</a:t>
            </a:r>
            <a:r>
              <a:rPr lang="en-US" dirty="0"/>
              <a:t>(probabilities_left_5_new)</a:t>
            </a:r>
          </a:p>
          <a:p>
            <a:pPr marL="0" indent="0">
              <a:buNone/>
            </a:pPr>
            <a:r>
              <a:rPr lang="en-US" dirty="0"/>
              <a:t>Gini_right_5_new = </a:t>
            </a:r>
            <a:r>
              <a:rPr lang="en-US" dirty="0" err="1"/>
              <a:t>gini</a:t>
            </a:r>
            <a:r>
              <a:rPr lang="en-US" dirty="0"/>
              <a:t>(probabilities_right_5_new)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Information gain for split at x = 5 (new data)</a:t>
            </a:r>
          </a:p>
          <a:p>
            <a:pPr marL="0" indent="0">
              <a:buNone/>
            </a:pPr>
            <a:r>
              <a:rPr lang="en-US" dirty="0"/>
              <a:t>IG_5_new = </a:t>
            </a:r>
            <a:r>
              <a:rPr lang="en-US" dirty="0" err="1"/>
              <a:t>H_S_new</a:t>
            </a:r>
            <a:r>
              <a:rPr lang="en-US" dirty="0"/>
              <a:t> - (5/10 * H_left_5_new + 5/10 * H_right_5_new)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H_S_new</a:t>
            </a:r>
            <a:r>
              <a:rPr lang="en-US" dirty="0"/>
              <a:t>, </a:t>
            </a:r>
            <a:r>
              <a:rPr lang="en-US" dirty="0" err="1"/>
              <a:t>Gini_S_new</a:t>
            </a:r>
            <a:r>
              <a:rPr lang="en-US" dirty="0"/>
              <a:t>, H_left_3_new, H_right_3_new, Gini_left_3_new, Gini_right_3_new, IG_3_new, </a:t>
            </a:r>
          </a:p>
          <a:p>
            <a:pPr marL="0" indent="0">
              <a:buNone/>
            </a:pPr>
            <a:r>
              <a:rPr lang="en-US" dirty="0"/>
              <a:t> H_left_5_new, H_right_5_new, Gini_left_5_new, Gini_right_5_new, IG_5_new)</a:t>
            </a:r>
          </a:p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E0C9-EB16-551E-C709-719BE88F1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DAD5C-FA5F-ACEC-5AA9-1AF8C625FF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685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DA62C-6E51-3B27-2D7C-F31ABBAD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2FD44B-775A-B719-337F-F5AC10EA433A}"/>
              </a:ext>
            </a:extLst>
          </p:cNvPr>
          <p:cNvSpPr txBox="1"/>
          <p:nvPr/>
        </p:nvSpPr>
        <p:spPr>
          <a:xfrm>
            <a:off x="7843878" y="503591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42474E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D9FAA5-F63F-77B3-3719-85CCF6A91D98}"/>
              </a:ext>
            </a:extLst>
          </p:cNvPr>
          <p:cNvSpPr txBox="1"/>
          <p:nvPr/>
        </p:nvSpPr>
        <p:spPr>
          <a:xfrm>
            <a:off x="3421380" y="1087874"/>
            <a:ext cx="281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42474E"/>
                </a:solidFill>
              </a:rPr>
              <a:t>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3E8FDFF-EB76-DE96-6CDE-2CBAE9240A51}"/>
              </a:ext>
            </a:extLst>
          </p:cNvPr>
          <p:cNvGrpSpPr/>
          <p:nvPr/>
        </p:nvGrpSpPr>
        <p:grpSpPr>
          <a:xfrm>
            <a:off x="2652981" y="872907"/>
            <a:ext cx="5733647" cy="4975764"/>
            <a:chOff x="2652981" y="872907"/>
            <a:chExt cx="5733647" cy="49757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B377E21-FB02-B67C-25E7-6BDA34EC40B7}"/>
                </a:ext>
              </a:extLst>
            </p:cNvPr>
            <p:cNvGrpSpPr/>
            <p:nvPr/>
          </p:nvGrpSpPr>
          <p:grpSpPr>
            <a:xfrm>
              <a:off x="2652981" y="872907"/>
              <a:ext cx="5733647" cy="4975764"/>
              <a:chOff x="2652981" y="872907"/>
              <a:chExt cx="5733647" cy="497576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28B0CBF-3FEF-EE57-2123-31CEAB0ABB81}"/>
                  </a:ext>
                </a:extLst>
              </p:cNvPr>
              <p:cNvGrpSpPr/>
              <p:nvPr/>
            </p:nvGrpSpPr>
            <p:grpSpPr>
              <a:xfrm>
                <a:off x="2652981" y="872907"/>
                <a:ext cx="5733647" cy="4975764"/>
                <a:chOff x="2652982" y="857667"/>
                <a:chExt cx="5733647" cy="4975764"/>
              </a:xfrm>
            </p:grpSpPr>
            <p:pic>
              <p:nvPicPr>
                <p:cNvPr id="69" name="Picture 2" descr="Uploaded image">
                  <a:extLst>
                    <a:ext uri="{FF2B5EF4-FFF2-40B4-BE49-F238E27FC236}">
                      <a16:creationId xmlns:a16="http://schemas.microsoft.com/office/drawing/2014/main" id="{56BEDBCE-0337-5FCD-1782-1096DAD1DA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52982" y="857667"/>
                  <a:ext cx="5733647" cy="49757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0" name="Flowchart: Connector 69">
                  <a:extLst>
                    <a:ext uri="{FF2B5EF4-FFF2-40B4-BE49-F238E27FC236}">
                      <a16:creationId xmlns:a16="http://schemas.microsoft.com/office/drawing/2014/main" id="{302E5D85-AD6D-C717-C17C-5CA0B762CE5E}"/>
                    </a:ext>
                  </a:extLst>
                </p:cNvPr>
                <p:cNvSpPr/>
                <p:nvPr/>
              </p:nvSpPr>
              <p:spPr>
                <a:xfrm>
                  <a:off x="5107805" y="3927635"/>
                  <a:ext cx="359410" cy="350254"/>
                </a:xfrm>
                <a:prstGeom prst="flowChartConnector">
                  <a:avLst/>
                </a:prstGeom>
                <a:solidFill>
                  <a:srgbClr val="2355F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71" name="Flowchart: Connector 70">
                  <a:extLst>
                    <a:ext uri="{FF2B5EF4-FFF2-40B4-BE49-F238E27FC236}">
                      <a16:creationId xmlns:a16="http://schemas.microsoft.com/office/drawing/2014/main" id="{364F6C92-5E25-0416-83A4-3F289E1E3C71}"/>
                    </a:ext>
                  </a:extLst>
                </p:cNvPr>
                <p:cNvSpPr/>
                <p:nvPr/>
              </p:nvSpPr>
              <p:spPr>
                <a:xfrm>
                  <a:off x="5943600" y="2060575"/>
                  <a:ext cx="368300" cy="361950"/>
                </a:xfrm>
                <a:prstGeom prst="flowChartConnector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2" name="Flowchart: Connector 71">
                  <a:extLst>
                    <a:ext uri="{FF2B5EF4-FFF2-40B4-BE49-F238E27FC236}">
                      <a16:creationId xmlns:a16="http://schemas.microsoft.com/office/drawing/2014/main" id="{3D5D17BC-5A5F-DEA2-6AAD-6258F4561B6D}"/>
                    </a:ext>
                  </a:extLst>
                </p:cNvPr>
                <p:cNvSpPr/>
                <p:nvPr/>
              </p:nvSpPr>
              <p:spPr>
                <a:xfrm>
                  <a:off x="6368415" y="4670425"/>
                  <a:ext cx="359410" cy="350254"/>
                </a:xfrm>
                <a:prstGeom prst="flowChartConnector">
                  <a:avLst/>
                </a:prstGeom>
                <a:solidFill>
                  <a:srgbClr val="2355F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3" name="Flowchart: Connector 72">
                  <a:extLst>
                    <a:ext uri="{FF2B5EF4-FFF2-40B4-BE49-F238E27FC236}">
                      <a16:creationId xmlns:a16="http://schemas.microsoft.com/office/drawing/2014/main" id="{BBBB1CEF-7698-02B8-1EA8-B5B0DB26466D}"/>
                    </a:ext>
                  </a:extLst>
                </p:cNvPr>
                <p:cNvSpPr/>
                <p:nvPr/>
              </p:nvSpPr>
              <p:spPr>
                <a:xfrm>
                  <a:off x="6788309" y="1693654"/>
                  <a:ext cx="359410" cy="350254"/>
                </a:xfrm>
                <a:prstGeom prst="flowChartConnector">
                  <a:avLst/>
                </a:prstGeom>
                <a:solidFill>
                  <a:srgbClr val="2355F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1E67016B-E135-5332-AC2E-1DDABD61933A}"/>
                  </a:ext>
                </a:extLst>
              </p:cNvPr>
              <p:cNvSpPr/>
              <p:nvPr/>
            </p:nvSpPr>
            <p:spPr>
              <a:xfrm>
                <a:off x="3838390" y="2430145"/>
                <a:ext cx="375469" cy="381635"/>
              </a:xfrm>
              <a:prstGeom prst="flowChartConnector">
                <a:avLst/>
              </a:prstGeom>
              <a:solidFill>
                <a:srgbClr val="F73C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9DB96162-177A-E431-8594-F10A3F976335}"/>
                  </a:ext>
                </a:extLst>
              </p:cNvPr>
              <p:cNvSpPr/>
              <p:nvPr/>
            </p:nvSpPr>
            <p:spPr>
              <a:xfrm>
                <a:off x="4683984" y="3169971"/>
                <a:ext cx="375469" cy="381635"/>
              </a:xfrm>
              <a:prstGeom prst="flowChartConnector">
                <a:avLst/>
              </a:prstGeom>
              <a:solidFill>
                <a:srgbClr val="F73C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54BD07B-0388-1410-1BAE-CD720CFFC957}"/>
                </a:ext>
              </a:extLst>
            </p:cNvPr>
            <p:cNvCxnSpPr>
              <a:cxnSpLocks/>
            </p:cNvCxnSpPr>
            <p:nvPr/>
          </p:nvCxnSpPr>
          <p:spPr>
            <a:xfrm>
              <a:off x="5080498" y="1280160"/>
              <a:ext cx="0" cy="429768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BFAE822-4FBC-708D-3A56-1DFE356051AB}"/>
                </a:ext>
              </a:extLst>
            </p:cNvPr>
            <p:cNvSpPr txBox="1"/>
            <p:nvPr/>
          </p:nvSpPr>
          <p:spPr>
            <a:xfrm>
              <a:off x="7843878" y="5035919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rgbClr val="42474E"/>
                  </a:solidFill>
                </a:rPr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F5244A8-787E-CB48-BB6B-F1241E788D2B}"/>
                </a:ext>
              </a:extLst>
            </p:cNvPr>
            <p:cNvSpPr txBox="1"/>
            <p:nvPr/>
          </p:nvSpPr>
          <p:spPr>
            <a:xfrm>
              <a:off x="3421380" y="1087874"/>
              <a:ext cx="2819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dirty="0">
                  <a:solidFill>
                    <a:srgbClr val="42474E"/>
                  </a:solidFill>
                </a:rPr>
                <a:t>y</a:t>
              </a:r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2693507A-4D48-64BC-4618-BC2068271ED6}"/>
                </a:ext>
              </a:extLst>
            </p:cNvPr>
            <p:cNvSpPr/>
            <p:nvPr/>
          </p:nvSpPr>
          <p:spPr>
            <a:xfrm>
              <a:off x="5948712" y="3570765"/>
              <a:ext cx="375469" cy="381635"/>
            </a:xfrm>
            <a:prstGeom prst="flowChartConnector">
              <a:avLst/>
            </a:prstGeom>
            <a:solidFill>
              <a:srgbClr val="F73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3796181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B9CA-D8C4-E4CD-9F0B-C5BB7A8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90AA-DE80-7534-8A18-98D863328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000" y="1892627"/>
            <a:ext cx="9720000" cy="4248000"/>
          </a:xfrm>
        </p:spPr>
        <p:txBody>
          <a:bodyPr/>
          <a:lstStyle/>
          <a:p>
            <a:r>
              <a:rPr lang="nl-NL" dirty="0"/>
              <a:t>Step 1: Gini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Step 2: Information </a:t>
            </a:r>
            <a:r>
              <a:rPr lang="nl-NL" dirty="0" err="1"/>
              <a:t>Gain</a:t>
            </a: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9BB05-D2F1-8DAB-6C30-FA0243A1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D9548-65B8-5AE9-1451-F6F31582AD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3</a:t>
            </a:fld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446E1D-FA66-928F-8787-4414F1808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546" y="2317372"/>
            <a:ext cx="2991267" cy="866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C90305-5F29-F022-945E-4F126503A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572" y="2453357"/>
            <a:ext cx="4492096" cy="8668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E9D110E-7AFE-3FEB-0393-4C4987F0C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966" y="3805077"/>
            <a:ext cx="3200847" cy="85737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A778876-6CB4-689A-0AEF-12DC674BA6D8}"/>
              </a:ext>
            </a:extLst>
          </p:cNvPr>
          <p:cNvGrpSpPr/>
          <p:nvPr/>
        </p:nvGrpSpPr>
        <p:grpSpPr>
          <a:xfrm>
            <a:off x="5690572" y="3971195"/>
            <a:ext cx="3481564" cy="1961728"/>
            <a:chOff x="5690572" y="3971195"/>
            <a:chExt cx="3481564" cy="196172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239DCED-3896-938A-7EA9-958C973DB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90572" y="3971195"/>
              <a:ext cx="3481564" cy="196172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7CA9F4A-81A2-31F9-0F18-90859C9DD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10215" y="5663775"/>
              <a:ext cx="1119299" cy="1798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597D975-B83B-37C3-35F6-B3D94114F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19988" y="5651935"/>
              <a:ext cx="176237" cy="166711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274A353-6F79-94C0-F798-61010D8E2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3486" y="4460081"/>
              <a:ext cx="1720112" cy="20236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F30EF3CC-0A94-FC30-C3D5-A8ED6F0FF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13598" y="4443135"/>
              <a:ext cx="254831" cy="2023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6233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76A84-B3C6-B832-00A4-8F1AC0677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91E45-3947-DF5F-0CDB-87B477815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8A02F1D-A092-DCBB-30A6-A847501DA9F2}"/>
              </a:ext>
            </a:extLst>
          </p:cNvPr>
          <p:cNvSpPr txBox="1"/>
          <p:nvPr/>
        </p:nvSpPr>
        <p:spPr>
          <a:xfrm>
            <a:off x="7843878" y="503591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42474E"/>
                </a:solidFill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2A2516-89C6-73BD-82F7-8803267542F6}"/>
              </a:ext>
            </a:extLst>
          </p:cNvPr>
          <p:cNvSpPr txBox="1"/>
          <p:nvPr/>
        </p:nvSpPr>
        <p:spPr>
          <a:xfrm>
            <a:off x="3421380" y="1087874"/>
            <a:ext cx="281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42474E"/>
                </a:solidFill>
              </a:rPr>
              <a:t>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B44D2D5-880E-95A1-9576-25590EB9A37B}"/>
              </a:ext>
            </a:extLst>
          </p:cNvPr>
          <p:cNvGrpSpPr/>
          <p:nvPr/>
        </p:nvGrpSpPr>
        <p:grpSpPr>
          <a:xfrm>
            <a:off x="2652981" y="872907"/>
            <a:ext cx="5733647" cy="4975764"/>
            <a:chOff x="2652981" y="872907"/>
            <a:chExt cx="5733647" cy="497576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D34FEFE-5278-DF49-A241-F0D17B07D958}"/>
                </a:ext>
              </a:extLst>
            </p:cNvPr>
            <p:cNvGrpSpPr/>
            <p:nvPr/>
          </p:nvGrpSpPr>
          <p:grpSpPr>
            <a:xfrm>
              <a:off x="2652981" y="872907"/>
              <a:ext cx="5733647" cy="4975764"/>
              <a:chOff x="2652981" y="872907"/>
              <a:chExt cx="5733647" cy="497576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D3F1894A-B989-231D-EEBD-D9815AB74CE9}"/>
                  </a:ext>
                </a:extLst>
              </p:cNvPr>
              <p:cNvGrpSpPr/>
              <p:nvPr/>
            </p:nvGrpSpPr>
            <p:grpSpPr>
              <a:xfrm>
                <a:off x="2652981" y="872907"/>
                <a:ext cx="5733647" cy="4975764"/>
                <a:chOff x="2652982" y="857667"/>
                <a:chExt cx="5733647" cy="4975764"/>
              </a:xfrm>
            </p:grpSpPr>
            <p:pic>
              <p:nvPicPr>
                <p:cNvPr id="69" name="Picture 2" descr="Uploaded image">
                  <a:extLst>
                    <a:ext uri="{FF2B5EF4-FFF2-40B4-BE49-F238E27FC236}">
                      <a16:creationId xmlns:a16="http://schemas.microsoft.com/office/drawing/2014/main" id="{8DAD82A4-81A7-D380-4D0C-BE24F5C29B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52982" y="857667"/>
                  <a:ext cx="5733647" cy="49757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70" name="Flowchart: Connector 69">
                  <a:extLst>
                    <a:ext uri="{FF2B5EF4-FFF2-40B4-BE49-F238E27FC236}">
                      <a16:creationId xmlns:a16="http://schemas.microsoft.com/office/drawing/2014/main" id="{D59E35C5-F4B1-F86F-20BA-A3E82C5ED6DD}"/>
                    </a:ext>
                  </a:extLst>
                </p:cNvPr>
                <p:cNvSpPr/>
                <p:nvPr/>
              </p:nvSpPr>
              <p:spPr>
                <a:xfrm>
                  <a:off x="5107805" y="3927635"/>
                  <a:ext cx="359410" cy="350254"/>
                </a:xfrm>
                <a:prstGeom prst="flowChartConnector">
                  <a:avLst/>
                </a:prstGeom>
                <a:solidFill>
                  <a:srgbClr val="2355F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71" name="Flowchart: Connector 70">
                  <a:extLst>
                    <a:ext uri="{FF2B5EF4-FFF2-40B4-BE49-F238E27FC236}">
                      <a16:creationId xmlns:a16="http://schemas.microsoft.com/office/drawing/2014/main" id="{9E069F06-74AD-E0A3-31F5-DDB5F8499DA0}"/>
                    </a:ext>
                  </a:extLst>
                </p:cNvPr>
                <p:cNvSpPr/>
                <p:nvPr/>
              </p:nvSpPr>
              <p:spPr>
                <a:xfrm>
                  <a:off x="5943600" y="2060575"/>
                  <a:ext cx="368300" cy="361950"/>
                </a:xfrm>
                <a:prstGeom prst="flowChartConnector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2" name="Flowchart: Connector 71">
                  <a:extLst>
                    <a:ext uri="{FF2B5EF4-FFF2-40B4-BE49-F238E27FC236}">
                      <a16:creationId xmlns:a16="http://schemas.microsoft.com/office/drawing/2014/main" id="{5ACB0AF3-1D45-5F87-5D1E-0E3BF4FAFA4C}"/>
                    </a:ext>
                  </a:extLst>
                </p:cNvPr>
                <p:cNvSpPr/>
                <p:nvPr/>
              </p:nvSpPr>
              <p:spPr>
                <a:xfrm>
                  <a:off x="6368415" y="4670425"/>
                  <a:ext cx="359410" cy="350254"/>
                </a:xfrm>
                <a:prstGeom prst="flowChartConnector">
                  <a:avLst/>
                </a:prstGeom>
                <a:solidFill>
                  <a:srgbClr val="2355F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73" name="Flowchart: Connector 72">
                  <a:extLst>
                    <a:ext uri="{FF2B5EF4-FFF2-40B4-BE49-F238E27FC236}">
                      <a16:creationId xmlns:a16="http://schemas.microsoft.com/office/drawing/2014/main" id="{3050FF32-874F-A6F2-5FDF-DBC657CA45E5}"/>
                    </a:ext>
                  </a:extLst>
                </p:cNvPr>
                <p:cNvSpPr/>
                <p:nvPr/>
              </p:nvSpPr>
              <p:spPr>
                <a:xfrm>
                  <a:off x="6788309" y="1693654"/>
                  <a:ext cx="359410" cy="350254"/>
                </a:xfrm>
                <a:prstGeom prst="flowChartConnector">
                  <a:avLst/>
                </a:prstGeom>
                <a:solidFill>
                  <a:srgbClr val="2355F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67" name="Flowchart: Connector 66">
                <a:extLst>
                  <a:ext uri="{FF2B5EF4-FFF2-40B4-BE49-F238E27FC236}">
                    <a16:creationId xmlns:a16="http://schemas.microsoft.com/office/drawing/2014/main" id="{A7E4BC43-ED78-0469-8900-D3D2834C0A3C}"/>
                  </a:ext>
                </a:extLst>
              </p:cNvPr>
              <p:cNvSpPr/>
              <p:nvPr/>
            </p:nvSpPr>
            <p:spPr>
              <a:xfrm>
                <a:off x="3838390" y="2430145"/>
                <a:ext cx="375469" cy="381635"/>
              </a:xfrm>
              <a:prstGeom prst="flowChartConnector">
                <a:avLst/>
              </a:prstGeom>
              <a:solidFill>
                <a:srgbClr val="F73C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68" name="Flowchart: Connector 67">
                <a:extLst>
                  <a:ext uri="{FF2B5EF4-FFF2-40B4-BE49-F238E27FC236}">
                    <a16:creationId xmlns:a16="http://schemas.microsoft.com/office/drawing/2014/main" id="{92F54D2C-C1B8-C8A7-E40A-E56857BD0647}"/>
                  </a:ext>
                </a:extLst>
              </p:cNvPr>
              <p:cNvSpPr/>
              <p:nvPr/>
            </p:nvSpPr>
            <p:spPr>
              <a:xfrm>
                <a:off x="4683984" y="3169971"/>
                <a:ext cx="375469" cy="381635"/>
              </a:xfrm>
              <a:prstGeom prst="flowChartConnector">
                <a:avLst/>
              </a:prstGeom>
              <a:solidFill>
                <a:srgbClr val="F73C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01A39E1-E862-7277-CFA6-21F8B7F024AF}"/>
                </a:ext>
              </a:extLst>
            </p:cNvPr>
            <p:cNvCxnSpPr>
              <a:cxnSpLocks/>
            </p:cNvCxnSpPr>
            <p:nvPr/>
          </p:nvCxnSpPr>
          <p:spPr>
            <a:xfrm>
              <a:off x="5080498" y="1280160"/>
              <a:ext cx="0" cy="429768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F3D5E7C-9670-80E9-3238-D6631AF5F2B7}"/>
                </a:ext>
              </a:extLst>
            </p:cNvPr>
            <p:cNvSpPr txBox="1"/>
            <p:nvPr/>
          </p:nvSpPr>
          <p:spPr>
            <a:xfrm>
              <a:off x="7843878" y="5035919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rgbClr val="42474E"/>
                  </a:solidFill>
                </a:rPr>
                <a:t>x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85C6CA1-9524-DF80-20E8-2217237D51E2}"/>
                </a:ext>
              </a:extLst>
            </p:cNvPr>
            <p:cNvSpPr txBox="1"/>
            <p:nvPr/>
          </p:nvSpPr>
          <p:spPr>
            <a:xfrm>
              <a:off x="3421380" y="1087874"/>
              <a:ext cx="2819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dirty="0">
                  <a:solidFill>
                    <a:srgbClr val="42474E"/>
                  </a:solidFill>
                </a:rPr>
                <a:t>y</a:t>
              </a:r>
            </a:p>
          </p:txBody>
        </p:sp>
        <p:sp>
          <p:nvSpPr>
            <p:cNvPr id="65" name="Flowchart: Connector 64">
              <a:extLst>
                <a:ext uri="{FF2B5EF4-FFF2-40B4-BE49-F238E27FC236}">
                  <a16:creationId xmlns:a16="http://schemas.microsoft.com/office/drawing/2014/main" id="{4E7B6FA1-56BF-0E68-04A9-3B3B82EEB08A}"/>
                </a:ext>
              </a:extLst>
            </p:cNvPr>
            <p:cNvSpPr/>
            <p:nvPr/>
          </p:nvSpPr>
          <p:spPr>
            <a:xfrm>
              <a:off x="5948712" y="3570765"/>
              <a:ext cx="375469" cy="381635"/>
            </a:xfrm>
            <a:prstGeom prst="flowChartConnector">
              <a:avLst/>
            </a:prstGeom>
            <a:solidFill>
              <a:srgbClr val="F73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1801958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06">
            <a:extLst>
              <a:ext uri="{FF2B5EF4-FFF2-40B4-BE49-F238E27FC236}">
                <a16:creationId xmlns:a16="http://schemas.microsoft.com/office/drawing/2014/main" id="{FD1B8A62-D6FC-5E32-7A13-28DB16BD5E4E}"/>
              </a:ext>
            </a:extLst>
          </p:cNvPr>
          <p:cNvSpPr txBox="1"/>
          <p:nvPr/>
        </p:nvSpPr>
        <p:spPr>
          <a:xfrm>
            <a:off x="5510369" y="5437412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42474E"/>
                </a:solidFill>
              </a:rPr>
              <a:t>x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853333-1ED2-FB5E-7EB2-94EAA45F774C}"/>
              </a:ext>
            </a:extLst>
          </p:cNvPr>
          <p:cNvSpPr txBox="1"/>
          <p:nvPr/>
        </p:nvSpPr>
        <p:spPr>
          <a:xfrm>
            <a:off x="1087871" y="1489367"/>
            <a:ext cx="281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42474E"/>
                </a:solidFill>
              </a:rPr>
              <a:t>y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7D04183-0BDE-DBA3-F36E-6D1F2F2F89EF}"/>
              </a:ext>
            </a:extLst>
          </p:cNvPr>
          <p:cNvGrpSpPr/>
          <p:nvPr/>
        </p:nvGrpSpPr>
        <p:grpSpPr>
          <a:xfrm>
            <a:off x="319472" y="1274400"/>
            <a:ext cx="5733647" cy="4975764"/>
            <a:chOff x="2652981" y="872907"/>
            <a:chExt cx="5733647" cy="497576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0323DB92-3E0E-A799-A70E-0E345E53247B}"/>
                </a:ext>
              </a:extLst>
            </p:cNvPr>
            <p:cNvGrpSpPr/>
            <p:nvPr/>
          </p:nvGrpSpPr>
          <p:grpSpPr>
            <a:xfrm>
              <a:off x="2652981" y="872907"/>
              <a:ext cx="5733647" cy="4975764"/>
              <a:chOff x="2652981" y="872907"/>
              <a:chExt cx="5733647" cy="4975764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1D59BB9C-AC38-5379-359C-9109278576C0}"/>
                  </a:ext>
                </a:extLst>
              </p:cNvPr>
              <p:cNvGrpSpPr/>
              <p:nvPr/>
            </p:nvGrpSpPr>
            <p:grpSpPr>
              <a:xfrm>
                <a:off x="2652981" y="872907"/>
                <a:ext cx="5733647" cy="4975764"/>
                <a:chOff x="2652982" y="857667"/>
                <a:chExt cx="5733647" cy="4975764"/>
              </a:xfrm>
            </p:grpSpPr>
            <p:pic>
              <p:nvPicPr>
                <p:cNvPr id="118" name="Picture 2" descr="Uploaded image">
                  <a:extLst>
                    <a:ext uri="{FF2B5EF4-FFF2-40B4-BE49-F238E27FC236}">
                      <a16:creationId xmlns:a16="http://schemas.microsoft.com/office/drawing/2014/main" id="{E058D468-F6AC-F5C3-B44E-84D516A411F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52982" y="857667"/>
                  <a:ext cx="5733647" cy="497576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9" name="Flowchart: Connector 118">
                  <a:extLst>
                    <a:ext uri="{FF2B5EF4-FFF2-40B4-BE49-F238E27FC236}">
                      <a16:creationId xmlns:a16="http://schemas.microsoft.com/office/drawing/2014/main" id="{9A5091CD-727C-7707-3FCE-618CA06C9A5F}"/>
                    </a:ext>
                  </a:extLst>
                </p:cNvPr>
                <p:cNvSpPr/>
                <p:nvPr/>
              </p:nvSpPr>
              <p:spPr>
                <a:xfrm>
                  <a:off x="5107805" y="3927635"/>
                  <a:ext cx="359410" cy="350254"/>
                </a:xfrm>
                <a:prstGeom prst="flowChartConnector">
                  <a:avLst/>
                </a:prstGeom>
                <a:solidFill>
                  <a:srgbClr val="2355F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 dirty="0"/>
                </a:p>
              </p:txBody>
            </p:sp>
            <p:sp>
              <p:nvSpPr>
                <p:cNvPr id="120" name="Flowchart: Connector 119">
                  <a:extLst>
                    <a:ext uri="{FF2B5EF4-FFF2-40B4-BE49-F238E27FC236}">
                      <a16:creationId xmlns:a16="http://schemas.microsoft.com/office/drawing/2014/main" id="{4FC188BD-5A76-DA2F-EB1C-CC4AB4C5336E}"/>
                    </a:ext>
                  </a:extLst>
                </p:cNvPr>
                <p:cNvSpPr/>
                <p:nvPr/>
              </p:nvSpPr>
              <p:spPr>
                <a:xfrm>
                  <a:off x="5943600" y="2060575"/>
                  <a:ext cx="368300" cy="361950"/>
                </a:xfrm>
                <a:prstGeom prst="flowChartConnector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1" name="Flowchart: Connector 120">
                  <a:extLst>
                    <a:ext uri="{FF2B5EF4-FFF2-40B4-BE49-F238E27FC236}">
                      <a16:creationId xmlns:a16="http://schemas.microsoft.com/office/drawing/2014/main" id="{EB74EBF6-FA59-7BE0-96F9-16349F267E2C}"/>
                    </a:ext>
                  </a:extLst>
                </p:cNvPr>
                <p:cNvSpPr/>
                <p:nvPr/>
              </p:nvSpPr>
              <p:spPr>
                <a:xfrm>
                  <a:off x="6368415" y="4670425"/>
                  <a:ext cx="359410" cy="350254"/>
                </a:xfrm>
                <a:prstGeom prst="flowChartConnector">
                  <a:avLst/>
                </a:prstGeom>
                <a:solidFill>
                  <a:srgbClr val="2355F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  <p:sp>
              <p:nvSpPr>
                <p:cNvPr id="122" name="Flowchart: Connector 121">
                  <a:extLst>
                    <a:ext uri="{FF2B5EF4-FFF2-40B4-BE49-F238E27FC236}">
                      <a16:creationId xmlns:a16="http://schemas.microsoft.com/office/drawing/2014/main" id="{1DF8CB6C-3697-1843-B300-373F8E195032}"/>
                    </a:ext>
                  </a:extLst>
                </p:cNvPr>
                <p:cNvSpPr/>
                <p:nvPr/>
              </p:nvSpPr>
              <p:spPr>
                <a:xfrm>
                  <a:off x="6788309" y="1693654"/>
                  <a:ext cx="359410" cy="350254"/>
                </a:xfrm>
                <a:prstGeom prst="flowChartConnector">
                  <a:avLst/>
                </a:prstGeom>
                <a:solidFill>
                  <a:srgbClr val="2355F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NL"/>
                </a:p>
              </p:txBody>
            </p:sp>
          </p:grpSp>
          <p:sp>
            <p:nvSpPr>
              <p:cNvPr id="116" name="Flowchart: Connector 115">
                <a:extLst>
                  <a:ext uri="{FF2B5EF4-FFF2-40B4-BE49-F238E27FC236}">
                    <a16:creationId xmlns:a16="http://schemas.microsoft.com/office/drawing/2014/main" id="{9FBC64FD-A6E5-7359-ACF0-5AC44501294F}"/>
                  </a:ext>
                </a:extLst>
              </p:cNvPr>
              <p:cNvSpPr/>
              <p:nvPr/>
            </p:nvSpPr>
            <p:spPr>
              <a:xfrm>
                <a:off x="3838390" y="2430145"/>
                <a:ext cx="375469" cy="381635"/>
              </a:xfrm>
              <a:prstGeom prst="flowChartConnector">
                <a:avLst/>
              </a:prstGeom>
              <a:solidFill>
                <a:srgbClr val="F73C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17" name="Flowchart: Connector 116">
                <a:extLst>
                  <a:ext uri="{FF2B5EF4-FFF2-40B4-BE49-F238E27FC236}">
                    <a16:creationId xmlns:a16="http://schemas.microsoft.com/office/drawing/2014/main" id="{A679A1B3-56AC-1542-4BDC-1C9BFB12C5DB}"/>
                  </a:ext>
                </a:extLst>
              </p:cNvPr>
              <p:cNvSpPr/>
              <p:nvPr/>
            </p:nvSpPr>
            <p:spPr>
              <a:xfrm>
                <a:off x="4683984" y="3169971"/>
                <a:ext cx="375469" cy="381635"/>
              </a:xfrm>
              <a:prstGeom prst="flowChartConnector">
                <a:avLst/>
              </a:prstGeom>
              <a:solidFill>
                <a:srgbClr val="F73C3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4F94E98E-7CA5-3AF0-916F-DF9150CEA516}"/>
                </a:ext>
              </a:extLst>
            </p:cNvPr>
            <p:cNvCxnSpPr>
              <a:cxnSpLocks/>
            </p:cNvCxnSpPr>
            <p:nvPr/>
          </p:nvCxnSpPr>
          <p:spPr>
            <a:xfrm>
              <a:off x="5072177" y="1457206"/>
              <a:ext cx="0" cy="429768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E37C9B4-2EC6-F2CD-860A-6898B41DFDE0}"/>
                </a:ext>
              </a:extLst>
            </p:cNvPr>
            <p:cNvSpPr txBox="1"/>
            <p:nvPr/>
          </p:nvSpPr>
          <p:spPr>
            <a:xfrm>
              <a:off x="7843878" y="5035919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>
                  <a:solidFill>
                    <a:srgbClr val="42474E"/>
                  </a:solidFill>
                </a:rPr>
                <a:t>x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2A3C803-49D0-B79F-DF35-7F1062457283}"/>
                </a:ext>
              </a:extLst>
            </p:cNvPr>
            <p:cNvSpPr txBox="1"/>
            <p:nvPr/>
          </p:nvSpPr>
          <p:spPr>
            <a:xfrm>
              <a:off x="3421380" y="1087874"/>
              <a:ext cx="2819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dirty="0">
                  <a:solidFill>
                    <a:srgbClr val="42474E"/>
                  </a:solidFill>
                </a:rPr>
                <a:t>y</a:t>
              </a:r>
            </a:p>
          </p:txBody>
        </p:sp>
        <p:sp>
          <p:nvSpPr>
            <p:cNvPr id="114" name="Flowchart: Connector 113">
              <a:extLst>
                <a:ext uri="{FF2B5EF4-FFF2-40B4-BE49-F238E27FC236}">
                  <a16:creationId xmlns:a16="http://schemas.microsoft.com/office/drawing/2014/main" id="{C959BC2F-A93E-723A-8423-C3D055A32E40}"/>
                </a:ext>
              </a:extLst>
            </p:cNvPr>
            <p:cNvSpPr/>
            <p:nvPr/>
          </p:nvSpPr>
          <p:spPr>
            <a:xfrm>
              <a:off x="5948712" y="3570765"/>
              <a:ext cx="375469" cy="381635"/>
            </a:xfrm>
            <a:prstGeom prst="flowChartConnector">
              <a:avLst/>
            </a:prstGeom>
            <a:solidFill>
              <a:srgbClr val="F73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49B6CB-5437-C4E1-F026-AB7B6605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7B93C-C92C-209D-EB8E-D05ECFBF3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3AEAE5-0563-0934-45A0-7E3E8838DE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5</a:t>
            </a:fld>
            <a:endParaRPr lang="nl-NL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1B7E64-E95E-D01E-CD13-D9D611B61C68}"/>
              </a:ext>
            </a:extLst>
          </p:cNvPr>
          <p:cNvSpPr/>
          <p:nvPr/>
        </p:nvSpPr>
        <p:spPr>
          <a:xfrm>
            <a:off x="7817897" y="2689505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x≤3.5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F57D116-3741-C04C-4734-A3A9092C3F3F}"/>
              </a:ext>
            </a:extLst>
          </p:cNvPr>
          <p:cNvSpPr/>
          <p:nvPr/>
        </p:nvSpPr>
        <p:spPr>
          <a:xfrm>
            <a:off x="9289292" y="283594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F1249AB0-DC7C-0C84-33AB-1F9C6B5D5A1F}"/>
              </a:ext>
            </a:extLst>
          </p:cNvPr>
          <p:cNvSpPr/>
          <p:nvPr/>
        </p:nvSpPr>
        <p:spPr>
          <a:xfrm>
            <a:off x="9506865" y="283594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62147C04-9E62-6598-030B-444911C21820}"/>
              </a:ext>
            </a:extLst>
          </p:cNvPr>
          <p:cNvSpPr/>
          <p:nvPr/>
        </p:nvSpPr>
        <p:spPr>
          <a:xfrm>
            <a:off x="9732016" y="283594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BB9F4655-4D2F-2059-E004-19F7D9551D38}"/>
              </a:ext>
            </a:extLst>
          </p:cNvPr>
          <p:cNvSpPr/>
          <p:nvPr/>
        </p:nvSpPr>
        <p:spPr>
          <a:xfrm>
            <a:off x="9947840" y="283594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A8E0D08-0BEF-CAD3-60B2-44C102989115}"/>
              </a:ext>
            </a:extLst>
          </p:cNvPr>
          <p:cNvSpPr/>
          <p:nvPr/>
        </p:nvSpPr>
        <p:spPr>
          <a:xfrm>
            <a:off x="10169598" y="283594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A28BE12-AB6E-A5C1-8775-86680E5245E2}"/>
              </a:ext>
            </a:extLst>
          </p:cNvPr>
          <p:cNvSpPr/>
          <p:nvPr/>
        </p:nvSpPr>
        <p:spPr>
          <a:xfrm>
            <a:off x="6160535" y="4047079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Left</a:t>
            </a:r>
            <a:endParaRPr lang="nl-NL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E51512F-3642-751F-C84D-3D9BBD67DB68}"/>
              </a:ext>
            </a:extLst>
          </p:cNvPr>
          <p:cNvSpPr/>
          <p:nvPr/>
        </p:nvSpPr>
        <p:spPr>
          <a:xfrm>
            <a:off x="9289292" y="4050956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Right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04C78EE-948B-5603-93FF-BFEF22E19EB8}"/>
              </a:ext>
            </a:extLst>
          </p:cNvPr>
          <p:cNvCxnSpPr>
            <a:endCxn id="50" idx="0"/>
          </p:cNvCxnSpPr>
          <p:nvPr/>
        </p:nvCxnSpPr>
        <p:spPr>
          <a:xfrm>
            <a:off x="9181876" y="3360065"/>
            <a:ext cx="789406" cy="6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30F0482-A6CC-9D9E-40D3-00C04A6C4EEA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6842525" y="3360065"/>
            <a:ext cx="975372" cy="6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EFBB3771-0DCE-FAC3-1F3B-DABC33820830}"/>
              </a:ext>
            </a:extLst>
          </p:cNvPr>
          <p:cNvSpPr/>
          <p:nvPr/>
        </p:nvSpPr>
        <p:spPr>
          <a:xfrm>
            <a:off x="9289292" y="306688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3" name="Flowchart: Connector 72">
            <a:extLst>
              <a:ext uri="{FF2B5EF4-FFF2-40B4-BE49-F238E27FC236}">
                <a16:creationId xmlns:a16="http://schemas.microsoft.com/office/drawing/2014/main" id="{40FDBB30-4867-5D25-ABBB-043F2D880D03}"/>
              </a:ext>
            </a:extLst>
          </p:cNvPr>
          <p:cNvSpPr/>
          <p:nvPr/>
        </p:nvSpPr>
        <p:spPr>
          <a:xfrm>
            <a:off x="9506865" y="306688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48BCE35B-ED60-FF80-A773-B9E5AD424D6C}"/>
              </a:ext>
            </a:extLst>
          </p:cNvPr>
          <p:cNvSpPr/>
          <p:nvPr/>
        </p:nvSpPr>
        <p:spPr>
          <a:xfrm>
            <a:off x="9732016" y="306688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F97C09E8-497F-8784-4A59-964F2E2B00BA}"/>
              </a:ext>
            </a:extLst>
          </p:cNvPr>
          <p:cNvSpPr/>
          <p:nvPr/>
        </p:nvSpPr>
        <p:spPr>
          <a:xfrm>
            <a:off x="9947840" y="306688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F66FFFD3-6B61-D2A5-FC29-80494650ADA5}"/>
              </a:ext>
            </a:extLst>
          </p:cNvPr>
          <p:cNvSpPr/>
          <p:nvPr/>
        </p:nvSpPr>
        <p:spPr>
          <a:xfrm>
            <a:off x="10169598" y="306688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Flowchart: Connector 86">
            <a:extLst>
              <a:ext uri="{FF2B5EF4-FFF2-40B4-BE49-F238E27FC236}">
                <a16:creationId xmlns:a16="http://schemas.microsoft.com/office/drawing/2014/main" id="{D9ED49E8-7553-C570-E424-E58912B9FBD1}"/>
              </a:ext>
            </a:extLst>
          </p:cNvPr>
          <p:cNvSpPr/>
          <p:nvPr/>
        </p:nvSpPr>
        <p:spPr>
          <a:xfrm>
            <a:off x="10708199" y="418971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8" name="Flowchart: Connector 87">
            <a:extLst>
              <a:ext uri="{FF2B5EF4-FFF2-40B4-BE49-F238E27FC236}">
                <a16:creationId xmlns:a16="http://schemas.microsoft.com/office/drawing/2014/main" id="{050425A8-60C7-7ACD-B731-C4D7CCE4EC48}"/>
              </a:ext>
            </a:extLst>
          </p:cNvPr>
          <p:cNvSpPr/>
          <p:nvPr/>
        </p:nvSpPr>
        <p:spPr>
          <a:xfrm>
            <a:off x="10925772" y="418971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ABBFD207-86D4-7960-758C-3EC4ADBF3380}"/>
              </a:ext>
            </a:extLst>
          </p:cNvPr>
          <p:cNvSpPr/>
          <p:nvPr/>
        </p:nvSpPr>
        <p:spPr>
          <a:xfrm>
            <a:off x="10708199" y="442065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58C3A4D4-CF1F-727A-23B1-FEF5557108FD}"/>
              </a:ext>
            </a:extLst>
          </p:cNvPr>
          <p:cNvSpPr/>
          <p:nvPr/>
        </p:nvSpPr>
        <p:spPr>
          <a:xfrm>
            <a:off x="10925772" y="442065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AB66AE60-6D25-144D-3036-D77B561E2DAD}"/>
              </a:ext>
            </a:extLst>
          </p:cNvPr>
          <p:cNvSpPr/>
          <p:nvPr/>
        </p:nvSpPr>
        <p:spPr>
          <a:xfrm>
            <a:off x="11150923" y="442065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2E5DE93C-473E-A700-6EE0-6C5F1FE99D17}"/>
              </a:ext>
            </a:extLst>
          </p:cNvPr>
          <p:cNvSpPr/>
          <p:nvPr/>
        </p:nvSpPr>
        <p:spPr>
          <a:xfrm>
            <a:off x="11366747" y="442065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E75D65EB-1FEC-8E88-E0A9-2C4AB8CB0ABA}"/>
              </a:ext>
            </a:extLst>
          </p:cNvPr>
          <p:cNvSpPr/>
          <p:nvPr/>
        </p:nvSpPr>
        <p:spPr>
          <a:xfrm>
            <a:off x="11588505" y="442065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C9AE12D3-8C19-6BDC-70F1-0C391348BAFE}"/>
              </a:ext>
            </a:extLst>
          </p:cNvPr>
          <p:cNvSpPr/>
          <p:nvPr/>
        </p:nvSpPr>
        <p:spPr>
          <a:xfrm>
            <a:off x="7605483" y="418971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223AA66A-F56B-246D-A24C-4AB6199D8A2D}"/>
              </a:ext>
            </a:extLst>
          </p:cNvPr>
          <p:cNvSpPr/>
          <p:nvPr/>
        </p:nvSpPr>
        <p:spPr>
          <a:xfrm>
            <a:off x="7823056" y="418971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5" name="Flowchart: Connector 124">
            <a:extLst>
              <a:ext uri="{FF2B5EF4-FFF2-40B4-BE49-F238E27FC236}">
                <a16:creationId xmlns:a16="http://schemas.microsoft.com/office/drawing/2014/main" id="{496CDAAD-7345-AE12-BEF9-EB81CEBE850E}"/>
              </a:ext>
            </a:extLst>
          </p:cNvPr>
          <p:cNvSpPr/>
          <p:nvPr/>
        </p:nvSpPr>
        <p:spPr>
          <a:xfrm>
            <a:off x="8048207" y="418971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67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50" grpId="0" animBg="1"/>
      <p:bldP spid="87" grpId="0" animBg="1"/>
      <p:bldP spid="88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123" grpId="0" animBg="1"/>
      <p:bldP spid="124" grpId="0" animBg="1"/>
      <p:bldP spid="1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06">
            <a:extLst>
              <a:ext uri="{FF2B5EF4-FFF2-40B4-BE49-F238E27FC236}">
                <a16:creationId xmlns:a16="http://schemas.microsoft.com/office/drawing/2014/main" id="{67D57963-F25B-9A41-592E-8AA7A1FBA8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84"/>
          <a:stretch/>
        </p:blipFill>
        <p:spPr>
          <a:xfrm>
            <a:off x="6224182" y="2172992"/>
            <a:ext cx="5663207" cy="23338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74C9A5-A423-9763-21FA-193653C7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Step 1: Gini Parent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EC98-9279-448F-93A6-A6EC1CA3A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3106-3F4A-B32B-8897-B5A96A108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6</a:t>
            </a:fld>
            <a:endParaRPr lang="nl-NL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6527D81-86C0-CCE9-DC95-928B529DAF48}"/>
              </a:ext>
            </a:extLst>
          </p:cNvPr>
          <p:cNvSpPr txBox="1">
            <a:spLocks/>
          </p:cNvSpPr>
          <p:nvPr/>
        </p:nvSpPr>
        <p:spPr>
          <a:xfrm>
            <a:off x="6239744" y="1753200"/>
            <a:ext cx="4908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Parent: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8EB4C41-BA87-1C53-AC8A-DFE021E5D530}"/>
              </a:ext>
            </a:extLst>
          </p:cNvPr>
          <p:cNvSpPr/>
          <p:nvPr/>
        </p:nvSpPr>
        <p:spPr>
          <a:xfrm>
            <a:off x="2254274" y="2484155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x≤3.5</a:t>
            </a:r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7458D3A7-3A63-EC35-B836-425AFC2242E4}"/>
              </a:ext>
            </a:extLst>
          </p:cNvPr>
          <p:cNvSpPr/>
          <p:nvPr/>
        </p:nvSpPr>
        <p:spPr>
          <a:xfrm>
            <a:off x="3725669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3" name="Flowchart: Connector 82">
            <a:extLst>
              <a:ext uri="{FF2B5EF4-FFF2-40B4-BE49-F238E27FC236}">
                <a16:creationId xmlns:a16="http://schemas.microsoft.com/office/drawing/2014/main" id="{908AE743-C8D2-63E7-AE6B-1DAE5E699B69}"/>
              </a:ext>
            </a:extLst>
          </p:cNvPr>
          <p:cNvSpPr/>
          <p:nvPr/>
        </p:nvSpPr>
        <p:spPr>
          <a:xfrm>
            <a:off x="3943242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4" name="Flowchart: Connector 83">
            <a:extLst>
              <a:ext uri="{FF2B5EF4-FFF2-40B4-BE49-F238E27FC236}">
                <a16:creationId xmlns:a16="http://schemas.microsoft.com/office/drawing/2014/main" id="{8F646929-1044-EDA9-FB20-C5C2B1185D54}"/>
              </a:ext>
            </a:extLst>
          </p:cNvPr>
          <p:cNvSpPr/>
          <p:nvPr/>
        </p:nvSpPr>
        <p:spPr>
          <a:xfrm>
            <a:off x="4168393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5" name="Flowchart: Connector 84">
            <a:extLst>
              <a:ext uri="{FF2B5EF4-FFF2-40B4-BE49-F238E27FC236}">
                <a16:creationId xmlns:a16="http://schemas.microsoft.com/office/drawing/2014/main" id="{844ED4D3-E663-A355-1490-06F5FA956337}"/>
              </a:ext>
            </a:extLst>
          </p:cNvPr>
          <p:cNvSpPr/>
          <p:nvPr/>
        </p:nvSpPr>
        <p:spPr>
          <a:xfrm>
            <a:off x="4384217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B373516A-6BAB-56E1-FA57-E90A672130DC}"/>
              </a:ext>
            </a:extLst>
          </p:cNvPr>
          <p:cNvSpPr/>
          <p:nvPr/>
        </p:nvSpPr>
        <p:spPr>
          <a:xfrm>
            <a:off x="4605975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0C1A128-F4F5-625E-140B-244A7ED79F6A}"/>
              </a:ext>
            </a:extLst>
          </p:cNvPr>
          <p:cNvSpPr/>
          <p:nvPr/>
        </p:nvSpPr>
        <p:spPr>
          <a:xfrm>
            <a:off x="596912" y="3841729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Left</a:t>
            </a:r>
            <a:endParaRPr lang="nl-NL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D4104D-B7DA-7BA6-BAC9-D045A30B53A6}"/>
              </a:ext>
            </a:extLst>
          </p:cNvPr>
          <p:cNvSpPr/>
          <p:nvPr/>
        </p:nvSpPr>
        <p:spPr>
          <a:xfrm>
            <a:off x="3725669" y="3845606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Right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BFFB6EF-8CB6-6AA0-E1AC-57E80C710899}"/>
              </a:ext>
            </a:extLst>
          </p:cNvPr>
          <p:cNvCxnSpPr>
            <a:endCxn id="88" idx="0"/>
          </p:cNvCxnSpPr>
          <p:nvPr/>
        </p:nvCxnSpPr>
        <p:spPr>
          <a:xfrm>
            <a:off x="3618253" y="3154715"/>
            <a:ext cx="789406" cy="6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AFDA892-F386-321F-D438-4B7A9366EEE7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1278902" y="3154715"/>
            <a:ext cx="975372" cy="6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Connector 90">
            <a:extLst>
              <a:ext uri="{FF2B5EF4-FFF2-40B4-BE49-F238E27FC236}">
                <a16:creationId xmlns:a16="http://schemas.microsoft.com/office/drawing/2014/main" id="{9B55EC58-2DA1-BE5F-6500-3FF11C16B8ED}"/>
              </a:ext>
            </a:extLst>
          </p:cNvPr>
          <p:cNvSpPr/>
          <p:nvPr/>
        </p:nvSpPr>
        <p:spPr>
          <a:xfrm>
            <a:off x="3725669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2" name="Flowchart: Connector 91">
            <a:extLst>
              <a:ext uri="{FF2B5EF4-FFF2-40B4-BE49-F238E27FC236}">
                <a16:creationId xmlns:a16="http://schemas.microsoft.com/office/drawing/2014/main" id="{8B8ECE6E-F010-3952-3B92-A04901FAD6DA}"/>
              </a:ext>
            </a:extLst>
          </p:cNvPr>
          <p:cNvSpPr/>
          <p:nvPr/>
        </p:nvSpPr>
        <p:spPr>
          <a:xfrm>
            <a:off x="3943242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3" name="Flowchart: Connector 92">
            <a:extLst>
              <a:ext uri="{FF2B5EF4-FFF2-40B4-BE49-F238E27FC236}">
                <a16:creationId xmlns:a16="http://schemas.microsoft.com/office/drawing/2014/main" id="{502D8A3E-3D6F-9237-83C0-1BF70B2E5205}"/>
              </a:ext>
            </a:extLst>
          </p:cNvPr>
          <p:cNvSpPr/>
          <p:nvPr/>
        </p:nvSpPr>
        <p:spPr>
          <a:xfrm>
            <a:off x="4168393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4" name="Flowchart: Connector 93">
            <a:extLst>
              <a:ext uri="{FF2B5EF4-FFF2-40B4-BE49-F238E27FC236}">
                <a16:creationId xmlns:a16="http://schemas.microsoft.com/office/drawing/2014/main" id="{A7D8B6BB-9845-5630-C09C-5F1AD84399B8}"/>
              </a:ext>
            </a:extLst>
          </p:cNvPr>
          <p:cNvSpPr/>
          <p:nvPr/>
        </p:nvSpPr>
        <p:spPr>
          <a:xfrm>
            <a:off x="4384217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5" name="Flowchart: Connector 94">
            <a:extLst>
              <a:ext uri="{FF2B5EF4-FFF2-40B4-BE49-F238E27FC236}">
                <a16:creationId xmlns:a16="http://schemas.microsoft.com/office/drawing/2014/main" id="{674B8D64-5242-A94F-0DB6-CFC2B7106F6F}"/>
              </a:ext>
            </a:extLst>
          </p:cNvPr>
          <p:cNvSpPr/>
          <p:nvPr/>
        </p:nvSpPr>
        <p:spPr>
          <a:xfrm>
            <a:off x="4605975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6" name="Flowchart: Connector 95">
            <a:extLst>
              <a:ext uri="{FF2B5EF4-FFF2-40B4-BE49-F238E27FC236}">
                <a16:creationId xmlns:a16="http://schemas.microsoft.com/office/drawing/2014/main" id="{6486F0E5-6D24-C9AE-BFB9-296E197844A3}"/>
              </a:ext>
            </a:extLst>
          </p:cNvPr>
          <p:cNvSpPr/>
          <p:nvPr/>
        </p:nvSpPr>
        <p:spPr>
          <a:xfrm>
            <a:off x="5144576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7" name="Flowchart: Connector 96">
            <a:extLst>
              <a:ext uri="{FF2B5EF4-FFF2-40B4-BE49-F238E27FC236}">
                <a16:creationId xmlns:a16="http://schemas.microsoft.com/office/drawing/2014/main" id="{5ECFACD5-C969-1CC0-28D9-52B6E9C01D9F}"/>
              </a:ext>
            </a:extLst>
          </p:cNvPr>
          <p:cNvSpPr/>
          <p:nvPr/>
        </p:nvSpPr>
        <p:spPr>
          <a:xfrm>
            <a:off x="5362149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8" name="Flowchart: Connector 97">
            <a:extLst>
              <a:ext uri="{FF2B5EF4-FFF2-40B4-BE49-F238E27FC236}">
                <a16:creationId xmlns:a16="http://schemas.microsoft.com/office/drawing/2014/main" id="{D9D5737C-7097-7FB3-900B-AC46CDDCF317}"/>
              </a:ext>
            </a:extLst>
          </p:cNvPr>
          <p:cNvSpPr/>
          <p:nvPr/>
        </p:nvSpPr>
        <p:spPr>
          <a:xfrm>
            <a:off x="5144576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9" name="Flowchart: Connector 98">
            <a:extLst>
              <a:ext uri="{FF2B5EF4-FFF2-40B4-BE49-F238E27FC236}">
                <a16:creationId xmlns:a16="http://schemas.microsoft.com/office/drawing/2014/main" id="{A6D85261-30C2-9142-733A-53CE83C71F9D}"/>
              </a:ext>
            </a:extLst>
          </p:cNvPr>
          <p:cNvSpPr/>
          <p:nvPr/>
        </p:nvSpPr>
        <p:spPr>
          <a:xfrm>
            <a:off x="5362149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0" name="Flowchart: Connector 99">
            <a:extLst>
              <a:ext uri="{FF2B5EF4-FFF2-40B4-BE49-F238E27FC236}">
                <a16:creationId xmlns:a16="http://schemas.microsoft.com/office/drawing/2014/main" id="{741C691C-902C-FFD6-CBB8-1BE5B0131ED3}"/>
              </a:ext>
            </a:extLst>
          </p:cNvPr>
          <p:cNvSpPr/>
          <p:nvPr/>
        </p:nvSpPr>
        <p:spPr>
          <a:xfrm>
            <a:off x="5587300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1" name="Flowchart: Connector 100">
            <a:extLst>
              <a:ext uri="{FF2B5EF4-FFF2-40B4-BE49-F238E27FC236}">
                <a16:creationId xmlns:a16="http://schemas.microsoft.com/office/drawing/2014/main" id="{9C9381B3-295A-B6AE-85E4-416F34A2C009}"/>
              </a:ext>
            </a:extLst>
          </p:cNvPr>
          <p:cNvSpPr/>
          <p:nvPr/>
        </p:nvSpPr>
        <p:spPr>
          <a:xfrm>
            <a:off x="5803124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1D340DCF-CDB5-6709-C739-14E777897108}"/>
              </a:ext>
            </a:extLst>
          </p:cNvPr>
          <p:cNvSpPr/>
          <p:nvPr/>
        </p:nvSpPr>
        <p:spPr>
          <a:xfrm>
            <a:off x="6024882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3" name="Flowchart: Connector 102">
            <a:extLst>
              <a:ext uri="{FF2B5EF4-FFF2-40B4-BE49-F238E27FC236}">
                <a16:creationId xmlns:a16="http://schemas.microsoft.com/office/drawing/2014/main" id="{ADA51170-816E-7332-970E-276CF3C494C2}"/>
              </a:ext>
            </a:extLst>
          </p:cNvPr>
          <p:cNvSpPr/>
          <p:nvPr/>
        </p:nvSpPr>
        <p:spPr>
          <a:xfrm>
            <a:off x="2041860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" name="Flowchart: Connector 103">
            <a:extLst>
              <a:ext uri="{FF2B5EF4-FFF2-40B4-BE49-F238E27FC236}">
                <a16:creationId xmlns:a16="http://schemas.microsoft.com/office/drawing/2014/main" id="{6725E0CC-59DC-2073-0820-A47B73C786F6}"/>
              </a:ext>
            </a:extLst>
          </p:cNvPr>
          <p:cNvSpPr/>
          <p:nvPr/>
        </p:nvSpPr>
        <p:spPr>
          <a:xfrm>
            <a:off x="2259433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5" name="Flowchart: Connector 104">
            <a:extLst>
              <a:ext uri="{FF2B5EF4-FFF2-40B4-BE49-F238E27FC236}">
                <a16:creationId xmlns:a16="http://schemas.microsoft.com/office/drawing/2014/main" id="{DB88F3BB-A90C-2B63-9855-69452FE2401E}"/>
              </a:ext>
            </a:extLst>
          </p:cNvPr>
          <p:cNvSpPr/>
          <p:nvPr/>
        </p:nvSpPr>
        <p:spPr>
          <a:xfrm>
            <a:off x="2484584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69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047FB-ABFC-8B2A-308C-E13D0BD2F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442D-9CA5-5661-3E3C-A83325C9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Step 1: Gini </a:t>
            </a:r>
            <a:r>
              <a:rPr lang="nl-NL" dirty="0" err="1"/>
              <a:t>Left</a:t>
            </a:r>
            <a:endParaRPr lang="nl-NL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C46B1-9DA1-F5C0-1A0C-C62F5563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75751-AA02-0690-43E7-EB14C2EFF4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7</a:t>
            </a:fld>
            <a:endParaRPr lang="nl-NL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C69821A-784C-9302-BA60-208C31C6B48B}"/>
              </a:ext>
            </a:extLst>
          </p:cNvPr>
          <p:cNvSpPr txBox="1">
            <a:spLocks/>
          </p:cNvSpPr>
          <p:nvPr/>
        </p:nvSpPr>
        <p:spPr>
          <a:xfrm>
            <a:off x="6239744" y="1753200"/>
            <a:ext cx="4908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 err="1"/>
              <a:t>Left</a:t>
            </a:r>
            <a:r>
              <a:rPr lang="nl-NL" dirty="0"/>
              <a:t>: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E7487D-D506-FB10-98CB-72FE82C51E05}"/>
              </a:ext>
            </a:extLst>
          </p:cNvPr>
          <p:cNvSpPr/>
          <p:nvPr/>
        </p:nvSpPr>
        <p:spPr>
          <a:xfrm>
            <a:off x="2254274" y="2484155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x≤3.5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E8F28AD-4772-363C-9FBD-983AAE637D15}"/>
              </a:ext>
            </a:extLst>
          </p:cNvPr>
          <p:cNvSpPr/>
          <p:nvPr/>
        </p:nvSpPr>
        <p:spPr>
          <a:xfrm>
            <a:off x="3725669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B25D2A1-E9A6-B75D-FDB3-757797C1A0B0}"/>
              </a:ext>
            </a:extLst>
          </p:cNvPr>
          <p:cNvSpPr/>
          <p:nvPr/>
        </p:nvSpPr>
        <p:spPr>
          <a:xfrm>
            <a:off x="3943242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4890275-64C6-B7F7-7840-DCEBFCB0DC7A}"/>
              </a:ext>
            </a:extLst>
          </p:cNvPr>
          <p:cNvSpPr/>
          <p:nvPr/>
        </p:nvSpPr>
        <p:spPr>
          <a:xfrm>
            <a:off x="4168393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3B53C54-2E75-F465-26D9-31A1DD274589}"/>
              </a:ext>
            </a:extLst>
          </p:cNvPr>
          <p:cNvSpPr/>
          <p:nvPr/>
        </p:nvSpPr>
        <p:spPr>
          <a:xfrm>
            <a:off x="4384217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BFE92C09-51D8-7342-EBFC-03B3D73F6C13}"/>
              </a:ext>
            </a:extLst>
          </p:cNvPr>
          <p:cNvSpPr/>
          <p:nvPr/>
        </p:nvSpPr>
        <p:spPr>
          <a:xfrm>
            <a:off x="4605975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AC61EE-D0E8-F5FF-1C7D-FBF801C0FCEC}"/>
              </a:ext>
            </a:extLst>
          </p:cNvPr>
          <p:cNvSpPr/>
          <p:nvPr/>
        </p:nvSpPr>
        <p:spPr>
          <a:xfrm>
            <a:off x="596912" y="3841729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Left</a:t>
            </a:r>
            <a:endParaRPr lang="nl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A94E0D-854B-797A-CF8C-B3A0EEBC8221}"/>
              </a:ext>
            </a:extLst>
          </p:cNvPr>
          <p:cNvSpPr/>
          <p:nvPr/>
        </p:nvSpPr>
        <p:spPr>
          <a:xfrm>
            <a:off x="3725669" y="3845606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Right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7564A8-856C-AEC1-D7AA-0F14C9D96E64}"/>
              </a:ext>
            </a:extLst>
          </p:cNvPr>
          <p:cNvCxnSpPr>
            <a:endCxn id="15" idx="0"/>
          </p:cNvCxnSpPr>
          <p:nvPr/>
        </p:nvCxnSpPr>
        <p:spPr>
          <a:xfrm>
            <a:off x="3618253" y="3154715"/>
            <a:ext cx="789406" cy="6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11EF48-B97E-03D1-DAF3-06679BB6A0F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278902" y="3154715"/>
            <a:ext cx="975372" cy="6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9E79CECF-48E9-735D-3952-EB3207694942}"/>
              </a:ext>
            </a:extLst>
          </p:cNvPr>
          <p:cNvSpPr/>
          <p:nvPr/>
        </p:nvSpPr>
        <p:spPr>
          <a:xfrm>
            <a:off x="3725669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495A91E9-4B3C-E726-6508-9FB7E1A4D0BB}"/>
              </a:ext>
            </a:extLst>
          </p:cNvPr>
          <p:cNvSpPr/>
          <p:nvPr/>
        </p:nvSpPr>
        <p:spPr>
          <a:xfrm>
            <a:off x="3943242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AAF26B82-A23D-1CEE-E151-C55AF3F3421D}"/>
              </a:ext>
            </a:extLst>
          </p:cNvPr>
          <p:cNvSpPr/>
          <p:nvPr/>
        </p:nvSpPr>
        <p:spPr>
          <a:xfrm>
            <a:off x="4168393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617C9758-89ED-3EC3-8F5C-46C1E77912CD}"/>
              </a:ext>
            </a:extLst>
          </p:cNvPr>
          <p:cNvSpPr/>
          <p:nvPr/>
        </p:nvSpPr>
        <p:spPr>
          <a:xfrm>
            <a:off x="4384217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AF850238-BCFB-318D-4139-233E9B04DE0E}"/>
              </a:ext>
            </a:extLst>
          </p:cNvPr>
          <p:cNvSpPr/>
          <p:nvPr/>
        </p:nvSpPr>
        <p:spPr>
          <a:xfrm>
            <a:off x="4605975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741EC7A7-DD4A-DBD8-7F21-9B5071B54250}"/>
              </a:ext>
            </a:extLst>
          </p:cNvPr>
          <p:cNvSpPr/>
          <p:nvPr/>
        </p:nvSpPr>
        <p:spPr>
          <a:xfrm>
            <a:off x="5144576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B5FB2245-C150-B6BA-B490-233A5DADBA0A}"/>
              </a:ext>
            </a:extLst>
          </p:cNvPr>
          <p:cNvSpPr/>
          <p:nvPr/>
        </p:nvSpPr>
        <p:spPr>
          <a:xfrm>
            <a:off x="5362149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20758F4A-9CDA-4EBE-745F-F7DEF65D393F}"/>
              </a:ext>
            </a:extLst>
          </p:cNvPr>
          <p:cNvSpPr/>
          <p:nvPr/>
        </p:nvSpPr>
        <p:spPr>
          <a:xfrm>
            <a:off x="5144576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8D7D2779-330E-E2BA-1297-62BB55EEA370}"/>
              </a:ext>
            </a:extLst>
          </p:cNvPr>
          <p:cNvSpPr/>
          <p:nvPr/>
        </p:nvSpPr>
        <p:spPr>
          <a:xfrm>
            <a:off x="5362149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009A644B-7BD3-967A-D4D5-C5A382E78AB2}"/>
              </a:ext>
            </a:extLst>
          </p:cNvPr>
          <p:cNvSpPr/>
          <p:nvPr/>
        </p:nvSpPr>
        <p:spPr>
          <a:xfrm>
            <a:off x="5587300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52B3FB12-6051-EECD-A2AA-E649B91AF662}"/>
              </a:ext>
            </a:extLst>
          </p:cNvPr>
          <p:cNvSpPr/>
          <p:nvPr/>
        </p:nvSpPr>
        <p:spPr>
          <a:xfrm>
            <a:off x="5803124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C09C177-4683-2713-F3AC-9BFABDD48B68}"/>
              </a:ext>
            </a:extLst>
          </p:cNvPr>
          <p:cNvSpPr/>
          <p:nvPr/>
        </p:nvSpPr>
        <p:spPr>
          <a:xfrm>
            <a:off x="6024882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8CA1798B-1E29-2C85-8B46-35CC9F32BF5B}"/>
              </a:ext>
            </a:extLst>
          </p:cNvPr>
          <p:cNvSpPr/>
          <p:nvPr/>
        </p:nvSpPr>
        <p:spPr>
          <a:xfrm>
            <a:off x="2041860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0A63A6F-4F93-F632-8893-BE539448090F}"/>
              </a:ext>
            </a:extLst>
          </p:cNvPr>
          <p:cNvSpPr/>
          <p:nvPr/>
        </p:nvSpPr>
        <p:spPr>
          <a:xfrm>
            <a:off x="2259433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2DC7A34-FF98-78D8-E44E-709CE0506C88}"/>
              </a:ext>
            </a:extLst>
          </p:cNvPr>
          <p:cNvSpPr/>
          <p:nvPr/>
        </p:nvSpPr>
        <p:spPr>
          <a:xfrm>
            <a:off x="2484584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BF6A57E-EA56-5420-132C-58551D12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744" y="2234413"/>
            <a:ext cx="5586620" cy="224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4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A2B11-FCD3-4474-6C32-E624AF9FE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40075D2E-B017-D07C-E1EA-3A0469E0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4675" y="2186378"/>
            <a:ext cx="5711828" cy="23259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724D46-651F-976B-79FB-6869448B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Step 1: Gini Right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7057B-8F27-0326-9210-17C784F6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20 maart 2025</a:t>
            </a:fld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EC28-00F3-B16E-6283-F9CC75DA6B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8</a:t>
            </a:fld>
            <a:endParaRPr lang="nl-NL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E1732A-772B-3E0D-3619-5700D971BD66}"/>
              </a:ext>
            </a:extLst>
          </p:cNvPr>
          <p:cNvSpPr txBox="1">
            <a:spLocks/>
          </p:cNvSpPr>
          <p:nvPr/>
        </p:nvSpPr>
        <p:spPr>
          <a:xfrm>
            <a:off x="6239744" y="1753200"/>
            <a:ext cx="4908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C7002B"/>
              </a:buClr>
              <a:buFont typeface="Verdana" panose="020B060403050404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dirty="0"/>
              <a:t>Right: 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1AE68B-6DE3-5896-FF9B-C29D984C7CED}"/>
              </a:ext>
            </a:extLst>
          </p:cNvPr>
          <p:cNvSpPr/>
          <p:nvPr/>
        </p:nvSpPr>
        <p:spPr>
          <a:xfrm>
            <a:off x="2254274" y="2484155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x≤3.5</a:t>
            </a:r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FC4D3870-30EB-89F8-6911-64DCA1F9A792}"/>
              </a:ext>
            </a:extLst>
          </p:cNvPr>
          <p:cNvSpPr/>
          <p:nvPr/>
        </p:nvSpPr>
        <p:spPr>
          <a:xfrm>
            <a:off x="3725669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8BEE2B1-F170-82DD-8A90-B05AA11B0396}"/>
              </a:ext>
            </a:extLst>
          </p:cNvPr>
          <p:cNvSpPr/>
          <p:nvPr/>
        </p:nvSpPr>
        <p:spPr>
          <a:xfrm>
            <a:off x="3943242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313AFA17-307E-E3A8-6740-9ADA243BBFDC}"/>
              </a:ext>
            </a:extLst>
          </p:cNvPr>
          <p:cNvSpPr/>
          <p:nvPr/>
        </p:nvSpPr>
        <p:spPr>
          <a:xfrm>
            <a:off x="4168393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B1D97C9-7B15-1666-FA0D-97E43D841B5E}"/>
              </a:ext>
            </a:extLst>
          </p:cNvPr>
          <p:cNvSpPr/>
          <p:nvPr/>
        </p:nvSpPr>
        <p:spPr>
          <a:xfrm>
            <a:off x="4384217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50EC015-9CF4-3326-928B-AA298A061C18}"/>
              </a:ext>
            </a:extLst>
          </p:cNvPr>
          <p:cNvSpPr/>
          <p:nvPr/>
        </p:nvSpPr>
        <p:spPr>
          <a:xfrm>
            <a:off x="4605975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A3FC0B-313E-A54B-5D9B-62A5BA858240}"/>
              </a:ext>
            </a:extLst>
          </p:cNvPr>
          <p:cNvSpPr/>
          <p:nvPr/>
        </p:nvSpPr>
        <p:spPr>
          <a:xfrm>
            <a:off x="596912" y="3841729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Left</a:t>
            </a:r>
            <a:endParaRPr lang="nl-N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4FB1D-910E-0340-C3FC-50707810D6B9}"/>
              </a:ext>
            </a:extLst>
          </p:cNvPr>
          <p:cNvSpPr/>
          <p:nvPr/>
        </p:nvSpPr>
        <p:spPr>
          <a:xfrm>
            <a:off x="3725669" y="3845606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Right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1F65D0-FAE8-86BA-8891-B96ACE4AE7E0}"/>
              </a:ext>
            </a:extLst>
          </p:cNvPr>
          <p:cNvCxnSpPr>
            <a:endCxn id="14" idx="0"/>
          </p:cNvCxnSpPr>
          <p:nvPr/>
        </p:nvCxnSpPr>
        <p:spPr>
          <a:xfrm>
            <a:off x="3618253" y="3154715"/>
            <a:ext cx="789406" cy="6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DB3E70-BFFE-1EB5-70C8-FE94DC4FAC59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1278902" y="3154715"/>
            <a:ext cx="975372" cy="6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17337DCF-D069-C8AA-8800-2C9AA4C695D9}"/>
              </a:ext>
            </a:extLst>
          </p:cNvPr>
          <p:cNvSpPr/>
          <p:nvPr/>
        </p:nvSpPr>
        <p:spPr>
          <a:xfrm>
            <a:off x="3725669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0C4F430-2CDA-1B6B-42B0-E97E30EBA3DB}"/>
              </a:ext>
            </a:extLst>
          </p:cNvPr>
          <p:cNvSpPr/>
          <p:nvPr/>
        </p:nvSpPr>
        <p:spPr>
          <a:xfrm>
            <a:off x="3943242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5EBBE5D2-9C32-E61D-7145-B5FAF7CFD416}"/>
              </a:ext>
            </a:extLst>
          </p:cNvPr>
          <p:cNvSpPr/>
          <p:nvPr/>
        </p:nvSpPr>
        <p:spPr>
          <a:xfrm>
            <a:off x="4168393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BC6A74C-0422-6D61-7745-C6B8B9256664}"/>
              </a:ext>
            </a:extLst>
          </p:cNvPr>
          <p:cNvSpPr/>
          <p:nvPr/>
        </p:nvSpPr>
        <p:spPr>
          <a:xfrm>
            <a:off x="4384217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C3417C8B-65AF-84B9-BDE4-F46F1A474862}"/>
              </a:ext>
            </a:extLst>
          </p:cNvPr>
          <p:cNvSpPr/>
          <p:nvPr/>
        </p:nvSpPr>
        <p:spPr>
          <a:xfrm>
            <a:off x="4605975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E830C955-1AA3-0399-7C0C-85530B63D9A8}"/>
              </a:ext>
            </a:extLst>
          </p:cNvPr>
          <p:cNvSpPr/>
          <p:nvPr/>
        </p:nvSpPr>
        <p:spPr>
          <a:xfrm>
            <a:off x="5144576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389B0C6A-E7FA-BD18-175B-D38D4977160E}"/>
              </a:ext>
            </a:extLst>
          </p:cNvPr>
          <p:cNvSpPr/>
          <p:nvPr/>
        </p:nvSpPr>
        <p:spPr>
          <a:xfrm>
            <a:off x="5362149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ECA58E9-26DA-47B2-EE95-DC3FFD327BF2}"/>
              </a:ext>
            </a:extLst>
          </p:cNvPr>
          <p:cNvSpPr/>
          <p:nvPr/>
        </p:nvSpPr>
        <p:spPr>
          <a:xfrm>
            <a:off x="5144576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0F5952AE-CA70-36BD-A280-06F7F35E899A}"/>
              </a:ext>
            </a:extLst>
          </p:cNvPr>
          <p:cNvSpPr/>
          <p:nvPr/>
        </p:nvSpPr>
        <p:spPr>
          <a:xfrm>
            <a:off x="5362149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FA6AAC11-B96D-C62F-FF73-325BBBCEDF9F}"/>
              </a:ext>
            </a:extLst>
          </p:cNvPr>
          <p:cNvSpPr/>
          <p:nvPr/>
        </p:nvSpPr>
        <p:spPr>
          <a:xfrm>
            <a:off x="5587300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22526B0F-C5A2-1E5D-FF87-77CDD61F8232}"/>
              </a:ext>
            </a:extLst>
          </p:cNvPr>
          <p:cNvSpPr/>
          <p:nvPr/>
        </p:nvSpPr>
        <p:spPr>
          <a:xfrm>
            <a:off x="5803124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6AEBD3E-004B-D5EB-C9A5-998CB5B35AF6}"/>
              </a:ext>
            </a:extLst>
          </p:cNvPr>
          <p:cNvSpPr/>
          <p:nvPr/>
        </p:nvSpPr>
        <p:spPr>
          <a:xfrm>
            <a:off x="6024882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F81740FD-433C-800C-89FC-2631BA7A9F56}"/>
              </a:ext>
            </a:extLst>
          </p:cNvPr>
          <p:cNvSpPr/>
          <p:nvPr/>
        </p:nvSpPr>
        <p:spPr>
          <a:xfrm>
            <a:off x="2041860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1F28B699-0AAE-8BB4-6866-1DDD77492424}"/>
              </a:ext>
            </a:extLst>
          </p:cNvPr>
          <p:cNvSpPr/>
          <p:nvPr/>
        </p:nvSpPr>
        <p:spPr>
          <a:xfrm>
            <a:off x="2259433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593348E-9A18-7BC4-6AD7-2F86E511DC98}"/>
              </a:ext>
            </a:extLst>
          </p:cNvPr>
          <p:cNvSpPr/>
          <p:nvPr/>
        </p:nvSpPr>
        <p:spPr>
          <a:xfrm>
            <a:off x="2484584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8388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D94A42-0CF6-B7F7-4D3C-2675EAB3B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871" y="3922746"/>
            <a:ext cx="3448531" cy="5811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DEA146-F06F-49F9-F819-0604EFAA2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Step 2: Information </a:t>
            </a:r>
            <a:r>
              <a:rPr lang="nl-NL" dirty="0" err="1"/>
              <a:t>Gain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x≤3</a:t>
            </a:r>
            <a:br>
              <a:rPr lang="nl-NL" dirty="0"/>
            </a:br>
            <a:endParaRPr lang="nl-NL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64966A-A0B4-70FB-5CD0-9D8C1D631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89387" y="2630593"/>
            <a:ext cx="6401693" cy="100979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8A4A2-FB69-5EBC-AB58-BA02FB46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21 maart 2025</a:t>
            </a:fld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CBA4A-A50E-15C7-86A5-25DD6686F5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9</a:t>
            </a:fld>
            <a:endParaRPr lang="nl-NL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034CC-7889-6784-4444-608812059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2246" y="3903594"/>
            <a:ext cx="800212" cy="49536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40500F2-6AA7-EE5D-11B1-FA5C5E79377E}"/>
              </a:ext>
            </a:extLst>
          </p:cNvPr>
          <p:cNvSpPr/>
          <p:nvPr/>
        </p:nvSpPr>
        <p:spPr>
          <a:xfrm>
            <a:off x="2254274" y="2484155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x≤3.5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D070C680-08FD-D70D-DB55-707FA68F975A}"/>
              </a:ext>
            </a:extLst>
          </p:cNvPr>
          <p:cNvSpPr/>
          <p:nvPr/>
        </p:nvSpPr>
        <p:spPr>
          <a:xfrm>
            <a:off x="3725669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A6158C0-3A5B-8428-67DF-2965ECA05900}"/>
              </a:ext>
            </a:extLst>
          </p:cNvPr>
          <p:cNvSpPr/>
          <p:nvPr/>
        </p:nvSpPr>
        <p:spPr>
          <a:xfrm>
            <a:off x="3943242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E0FEF9E-0983-F8EF-A4D5-4AA58B533EC0}"/>
              </a:ext>
            </a:extLst>
          </p:cNvPr>
          <p:cNvSpPr/>
          <p:nvPr/>
        </p:nvSpPr>
        <p:spPr>
          <a:xfrm>
            <a:off x="4168393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AB89C3D-1423-F0C7-A31C-79195F313AC5}"/>
              </a:ext>
            </a:extLst>
          </p:cNvPr>
          <p:cNvSpPr/>
          <p:nvPr/>
        </p:nvSpPr>
        <p:spPr>
          <a:xfrm>
            <a:off x="4384217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439FA56-AA87-913A-E86F-11AE1AB9B61B}"/>
              </a:ext>
            </a:extLst>
          </p:cNvPr>
          <p:cNvSpPr/>
          <p:nvPr/>
        </p:nvSpPr>
        <p:spPr>
          <a:xfrm>
            <a:off x="4605975" y="2630593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AD8DBC-76BD-EBAD-B71A-A7437BACF7C5}"/>
              </a:ext>
            </a:extLst>
          </p:cNvPr>
          <p:cNvSpPr/>
          <p:nvPr/>
        </p:nvSpPr>
        <p:spPr>
          <a:xfrm>
            <a:off x="596912" y="3841729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Left</a:t>
            </a:r>
            <a:endParaRPr lang="nl-NL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9BAD3C-EFEC-42C3-2689-DA34D664BD19}"/>
              </a:ext>
            </a:extLst>
          </p:cNvPr>
          <p:cNvSpPr/>
          <p:nvPr/>
        </p:nvSpPr>
        <p:spPr>
          <a:xfrm>
            <a:off x="3725669" y="3845606"/>
            <a:ext cx="1363979" cy="6705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Right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089CBB-B6E5-955D-3292-714B165620FE}"/>
              </a:ext>
            </a:extLst>
          </p:cNvPr>
          <p:cNvCxnSpPr>
            <a:endCxn id="15" idx="0"/>
          </p:cNvCxnSpPr>
          <p:nvPr/>
        </p:nvCxnSpPr>
        <p:spPr>
          <a:xfrm>
            <a:off x="3618253" y="3154715"/>
            <a:ext cx="789406" cy="690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294664-0BAC-EA2C-017F-7AD1C624206B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1278902" y="3154715"/>
            <a:ext cx="975372" cy="68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C5CE9EE-18D2-9570-ED37-53DBFE774F68}"/>
              </a:ext>
            </a:extLst>
          </p:cNvPr>
          <p:cNvSpPr/>
          <p:nvPr/>
        </p:nvSpPr>
        <p:spPr>
          <a:xfrm>
            <a:off x="3725669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A62B94B-CB53-60F2-C770-B13717F94428}"/>
              </a:ext>
            </a:extLst>
          </p:cNvPr>
          <p:cNvSpPr/>
          <p:nvPr/>
        </p:nvSpPr>
        <p:spPr>
          <a:xfrm>
            <a:off x="3943242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A998D9AB-5120-0236-80B1-229150C1D91C}"/>
              </a:ext>
            </a:extLst>
          </p:cNvPr>
          <p:cNvSpPr/>
          <p:nvPr/>
        </p:nvSpPr>
        <p:spPr>
          <a:xfrm>
            <a:off x="4168393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29AE8F2C-B70B-2C0A-0EDF-D38C5DDABF0A}"/>
              </a:ext>
            </a:extLst>
          </p:cNvPr>
          <p:cNvSpPr/>
          <p:nvPr/>
        </p:nvSpPr>
        <p:spPr>
          <a:xfrm>
            <a:off x="4384217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DA8E8C82-B60A-CDE6-B335-0700A8E3057C}"/>
              </a:ext>
            </a:extLst>
          </p:cNvPr>
          <p:cNvSpPr/>
          <p:nvPr/>
        </p:nvSpPr>
        <p:spPr>
          <a:xfrm>
            <a:off x="4605975" y="2861539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E7B7F789-9768-5550-CDC9-0A4D6FC4AEE8}"/>
              </a:ext>
            </a:extLst>
          </p:cNvPr>
          <p:cNvSpPr/>
          <p:nvPr/>
        </p:nvSpPr>
        <p:spPr>
          <a:xfrm>
            <a:off x="5144576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F58250CB-B5BB-F07C-5287-5B32B1432CE0}"/>
              </a:ext>
            </a:extLst>
          </p:cNvPr>
          <p:cNvSpPr/>
          <p:nvPr/>
        </p:nvSpPr>
        <p:spPr>
          <a:xfrm>
            <a:off x="5362149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906F988F-CEF8-CAC4-486C-2C991775885F}"/>
              </a:ext>
            </a:extLst>
          </p:cNvPr>
          <p:cNvSpPr/>
          <p:nvPr/>
        </p:nvSpPr>
        <p:spPr>
          <a:xfrm>
            <a:off x="5144576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DB7805E-2226-16B6-861A-50FA2860866F}"/>
              </a:ext>
            </a:extLst>
          </p:cNvPr>
          <p:cNvSpPr/>
          <p:nvPr/>
        </p:nvSpPr>
        <p:spPr>
          <a:xfrm>
            <a:off x="5362149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BD63880-5B59-A9DF-7969-E85DBAFD6BCE}"/>
              </a:ext>
            </a:extLst>
          </p:cNvPr>
          <p:cNvSpPr/>
          <p:nvPr/>
        </p:nvSpPr>
        <p:spPr>
          <a:xfrm>
            <a:off x="5587300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499AB84C-0CAD-C1CE-C277-C531398B2E9C}"/>
              </a:ext>
            </a:extLst>
          </p:cNvPr>
          <p:cNvSpPr/>
          <p:nvPr/>
        </p:nvSpPr>
        <p:spPr>
          <a:xfrm>
            <a:off x="5803124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4FA04E7-B40C-3326-3B17-52B594D73D55}"/>
              </a:ext>
            </a:extLst>
          </p:cNvPr>
          <p:cNvSpPr/>
          <p:nvPr/>
        </p:nvSpPr>
        <p:spPr>
          <a:xfrm>
            <a:off x="6024882" y="4215306"/>
            <a:ext cx="159587" cy="146738"/>
          </a:xfrm>
          <a:prstGeom prst="flowChartConnector">
            <a:avLst/>
          </a:prstGeom>
          <a:solidFill>
            <a:srgbClr val="235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749ADF0D-AD19-BB52-8FA3-2F5695FE95B0}"/>
              </a:ext>
            </a:extLst>
          </p:cNvPr>
          <p:cNvSpPr/>
          <p:nvPr/>
        </p:nvSpPr>
        <p:spPr>
          <a:xfrm>
            <a:off x="2041860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45D5F34E-4BCA-F388-0688-EF6ACE376CE6}"/>
              </a:ext>
            </a:extLst>
          </p:cNvPr>
          <p:cNvSpPr/>
          <p:nvPr/>
        </p:nvSpPr>
        <p:spPr>
          <a:xfrm>
            <a:off x="2259433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2AC5EF7F-BA67-8172-B096-2B6A63E7B62F}"/>
              </a:ext>
            </a:extLst>
          </p:cNvPr>
          <p:cNvSpPr/>
          <p:nvPr/>
        </p:nvSpPr>
        <p:spPr>
          <a:xfrm>
            <a:off x="2484584" y="3984360"/>
            <a:ext cx="159587" cy="146738"/>
          </a:xfrm>
          <a:prstGeom prst="flowChartConnector">
            <a:avLst/>
          </a:prstGeom>
          <a:solidFill>
            <a:srgbClr val="F73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197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heme/theme1.xml><?xml version="1.0" encoding="utf-8"?>
<a:theme xmlns:a="http://schemas.openxmlformats.org/drawingml/2006/main" name="Kantoorthema">
  <a:themeElements>
    <a:clrScheme name="Avans">
      <a:dk1>
        <a:sysClr val="windowText" lastClr="000000"/>
      </a:dk1>
      <a:lt1>
        <a:sysClr val="window" lastClr="FFFFFF"/>
      </a:lt1>
      <a:dk2>
        <a:srgbClr val="808080"/>
      </a:dk2>
      <a:lt2>
        <a:srgbClr val="E7E6E6"/>
      </a:lt2>
      <a:accent1>
        <a:srgbClr val="C7002B"/>
      </a:accent1>
      <a:accent2>
        <a:srgbClr val="E0AAAC"/>
      </a:accent2>
      <a:accent3>
        <a:srgbClr val="AEAEAE"/>
      </a:accent3>
      <a:accent4>
        <a:srgbClr val="808080"/>
      </a:accent4>
      <a:accent5>
        <a:srgbClr val="767676"/>
      </a:accent5>
      <a:accent6>
        <a:srgbClr val="522641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beeld.potx" id="{B747C29D-AF36-4102-BADE-BA51BC5C9ABD}" vid="{014ED963-2C9F-4FAD-889A-9D03B08F8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30619832326146B3F07C61A9D4E519" ma:contentTypeVersion="15" ma:contentTypeDescription="Create a new document." ma:contentTypeScope="" ma:versionID="8458caf6b4ae9334283da628c8b0cfef">
  <xsd:schema xmlns:xsd="http://www.w3.org/2001/XMLSchema" xmlns:xs="http://www.w3.org/2001/XMLSchema" xmlns:p="http://schemas.microsoft.com/office/2006/metadata/properties" xmlns:ns2="931cf3c9-c123-422a-b216-df700839deed" xmlns:ns3="5e8ace56-cf5c-411f-bb54-d9593af56af3" targetNamespace="http://schemas.microsoft.com/office/2006/metadata/properties" ma:root="true" ma:fieldsID="b352020828b7a094d773303bdbdbcdfa" ns2:_="" ns3:_="">
    <xsd:import namespace="931cf3c9-c123-422a-b216-df700839deed"/>
    <xsd:import namespace="5e8ace56-cf5c-411f-bb54-d9593af56a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cf3c9-c123-422a-b216-df700839d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ace56-cf5c-411f-bb54-d9593af5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D80917-0546-4BFA-B679-7C7B6938D20F}"/>
</file>

<file path=customXml/itemProps2.xml><?xml version="1.0" encoding="utf-8"?>
<ds:datastoreItem xmlns:ds="http://schemas.openxmlformats.org/officeDocument/2006/customXml" ds:itemID="{256C9E12-A4A3-4D8D-9E22-5B6F6AD54290}"/>
</file>

<file path=customXml/itemProps3.xml><?xml version="1.0" encoding="utf-8"?>
<ds:datastoreItem xmlns:ds="http://schemas.openxmlformats.org/officeDocument/2006/customXml" ds:itemID="{CC0E6981-B310-4077-8A42-2DB3354732CC}"/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1142</Words>
  <Application>Microsoft Office PowerPoint</Application>
  <PresentationFormat>Widescreen</PresentationFormat>
  <Paragraphs>248</Paragraphs>
  <Slides>17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var(--jp-code-font-family)</vt:lpstr>
      <vt:lpstr>Verdana</vt:lpstr>
      <vt:lpstr>Kantoorthema</vt:lpstr>
      <vt:lpstr>Decision Trees</vt:lpstr>
      <vt:lpstr>PowerPoint Presentation</vt:lpstr>
      <vt:lpstr>PowerPoint Presentation</vt:lpstr>
      <vt:lpstr>PowerPoint Presentation</vt:lpstr>
      <vt:lpstr>PowerPoint Presentation</vt:lpstr>
      <vt:lpstr>Step 1: Gini Parent</vt:lpstr>
      <vt:lpstr>Step 1: Gini Left</vt:lpstr>
      <vt:lpstr>Step 1: Gini Right</vt:lpstr>
      <vt:lpstr>Step 2: Information Gain for x≤3 </vt:lpstr>
      <vt:lpstr>PowerPoint Presentation</vt:lpstr>
      <vt:lpstr>Step 1: Gini Parent</vt:lpstr>
      <vt:lpstr>Step 1: Gini Left</vt:lpstr>
      <vt:lpstr>Step 1: Gini Right</vt:lpstr>
      <vt:lpstr>Step 2: Information Gain for x≤5 </vt:lpstr>
      <vt:lpstr>Which first split will the algorithm choose?</vt:lpstr>
      <vt:lpstr>What is the depth of this three?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Emile Jaspar</dc:creator>
  <cp:lastModifiedBy>Emile Jaspar</cp:lastModifiedBy>
  <cp:revision>1</cp:revision>
  <dcterms:created xsi:type="dcterms:W3CDTF">2025-01-20T10:40:57Z</dcterms:created>
  <dcterms:modified xsi:type="dcterms:W3CDTF">2025-03-21T07:01:27Z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0x010100CE30619832326146B3F07C61A9D4E519</vt:lpwstr>
  </property>
</Properties>
</file>