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60" r:id="rId4"/>
    <p:sldId id="262" r:id="rId5"/>
    <p:sldId id="263" r:id="rId6"/>
    <p:sldId id="265" r:id="rId7"/>
    <p:sldId id="264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AC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74BB8F-C710-4FAA-8B44-07871E1BA169}" v="43" dt="2025-01-20T16:56:29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2" y="1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e Jaspar" userId="ac579a22-70eb-4c70-bc16-a944d4a3f81f" providerId="ADAL" clId="{FF74BB8F-C710-4FAA-8B44-07871E1BA169}"/>
    <pc:docChg chg="undo custSel addSld delSld modSld">
      <pc:chgData name="Emile Jaspar" userId="ac579a22-70eb-4c70-bc16-a944d4a3f81f" providerId="ADAL" clId="{FF74BB8F-C710-4FAA-8B44-07871E1BA169}" dt="2025-01-20T16:56:29.165" v="228" actId="1076"/>
      <pc:docMkLst>
        <pc:docMk/>
      </pc:docMkLst>
      <pc:sldChg chg="addSp delSp modSp add mod">
        <pc:chgData name="Emile Jaspar" userId="ac579a22-70eb-4c70-bc16-a944d4a3f81f" providerId="ADAL" clId="{FF74BB8F-C710-4FAA-8B44-07871E1BA169}" dt="2025-01-20T16:55:02.668" v="170" actId="1076"/>
        <pc:sldMkLst>
          <pc:docMk/>
          <pc:sldMk cId="970678204" sldId="256"/>
        </pc:sldMkLst>
        <pc:spChg chg="mod">
          <ac:chgData name="Emile Jaspar" userId="ac579a22-70eb-4c70-bc16-a944d4a3f81f" providerId="ADAL" clId="{FF74BB8F-C710-4FAA-8B44-07871E1BA169}" dt="2025-01-20T16:54:34.733" v="161" actId="20577"/>
          <ac:spMkLst>
            <pc:docMk/>
            <pc:sldMk cId="970678204" sldId="256"/>
            <ac:spMk id="3" creationId="{00000000-0000-0000-0000-000000000000}"/>
          </ac:spMkLst>
        </pc:spChg>
        <pc:picChg chg="add mod">
          <ac:chgData name="Emile Jaspar" userId="ac579a22-70eb-4c70-bc16-a944d4a3f81f" providerId="ADAL" clId="{FF74BB8F-C710-4FAA-8B44-07871E1BA169}" dt="2025-01-20T16:55:02.668" v="170" actId="1076"/>
          <ac:picMkLst>
            <pc:docMk/>
            <pc:sldMk cId="970678204" sldId="256"/>
            <ac:picMk id="2" creationId="{07F3A777-0DA0-04B4-923F-321C6D49F371}"/>
          </ac:picMkLst>
        </pc:picChg>
        <pc:picChg chg="del">
          <ac:chgData name="Emile Jaspar" userId="ac579a22-70eb-4c70-bc16-a944d4a3f81f" providerId="ADAL" clId="{FF74BB8F-C710-4FAA-8B44-07871E1BA169}" dt="2025-01-20T16:54:53.356" v="166" actId="478"/>
          <ac:picMkLst>
            <pc:docMk/>
            <pc:sldMk cId="970678204" sldId="256"/>
            <ac:picMk id="5" creationId="{5D1796EA-BABB-4BB5-808B-C9B143470B1E}"/>
          </ac:picMkLst>
        </pc:picChg>
      </pc:sldChg>
      <pc:sldChg chg="addSp delSp modSp del modNotesTx">
        <pc:chgData name="Emile Jaspar" userId="ac579a22-70eb-4c70-bc16-a944d4a3f81f" providerId="ADAL" clId="{FF74BB8F-C710-4FAA-8B44-07871E1BA169}" dt="2025-01-20T16:55:40.684" v="227" actId="47"/>
        <pc:sldMkLst>
          <pc:docMk/>
          <pc:sldMk cId="3326250169" sldId="258"/>
        </pc:sldMkLst>
        <pc:picChg chg="add mod">
          <ac:chgData name="Emile Jaspar" userId="ac579a22-70eb-4c70-bc16-a944d4a3f81f" providerId="ADAL" clId="{FF74BB8F-C710-4FAA-8B44-07871E1BA169}" dt="2025-01-20T16:39:03.469" v="67" actId="1076"/>
          <ac:picMkLst>
            <pc:docMk/>
            <pc:sldMk cId="3326250169" sldId="258"/>
            <ac:picMk id="2" creationId="{DDBDBE52-D194-7CCE-9892-1BA3D2584B5D}"/>
          </ac:picMkLst>
        </pc:picChg>
        <pc:picChg chg="del">
          <ac:chgData name="Emile Jaspar" userId="ac579a22-70eb-4c70-bc16-a944d4a3f81f" providerId="ADAL" clId="{FF74BB8F-C710-4FAA-8B44-07871E1BA169}" dt="2025-01-20T16:35:09.990" v="0" actId="478"/>
          <ac:picMkLst>
            <pc:docMk/>
            <pc:sldMk cId="3326250169" sldId="258"/>
            <ac:picMk id="5" creationId="{5D1796EA-BABB-4BB5-808B-C9B143470B1E}"/>
          </ac:picMkLst>
        </pc:picChg>
        <pc:picChg chg="add mod">
          <ac:chgData name="Emile Jaspar" userId="ac579a22-70eb-4c70-bc16-a944d4a3f81f" providerId="ADAL" clId="{FF74BB8F-C710-4FAA-8B44-07871E1BA169}" dt="2025-01-20T16:53:35.462" v="142" actId="14100"/>
          <ac:picMkLst>
            <pc:docMk/>
            <pc:sldMk cId="3326250169" sldId="258"/>
            <ac:picMk id="1026" creationId="{F17829C9-7EEE-8D08-B3F8-4E833CA7DB22}"/>
          </ac:picMkLst>
        </pc:picChg>
        <pc:picChg chg="add mod">
          <ac:chgData name="Emile Jaspar" userId="ac579a22-70eb-4c70-bc16-a944d4a3f81f" providerId="ADAL" clId="{FF74BB8F-C710-4FAA-8B44-07871E1BA169}" dt="2025-01-20T16:54:16.582" v="147" actId="14100"/>
          <ac:picMkLst>
            <pc:docMk/>
            <pc:sldMk cId="3326250169" sldId="258"/>
            <ac:picMk id="1028" creationId="{E60690C8-806C-6F9F-CEC5-4EA9013BA02C}"/>
          </ac:picMkLst>
        </pc:picChg>
      </pc:sldChg>
      <pc:sldChg chg="addSp delSp modSp mod">
        <pc:chgData name="Emile Jaspar" userId="ac579a22-70eb-4c70-bc16-a944d4a3f81f" providerId="ADAL" clId="{FF74BB8F-C710-4FAA-8B44-07871E1BA169}" dt="2025-01-20T16:56:29.165" v="228" actId="1076"/>
        <pc:sldMkLst>
          <pc:docMk/>
          <pc:sldMk cId="1985307327" sldId="259"/>
        </pc:sldMkLst>
        <pc:spChg chg="mod">
          <ac:chgData name="Emile Jaspar" userId="ac579a22-70eb-4c70-bc16-a944d4a3f81f" providerId="ADAL" clId="{FF74BB8F-C710-4FAA-8B44-07871E1BA169}" dt="2025-01-20T16:55:28.574" v="226" actId="20577"/>
          <ac:spMkLst>
            <pc:docMk/>
            <pc:sldMk cId="1985307327" sldId="259"/>
            <ac:spMk id="2" creationId="{1E33F597-04AF-C96F-BD25-EE1E1C22D475}"/>
          </ac:spMkLst>
        </pc:spChg>
        <pc:picChg chg="del mod">
          <ac:chgData name="Emile Jaspar" userId="ac579a22-70eb-4c70-bc16-a944d4a3f81f" providerId="ADAL" clId="{FF74BB8F-C710-4FAA-8B44-07871E1BA169}" dt="2025-01-20T16:55:09.984" v="172" actId="478"/>
          <ac:picMkLst>
            <pc:docMk/>
            <pc:sldMk cId="1985307327" sldId="259"/>
            <ac:picMk id="1026" creationId="{F83F0BAC-6AAD-A5B6-8C4C-517775ED5D90}"/>
          </ac:picMkLst>
        </pc:picChg>
        <pc:picChg chg="add mod">
          <ac:chgData name="Emile Jaspar" userId="ac579a22-70eb-4c70-bc16-a944d4a3f81f" providerId="ADAL" clId="{FF74BB8F-C710-4FAA-8B44-07871E1BA169}" dt="2025-01-20T16:56:29.165" v="228" actId="1076"/>
          <ac:picMkLst>
            <pc:docMk/>
            <pc:sldMk cId="1985307327" sldId="259"/>
            <ac:picMk id="2050" creationId="{B72520CB-DDA8-F5F9-4EF2-4A9349B6C42C}"/>
          </ac:picMkLst>
        </pc:picChg>
      </pc:sldChg>
      <pc:sldChg chg="modSp mod">
        <pc:chgData name="Emile Jaspar" userId="ac579a22-70eb-4c70-bc16-a944d4a3f81f" providerId="ADAL" clId="{FF74BB8F-C710-4FAA-8B44-07871E1BA169}" dt="2025-01-20T16:35:29.368" v="37"/>
        <pc:sldMkLst>
          <pc:docMk/>
          <pc:sldMk cId="2351583196" sldId="260"/>
        </pc:sldMkLst>
        <pc:spChg chg="mod">
          <ac:chgData name="Emile Jaspar" userId="ac579a22-70eb-4c70-bc16-a944d4a3f81f" providerId="ADAL" clId="{FF74BB8F-C710-4FAA-8B44-07871E1BA169}" dt="2025-01-20T16:35:29.368" v="37"/>
          <ac:spMkLst>
            <pc:docMk/>
            <pc:sldMk cId="2351583196" sldId="260"/>
            <ac:spMk id="2" creationId="{70FB36C2-C838-EC6E-72F8-CB01B8222BE5}"/>
          </ac:spMkLst>
        </pc:spChg>
      </pc:sldChg>
      <pc:sldChg chg="addSp modSp mod">
        <pc:chgData name="Emile Jaspar" userId="ac579a22-70eb-4c70-bc16-a944d4a3f81f" providerId="ADAL" clId="{FF74BB8F-C710-4FAA-8B44-07871E1BA169}" dt="2025-01-20T16:51:42.485" v="107" actId="20577"/>
        <pc:sldMkLst>
          <pc:docMk/>
          <pc:sldMk cId="2439941414" sldId="262"/>
        </pc:sldMkLst>
        <pc:spChg chg="mod">
          <ac:chgData name="Emile Jaspar" userId="ac579a22-70eb-4c70-bc16-a944d4a3f81f" providerId="ADAL" clId="{FF74BB8F-C710-4FAA-8B44-07871E1BA169}" dt="2025-01-20T16:35:34.317" v="40"/>
          <ac:spMkLst>
            <pc:docMk/>
            <pc:sldMk cId="2439941414" sldId="262"/>
            <ac:spMk id="2" creationId="{221BD8AC-6D7E-F515-7C03-9AB64D360283}"/>
          </ac:spMkLst>
        </pc:spChg>
        <pc:spChg chg="mod">
          <ac:chgData name="Emile Jaspar" userId="ac579a22-70eb-4c70-bc16-a944d4a3f81f" providerId="ADAL" clId="{FF74BB8F-C710-4FAA-8B44-07871E1BA169}" dt="2025-01-20T16:49:20.835" v="81" actId="1076"/>
          <ac:spMkLst>
            <pc:docMk/>
            <pc:sldMk cId="2439941414" sldId="262"/>
            <ac:spMk id="3" creationId="{4D286684-6722-FEBC-534D-ADF9FCE0FB9E}"/>
          </ac:spMkLst>
        </pc:spChg>
        <pc:spChg chg="add mod">
          <ac:chgData name="Emile Jaspar" userId="ac579a22-70eb-4c70-bc16-a944d4a3f81f" providerId="ADAL" clId="{FF74BB8F-C710-4FAA-8B44-07871E1BA169}" dt="2025-01-20T16:51:36.385" v="97" actId="1076"/>
          <ac:spMkLst>
            <pc:docMk/>
            <pc:sldMk cId="2439941414" sldId="262"/>
            <ac:spMk id="11" creationId="{91626140-320D-71AE-3C75-7CF6FB23DE52}"/>
          </ac:spMkLst>
        </pc:spChg>
        <pc:spChg chg="add mod">
          <ac:chgData name="Emile Jaspar" userId="ac579a22-70eb-4c70-bc16-a944d4a3f81f" providerId="ADAL" clId="{FF74BB8F-C710-4FAA-8B44-07871E1BA169}" dt="2025-01-20T16:51:42.485" v="107" actId="20577"/>
          <ac:spMkLst>
            <pc:docMk/>
            <pc:sldMk cId="2439941414" sldId="262"/>
            <ac:spMk id="13" creationId="{90022B5B-6162-225E-1A2F-947084C0B5F1}"/>
          </ac:spMkLst>
        </pc:spChg>
        <pc:graphicFrameChg chg="mod modGraphic">
          <ac:chgData name="Emile Jaspar" userId="ac579a22-70eb-4c70-bc16-a944d4a3f81f" providerId="ADAL" clId="{FF74BB8F-C710-4FAA-8B44-07871E1BA169}" dt="2025-01-20T16:48:55.564" v="74"/>
          <ac:graphicFrameMkLst>
            <pc:docMk/>
            <pc:sldMk cId="2439941414" sldId="262"/>
            <ac:graphicFrameMk id="6" creationId="{D9720051-1E72-0592-C268-22BD8EE40DA5}"/>
          </ac:graphicFrameMkLst>
        </pc:graphicFrameChg>
        <pc:graphicFrameChg chg="add mod modGraphic">
          <ac:chgData name="Emile Jaspar" userId="ac579a22-70eb-4c70-bc16-a944d4a3f81f" providerId="ADAL" clId="{FF74BB8F-C710-4FAA-8B44-07871E1BA169}" dt="2025-01-20T16:50:08.153" v="89" actId="20577"/>
          <ac:graphicFrameMkLst>
            <pc:docMk/>
            <pc:sldMk cId="2439941414" sldId="262"/>
            <ac:graphicFrameMk id="9" creationId="{9DA345C5-F137-6A18-B093-829893742E60}"/>
          </ac:graphicFrameMkLst>
        </pc:graphicFrameChg>
      </pc:sldChg>
      <pc:sldChg chg="modSp mod">
        <pc:chgData name="Emile Jaspar" userId="ac579a22-70eb-4c70-bc16-a944d4a3f81f" providerId="ADAL" clId="{FF74BB8F-C710-4FAA-8B44-07871E1BA169}" dt="2025-01-20T16:35:37.235" v="41"/>
        <pc:sldMkLst>
          <pc:docMk/>
          <pc:sldMk cId="1552810055" sldId="263"/>
        </pc:sldMkLst>
        <pc:spChg chg="mod">
          <ac:chgData name="Emile Jaspar" userId="ac579a22-70eb-4c70-bc16-a944d4a3f81f" providerId="ADAL" clId="{FF74BB8F-C710-4FAA-8B44-07871E1BA169}" dt="2025-01-20T16:35:37.235" v="41"/>
          <ac:spMkLst>
            <pc:docMk/>
            <pc:sldMk cId="1552810055" sldId="263"/>
            <ac:spMk id="2" creationId="{497E6C04-8137-FBFD-38E8-C2398A41A2C5}"/>
          </ac:spMkLst>
        </pc:spChg>
      </pc:sldChg>
      <pc:sldChg chg="addSp modSp mod">
        <pc:chgData name="Emile Jaspar" userId="ac579a22-70eb-4c70-bc16-a944d4a3f81f" providerId="ADAL" clId="{FF74BB8F-C710-4FAA-8B44-07871E1BA169}" dt="2025-01-20T16:52:55.107" v="139" actId="113"/>
        <pc:sldMkLst>
          <pc:docMk/>
          <pc:sldMk cId="959639137" sldId="264"/>
        </pc:sldMkLst>
        <pc:spChg chg="mod">
          <ac:chgData name="Emile Jaspar" userId="ac579a22-70eb-4c70-bc16-a944d4a3f81f" providerId="ADAL" clId="{FF74BB8F-C710-4FAA-8B44-07871E1BA169}" dt="2025-01-20T16:35:41.721" v="43"/>
          <ac:spMkLst>
            <pc:docMk/>
            <pc:sldMk cId="959639137" sldId="264"/>
            <ac:spMk id="2" creationId="{1B5D43AF-1BA2-2954-C7BF-F84B49450B36}"/>
          </ac:spMkLst>
        </pc:spChg>
        <pc:spChg chg="add mod">
          <ac:chgData name="Emile Jaspar" userId="ac579a22-70eb-4c70-bc16-a944d4a3f81f" providerId="ADAL" clId="{FF74BB8F-C710-4FAA-8B44-07871E1BA169}" dt="2025-01-20T16:52:17.264" v="109" actId="1076"/>
          <ac:spMkLst>
            <pc:docMk/>
            <pc:sldMk cId="959639137" sldId="264"/>
            <ac:spMk id="6" creationId="{3F76B468-6EA1-1BA0-3C1C-AC9106065A31}"/>
          </ac:spMkLst>
        </pc:spChg>
        <pc:spChg chg="add mod">
          <ac:chgData name="Emile Jaspar" userId="ac579a22-70eb-4c70-bc16-a944d4a3f81f" providerId="ADAL" clId="{FF74BB8F-C710-4FAA-8B44-07871E1BA169}" dt="2025-01-20T16:52:55.107" v="139" actId="113"/>
          <ac:spMkLst>
            <pc:docMk/>
            <pc:sldMk cId="959639137" sldId="264"/>
            <ac:spMk id="7" creationId="{057A03E7-F4EF-0F60-7240-DFC131CD6171}"/>
          </ac:spMkLst>
        </pc:spChg>
        <pc:spChg chg="mod">
          <ac:chgData name="Emile Jaspar" userId="ac579a22-70eb-4c70-bc16-a944d4a3f81f" providerId="ADAL" clId="{FF74BB8F-C710-4FAA-8B44-07871E1BA169}" dt="2025-01-20T16:52:26.216" v="111"/>
          <ac:spMkLst>
            <pc:docMk/>
            <pc:sldMk cId="959639137" sldId="264"/>
            <ac:spMk id="46" creationId="{70E35B0D-0E9D-F16D-5F2D-E42DA56B1795}"/>
          </ac:spMkLst>
        </pc:spChg>
        <pc:spChg chg="mod">
          <ac:chgData name="Emile Jaspar" userId="ac579a22-70eb-4c70-bc16-a944d4a3f81f" providerId="ADAL" clId="{FF74BB8F-C710-4FAA-8B44-07871E1BA169}" dt="2025-01-20T16:46:16.557" v="70" actId="1038"/>
          <ac:spMkLst>
            <pc:docMk/>
            <pc:sldMk cId="959639137" sldId="264"/>
            <ac:spMk id="104" creationId="{91444D43-C249-416C-B96D-BFE7359613C0}"/>
          </ac:spMkLst>
        </pc:spChg>
        <pc:spChg chg="mod">
          <ac:chgData name="Emile Jaspar" userId="ac579a22-70eb-4c70-bc16-a944d4a3f81f" providerId="ADAL" clId="{FF74BB8F-C710-4FAA-8B44-07871E1BA169}" dt="2025-01-20T16:46:11.300" v="69" actId="1035"/>
          <ac:spMkLst>
            <pc:docMk/>
            <pc:sldMk cId="959639137" sldId="264"/>
            <ac:spMk id="105" creationId="{BB525C4D-C932-C0E2-AA2B-16B1ABE3E088}"/>
          </ac:spMkLst>
        </pc:spChg>
      </pc:sldChg>
      <pc:sldChg chg="modSp mod">
        <pc:chgData name="Emile Jaspar" userId="ac579a22-70eb-4c70-bc16-a944d4a3f81f" providerId="ADAL" clId="{FF74BB8F-C710-4FAA-8B44-07871E1BA169}" dt="2025-01-20T16:35:39.281" v="42"/>
        <pc:sldMkLst>
          <pc:docMk/>
          <pc:sldMk cId="3412438535" sldId="265"/>
        </pc:sldMkLst>
        <pc:spChg chg="mod">
          <ac:chgData name="Emile Jaspar" userId="ac579a22-70eb-4c70-bc16-a944d4a3f81f" providerId="ADAL" clId="{FF74BB8F-C710-4FAA-8B44-07871E1BA169}" dt="2025-01-20T16:35:39.281" v="42"/>
          <ac:spMkLst>
            <pc:docMk/>
            <pc:sldMk cId="3412438535" sldId="265"/>
            <ac:spMk id="2" creationId="{15ED8E5B-1FC8-1EAA-B405-FF47B523A2F9}"/>
          </ac:spMkLst>
        </pc:spChg>
      </pc:sldChg>
      <pc:sldChg chg="add del">
        <pc:chgData name="Emile Jaspar" userId="ac579a22-70eb-4c70-bc16-a944d4a3f81f" providerId="ADAL" clId="{FF74BB8F-C710-4FAA-8B44-07871E1BA169}" dt="2025-01-20T16:54:39.473" v="163"/>
        <pc:sldMkLst>
          <pc:docMk/>
          <pc:sldMk cId="212688564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FD2BC-8D26-4779-9EBB-52B47642B192}" type="datetimeFigureOut">
              <a:rPr lang="nl-NL" smtClean="0"/>
              <a:t>20-1-2025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F6243-070C-42E7-9D47-48BAC33B8CC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3361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Source: https://www.youtube.com/watch?v=ZVR2Way4nwQ</a:t>
            </a:r>
          </a:p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3995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replacement</a:t>
            </a:r>
            <a:r>
              <a:rPr lang="nl-NL" dirty="0"/>
              <a:t> means we put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dataset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choose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makes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F6243-070C-42E7-9D47-48BAC33B8CC1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362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every</a:t>
            </a:r>
            <a:r>
              <a:rPr lang="nl-NL" dirty="0"/>
              <a:t> feature </a:t>
            </a:r>
            <a:r>
              <a:rPr lang="nl-NL" dirty="0" err="1"/>
              <a:t>then</a:t>
            </a:r>
            <a:r>
              <a:rPr lang="nl-NL" dirty="0"/>
              <a:t> most of </a:t>
            </a:r>
            <a:r>
              <a:rPr lang="nl-NL" dirty="0" err="1"/>
              <a:t>your</a:t>
            </a:r>
            <a:r>
              <a:rPr lang="nl-NL" dirty="0"/>
              <a:t> trees </a:t>
            </a:r>
            <a:r>
              <a:rPr lang="nl-NL" dirty="0" err="1"/>
              <a:t>will</a:t>
            </a:r>
            <a:r>
              <a:rPr lang="nl-NL" dirty="0"/>
              <a:t> have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decision</a:t>
            </a:r>
            <a:r>
              <a:rPr lang="nl-NL" dirty="0"/>
              <a:t> </a:t>
            </a:r>
            <a:r>
              <a:rPr lang="nl-NL" dirty="0" err="1"/>
              <a:t>nodes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act </a:t>
            </a:r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dirty="0" err="1"/>
              <a:t>similarly</a:t>
            </a:r>
            <a:r>
              <a:rPr lang="nl-NL" dirty="0"/>
              <a:t>.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increase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variance</a:t>
            </a:r>
            <a:r>
              <a:rPr lang="nl-NL" dirty="0"/>
              <a:t> (</a:t>
            </a:r>
            <a:r>
              <a:rPr lang="nl-NL" dirty="0" err="1"/>
              <a:t>overfit</a:t>
            </a:r>
            <a:r>
              <a:rPr lang="nl-NL" dirty="0"/>
              <a:t>)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F6243-070C-42E7-9D47-48BAC33B8CC1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021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Bootstrapping </a:t>
            </a:r>
            <a:r>
              <a:rPr lang="nl-NL" dirty="0" err="1"/>
              <a:t>makes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model </a:t>
            </a:r>
            <a:r>
              <a:rPr lang="nl-NL" dirty="0" err="1"/>
              <a:t>less</a:t>
            </a:r>
            <a:r>
              <a:rPr lang="nl-NL" dirty="0"/>
              <a:t> </a:t>
            </a:r>
            <a:r>
              <a:rPr lang="nl-NL" dirty="0" err="1"/>
              <a:t>sensitive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original</a:t>
            </a:r>
            <a:r>
              <a:rPr lang="nl-NL" dirty="0"/>
              <a:t> </a:t>
            </a:r>
            <a:r>
              <a:rPr lang="nl-NL" dirty="0" err="1"/>
              <a:t>traiing</a:t>
            </a:r>
            <a:r>
              <a:rPr lang="nl-NL" dirty="0"/>
              <a:t> data. </a:t>
            </a:r>
            <a:br>
              <a:rPr lang="nl-NL" dirty="0"/>
            </a:br>
            <a:r>
              <a:rPr lang="nl-NL" dirty="0"/>
              <a:t>Random feature </a:t>
            </a:r>
            <a:r>
              <a:rPr lang="nl-NL" dirty="0" err="1"/>
              <a:t>selection</a:t>
            </a:r>
            <a:r>
              <a:rPr lang="nl-NL" dirty="0"/>
              <a:t> </a:t>
            </a:r>
            <a:r>
              <a:rPr lang="nl-NL" dirty="0" err="1"/>
              <a:t>helps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reduce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correlation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trees.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every</a:t>
            </a:r>
            <a:r>
              <a:rPr lang="nl-NL" dirty="0"/>
              <a:t> feature </a:t>
            </a:r>
            <a:r>
              <a:rPr lang="nl-NL" dirty="0" err="1"/>
              <a:t>then</a:t>
            </a:r>
            <a:r>
              <a:rPr lang="nl-NL" dirty="0"/>
              <a:t> most of </a:t>
            </a:r>
            <a:r>
              <a:rPr lang="nl-NL" dirty="0" err="1"/>
              <a:t>your</a:t>
            </a:r>
            <a:r>
              <a:rPr lang="nl-NL" dirty="0"/>
              <a:t> trees </a:t>
            </a:r>
            <a:r>
              <a:rPr lang="nl-NL" dirty="0" err="1"/>
              <a:t>will</a:t>
            </a:r>
            <a:r>
              <a:rPr lang="nl-NL" dirty="0"/>
              <a:t> have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decision</a:t>
            </a:r>
            <a:r>
              <a:rPr lang="nl-NL" dirty="0"/>
              <a:t> </a:t>
            </a:r>
            <a:r>
              <a:rPr lang="nl-NL" dirty="0" err="1"/>
              <a:t>nodes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act </a:t>
            </a:r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dirty="0" err="1"/>
              <a:t>similarly</a:t>
            </a:r>
            <a:r>
              <a:rPr lang="nl-NL" dirty="0"/>
              <a:t>.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increase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variance</a:t>
            </a:r>
            <a:r>
              <a:rPr lang="nl-NL" dirty="0"/>
              <a:t> (</a:t>
            </a:r>
            <a:r>
              <a:rPr lang="nl-NL" dirty="0" err="1"/>
              <a:t>overfit</a:t>
            </a:r>
            <a:r>
              <a:rPr lang="nl-NL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Log or </a:t>
            </a:r>
            <a:r>
              <a:rPr lang="nl-NL" dirty="0" err="1"/>
              <a:t>sqrt</a:t>
            </a:r>
            <a:r>
              <a:rPr lang="nl-NL" dirty="0"/>
              <a:t> of </a:t>
            </a:r>
            <a:r>
              <a:rPr lang="nl-NL" dirty="0" err="1"/>
              <a:t>number</a:t>
            </a:r>
            <a:r>
              <a:rPr lang="nl-NL" dirty="0"/>
              <a:t> of features is </a:t>
            </a:r>
            <a:r>
              <a:rPr lang="nl-NL" dirty="0" err="1"/>
              <a:t>the</a:t>
            </a:r>
            <a:r>
              <a:rPr lang="nl-NL" dirty="0"/>
              <a:t> best </a:t>
            </a:r>
            <a:r>
              <a:rPr lang="nl-NL" dirty="0" err="1"/>
              <a:t>numer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amount</a:t>
            </a:r>
            <a:r>
              <a:rPr lang="nl-NL" dirty="0"/>
              <a:t> of feature </a:t>
            </a:r>
            <a:r>
              <a:rPr lang="nl-NL" dirty="0" err="1"/>
              <a:t>selection</a:t>
            </a:r>
            <a:r>
              <a:rPr lang="nl-NL" dirty="0"/>
              <a:t> in </a:t>
            </a:r>
            <a:r>
              <a:rPr lang="nl-NL" dirty="0" err="1"/>
              <a:t>this</a:t>
            </a:r>
            <a:r>
              <a:rPr lang="nl-NL" dirty="0"/>
              <a:t> case 5 features 2 is close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/>
              <a:t> root of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F6243-070C-42E7-9D47-48BAC33B8CC1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132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st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88000" y="2570400"/>
            <a:ext cx="9864000" cy="356400"/>
          </a:xfrm>
        </p:spPr>
        <p:txBody>
          <a:bodyPr anchor="t" anchorCtr="0"/>
          <a:lstStyle>
            <a:lvl1pPr algn="l">
              <a:defRPr sz="2800" cap="all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st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88000" y="3110400"/>
            <a:ext cx="9864000" cy="252000"/>
          </a:xfrm>
        </p:spPr>
        <p:txBody>
          <a:bodyPr>
            <a:noAutofit/>
          </a:bodyPr>
          <a:lstStyle>
            <a:lvl1pPr marL="0" indent="0" algn="l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20 januari 2025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405098"/>
      </p:ext>
    </p:extLst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2501" y="1622425"/>
            <a:ext cx="2628900" cy="4284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1" y="1622425"/>
            <a:ext cx="7124700" cy="428400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20 januari 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64000" y="6426000"/>
            <a:ext cx="4114800" cy="216000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367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918000"/>
            <a:ext cx="7740000" cy="356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20 januari 2025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305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5086800"/>
            <a:ext cx="9264000" cy="360000"/>
          </a:xfrm>
        </p:spPr>
        <p:txBody>
          <a:bodyPr anchor="b"/>
          <a:lstStyle>
            <a:lvl1pPr>
              <a:defRPr sz="2600" cap="all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9" y="918000"/>
            <a:ext cx="7740000" cy="38772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20 januari 2025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06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8000" y="2124000"/>
            <a:ext cx="4644000" cy="3877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4000" y="2124000"/>
            <a:ext cx="4644000" cy="3877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20 januari 2025</a:t>
            </a:fld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631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918000"/>
            <a:ext cx="7740000" cy="356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8000" y="1533600"/>
            <a:ext cx="4644000" cy="640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8000" y="2174400"/>
            <a:ext cx="4644000" cy="3952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4000" y="1533600"/>
            <a:ext cx="4644000" cy="640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4000" y="2174400"/>
            <a:ext cx="4644000" cy="3952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20 januari 2025</a:t>
            </a:fld>
            <a:endParaRPr lang="nl-NL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1846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20 januari 2025</a:t>
            </a:fld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2309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20 januari 2025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0400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5040000"/>
            <a:ext cx="9216000" cy="360000"/>
          </a:xfrm>
        </p:spPr>
        <p:txBody>
          <a:bodyPr anchor="t" anchorCtr="0"/>
          <a:lstStyle>
            <a:lvl1pPr>
              <a:defRPr sz="2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88000" y="918000"/>
            <a:ext cx="8485936" cy="41148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8000" y="5446800"/>
            <a:ext cx="9216000" cy="806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20 januari 2025</a:t>
            </a:fld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135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20 januari 2025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107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8000" y="918000"/>
            <a:ext cx="7740000" cy="356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8000" y="1885007"/>
            <a:ext cx="9720000" cy="4248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4800" y="6440809"/>
            <a:ext cx="27432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2B01272F-C17F-4525-A13D-7737166175FC}" type="datetime4">
              <a:rPr lang="nl-NL" smtClean="0"/>
              <a:t>20 januari 2025</a:t>
            </a:fld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389" y="6440809"/>
            <a:ext cx="816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C7002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Test"/>
          <p:cNvSpPr txBox="1">
            <a:spLocks noChangeArrowheads="1"/>
          </p:cNvSpPr>
          <p:nvPr userDrawn="1">
            <p:custDataLst>
              <p:tags r:id="rId12"/>
            </p:custDataLst>
          </p:nvPr>
        </p:nvSpPr>
        <p:spPr bwMode="auto">
          <a:xfrm>
            <a:off x="1188000" y="6390000"/>
            <a:ext cx="60672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nl-NL"/>
            </a:defPPr>
            <a:lvl1pPr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nl-NL" sz="1000" dirty="0"/>
              <a:t>Titel</a:t>
            </a:r>
          </a:p>
        </p:txBody>
      </p:sp>
      <p:sp>
        <p:nvSpPr>
          <p:cNvPr id="5" name="Rechthoek 4"/>
          <p:cNvSpPr/>
          <p:nvPr userDrawn="1"/>
        </p:nvSpPr>
        <p:spPr>
          <a:xfrm>
            <a:off x="0" y="0"/>
            <a:ext cx="1218960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Afbeelding 6"/>
          <p:cNvPicPr preferRelativeResize="0"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00" y="648000"/>
            <a:ext cx="2041396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5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C7002B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90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70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Random </a:t>
            </a:r>
            <a:r>
              <a:rPr lang="nl-NL" dirty="0" err="1"/>
              <a:t>forest</a:t>
            </a:r>
            <a:endParaRPr lang="nl-NL" dirty="0"/>
          </a:p>
        </p:txBody>
      </p:sp>
      <p:sp>
        <p:nvSpPr>
          <p:cNvPr id="9" name="Test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7F3A777-0DA0-04B4-923F-321C6D49F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000" y="235608"/>
            <a:ext cx="5177966" cy="233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67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F597-04AF-C96F-BD25-EE1E1C22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Decision</a:t>
            </a:r>
            <a:r>
              <a:rPr lang="nl-NL" dirty="0"/>
              <a:t> Tree </a:t>
            </a:r>
            <a:r>
              <a:rPr lang="nl-NL" dirty="0" err="1"/>
              <a:t>vs</a:t>
            </a:r>
            <a:r>
              <a:rPr lang="nl-NL" dirty="0"/>
              <a:t> Random </a:t>
            </a:r>
            <a:r>
              <a:rPr lang="nl-NL" dirty="0" err="1"/>
              <a:t>Forest</a:t>
            </a:r>
            <a:br>
              <a:rPr lang="nl-NL" dirty="0"/>
            </a:b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8D79A-89ED-D4B3-A97D-612CD5782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A5FB2-713F-5956-FC0F-E8CEEDEE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20 januari 2025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40215-6D78-739C-2915-ED57EA0125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</a:t>
            </a:fld>
            <a:endParaRPr lang="nl-NL" dirty="0"/>
          </a:p>
        </p:txBody>
      </p:sp>
      <p:pic>
        <p:nvPicPr>
          <p:cNvPr id="2050" name="Picture 2" descr="New Project">
            <a:extLst>
              <a:ext uri="{FF2B5EF4-FFF2-40B4-BE49-F238E27FC236}">
                <a16:creationId xmlns:a16="http://schemas.microsoft.com/office/drawing/2014/main" id="{B72520CB-DDA8-F5F9-4EF2-4A9349B6C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836" y="1885007"/>
            <a:ext cx="6779046" cy="387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30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36C2-C838-EC6E-72F8-CB01B8222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Random </a:t>
            </a:r>
            <a:r>
              <a:rPr lang="nl-NL" dirty="0" err="1"/>
              <a:t>Forest</a:t>
            </a:r>
            <a:r>
              <a:rPr lang="nl-NL" dirty="0"/>
              <a:t> </a:t>
            </a:r>
            <a:r>
              <a:rPr lang="nl-NL" dirty="0" err="1"/>
              <a:t>step-by-step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C3BD-C4FD-B60B-EC78-766249362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i="1" dirty="0"/>
              <a:t>Selection of Subset: </a:t>
            </a:r>
            <a:r>
              <a:rPr lang="en-US" dirty="0"/>
              <a:t>Bagging starts by choosing a random sample, or subset, from the entire dataset, with the same number of rows.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Row Sampling: </a:t>
            </a:r>
            <a:r>
              <a:rPr lang="en-US" dirty="0"/>
              <a:t>Each dataset is then filled with original </a:t>
            </a:r>
            <a:r>
              <a:rPr lang="en-US" dirty="0" err="1"/>
              <a:t>rowdata</a:t>
            </a:r>
            <a:r>
              <a:rPr lang="en-US" dirty="0"/>
              <a:t>. The step of row sampling with replacement is referred to as bootstrapping.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Random Feature Selection: </a:t>
            </a:r>
            <a:r>
              <a:rPr lang="en-US" dirty="0"/>
              <a:t>from each dataset we randomly select a subset of features for each tree and use only them for training.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Independent Model Training: </a:t>
            </a:r>
            <a:r>
              <a:rPr lang="en-US" dirty="0"/>
              <a:t>Each model is trained independently on a different bootstrapped dataset with random features. This training process generates results for each model.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Aggregation</a:t>
            </a:r>
            <a:r>
              <a:rPr lang="en-US" dirty="0"/>
              <a:t>: The final output is determined by combining the results of all models through majority voting or averaging.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F83F6-FBEE-10CB-6619-739C95F1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20 januari 2025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B63B2-7D0F-E414-B7D6-9C6DA64450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5158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291BE-5801-3296-DAF6-15F2B049E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D8AC-6D7E-F515-7C03-9AB64D36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Random </a:t>
            </a:r>
            <a:r>
              <a:rPr lang="nl-NL" dirty="0" err="1"/>
              <a:t>Forest</a:t>
            </a:r>
            <a:r>
              <a:rPr lang="nl-NL" dirty="0"/>
              <a:t> </a:t>
            </a:r>
            <a:r>
              <a:rPr lang="nl-NL" dirty="0" err="1"/>
              <a:t>step-by-step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86684-6722-FEBC-534D-ADF9FCE0F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i="1" dirty="0"/>
              <a:t>Selection of Subset: </a:t>
            </a:r>
            <a:r>
              <a:rPr lang="en-US" dirty="0"/>
              <a:t>Bagging starts by choosing a random sample, or subset, from the entire dataset, with the same number of rows.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Row Sampling: </a:t>
            </a:r>
            <a:r>
              <a:rPr lang="en-US" dirty="0"/>
              <a:t>Each dataset is then filled with original </a:t>
            </a:r>
            <a:r>
              <a:rPr lang="en-US" dirty="0" err="1"/>
              <a:t>rowdata</a:t>
            </a:r>
            <a:r>
              <a:rPr lang="en-US" dirty="0"/>
              <a:t>. The step of row sampling with replacement is referred to as bootstrapping.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30AA4-958B-5241-9057-842129481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20 januari 2025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FC562-6E9D-2B6D-7B56-70076CD8EE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</a:t>
            </a:fld>
            <a:endParaRPr lang="nl-NL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720051-1E72-0592-C268-22BD8EE40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366322"/>
              </p:ext>
            </p:extLst>
          </p:nvPr>
        </p:nvGraphicFramePr>
        <p:xfrm>
          <a:off x="1531705" y="3592648"/>
          <a:ext cx="42502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378">
                  <a:extLst>
                    <a:ext uri="{9D8B030D-6E8A-4147-A177-3AD203B41FA5}">
                      <a16:colId xmlns:a16="http://schemas.microsoft.com/office/drawing/2014/main" val="1183744959"/>
                    </a:ext>
                  </a:extLst>
                </a:gridCol>
                <a:gridCol w="708378">
                  <a:extLst>
                    <a:ext uri="{9D8B030D-6E8A-4147-A177-3AD203B41FA5}">
                      <a16:colId xmlns:a16="http://schemas.microsoft.com/office/drawing/2014/main" val="1470219369"/>
                    </a:ext>
                  </a:extLst>
                </a:gridCol>
                <a:gridCol w="708378">
                  <a:extLst>
                    <a:ext uri="{9D8B030D-6E8A-4147-A177-3AD203B41FA5}">
                      <a16:colId xmlns:a16="http://schemas.microsoft.com/office/drawing/2014/main" val="3671886170"/>
                    </a:ext>
                  </a:extLst>
                </a:gridCol>
                <a:gridCol w="708378">
                  <a:extLst>
                    <a:ext uri="{9D8B030D-6E8A-4147-A177-3AD203B41FA5}">
                      <a16:colId xmlns:a16="http://schemas.microsoft.com/office/drawing/2014/main" val="2672727424"/>
                    </a:ext>
                  </a:extLst>
                </a:gridCol>
                <a:gridCol w="708378">
                  <a:extLst>
                    <a:ext uri="{9D8B030D-6E8A-4147-A177-3AD203B41FA5}">
                      <a16:colId xmlns:a16="http://schemas.microsoft.com/office/drawing/2014/main" val="1271398947"/>
                    </a:ext>
                  </a:extLst>
                </a:gridCol>
                <a:gridCol w="708378">
                  <a:extLst>
                    <a:ext uri="{9D8B030D-6E8A-4147-A177-3AD203B41FA5}">
                      <a16:colId xmlns:a16="http://schemas.microsoft.com/office/drawing/2014/main" val="3321948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nl-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ysClr val="windowText" lastClr="000000"/>
                          </a:solidFill>
                        </a:rPr>
                        <a:t>x0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ysClr val="windowText" lastClr="000000"/>
                          </a:solidFill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ysClr val="windowText" lastClr="000000"/>
                          </a:solidFill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ysClr val="windowText" lastClr="000000"/>
                          </a:solidFill>
                        </a:rPr>
                        <a:t>x3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79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7,6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1,8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3,6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07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5,9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59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6,8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2,9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63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5,9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9,6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4422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B43541-5094-991C-7BA4-14DFB7008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043963"/>
              </p:ext>
            </p:extLst>
          </p:nvPr>
        </p:nvGraphicFramePr>
        <p:xfrm>
          <a:off x="7040849" y="3592648"/>
          <a:ext cx="165216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114">
                  <a:extLst>
                    <a:ext uri="{9D8B030D-6E8A-4147-A177-3AD203B41FA5}">
                      <a16:colId xmlns:a16="http://schemas.microsoft.com/office/drawing/2014/main" val="1187015071"/>
                    </a:ext>
                  </a:extLst>
                </a:gridCol>
                <a:gridCol w="528199">
                  <a:extLst>
                    <a:ext uri="{9D8B030D-6E8A-4147-A177-3AD203B41FA5}">
                      <a16:colId xmlns:a16="http://schemas.microsoft.com/office/drawing/2014/main" val="2971340541"/>
                    </a:ext>
                  </a:extLst>
                </a:gridCol>
                <a:gridCol w="579855">
                  <a:extLst>
                    <a:ext uri="{9D8B030D-6E8A-4147-A177-3AD203B41FA5}">
                      <a16:colId xmlns:a16="http://schemas.microsoft.com/office/drawing/2014/main" val="4199322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nl-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ysClr val="windowText" lastClr="000000"/>
                          </a:solidFill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ysClr val="windowText" lastClr="000000"/>
                          </a:solidFill>
                        </a:rPr>
                        <a:t>x..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9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280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90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69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5693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CFF9827-E568-424C-A0F9-944D5A06D59A}"/>
              </a:ext>
            </a:extLst>
          </p:cNvPr>
          <p:cNvSpPr txBox="1"/>
          <p:nvPr/>
        </p:nvSpPr>
        <p:spPr>
          <a:xfrm>
            <a:off x="2606551" y="32233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/>
              <a:t>Sample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4212815-A1B7-2507-496B-DF9CAEE27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891893"/>
              </p:ext>
            </p:extLst>
          </p:nvPr>
        </p:nvGraphicFramePr>
        <p:xfrm>
          <a:off x="8859554" y="3592648"/>
          <a:ext cx="10140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016">
                  <a:extLst>
                    <a:ext uri="{9D8B030D-6E8A-4147-A177-3AD203B41FA5}">
                      <a16:colId xmlns:a16="http://schemas.microsoft.com/office/drawing/2014/main" val="1187015071"/>
                    </a:ext>
                  </a:extLst>
                </a:gridCol>
                <a:gridCol w="507016">
                  <a:extLst>
                    <a:ext uri="{9D8B030D-6E8A-4147-A177-3AD203B41FA5}">
                      <a16:colId xmlns:a16="http://schemas.microsoft.com/office/drawing/2014/main" val="329332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nl-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ysClr val="windowText" lastClr="000000"/>
                          </a:solidFill>
                        </a:rPr>
                        <a:t>x..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9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280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9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69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56936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D4D646A-12F5-E991-033A-3EE86CA18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800353"/>
              </p:ext>
            </p:extLst>
          </p:nvPr>
        </p:nvGraphicFramePr>
        <p:xfrm>
          <a:off x="10040123" y="3592648"/>
          <a:ext cx="10312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633">
                  <a:extLst>
                    <a:ext uri="{9D8B030D-6E8A-4147-A177-3AD203B41FA5}">
                      <a16:colId xmlns:a16="http://schemas.microsoft.com/office/drawing/2014/main" val="1187015071"/>
                    </a:ext>
                  </a:extLst>
                </a:gridCol>
                <a:gridCol w="515633">
                  <a:extLst>
                    <a:ext uri="{9D8B030D-6E8A-4147-A177-3AD203B41FA5}">
                      <a16:colId xmlns:a16="http://schemas.microsoft.com/office/drawing/2014/main" val="35259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nl-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ysClr val="windowText" lastClr="000000"/>
                          </a:solidFill>
                        </a:rPr>
                        <a:t>x..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9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280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9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69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56936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63F56B6-B8D5-05B0-F6F1-BF294213F476}"/>
              </a:ext>
            </a:extLst>
          </p:cNvPr>
          <p:cNvSpPr txBox="1"/>
          <p:nvPr/>
        </p:nvSpPr>
        <p:spPr>
          <a:xfrm>
            <a:off x="7957704" y="5600181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/>
              <a:t>Bootstrapping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9639E83-901F-191C-39AA-03F38665E34F}"/>
              </a:ext>
            </a:extLst>
          </p:cNvPr>
          <p:cNvSpPr/>
          <p:nvPr/>
        </p:nvSpPr>
        <p:spPr>
          <a:xfrm>
            <a:off x="6209761" y="4419917"/>
            <a:ext cx="635726" cy="3918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DA345C5-F137-6A18-B093-829893742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676848"/>
              </p:ext>
            </p:extLst>
          </p:nvPr>
        </p:nvGraphicFramePr>
        <p:xfrm>
          <a:off x="1531705" y="5548244"/>
          <a:ext cx="425026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378">
                  <a:extLst>
                    <a:ext uri="{9D8B030D-6E8A-4147-A177-3AD203B41FA5}">
                      <a16:colId xmlns:a16="http://schemas.microsoft.com/office/drawing/2014/main" val="3229111984"/>
                    </a:ext>
                  </a:extLst>
                </a:gridCol>
                <a:gridCol w="708378">
                  <a:extLst>
                    <a:ext uri="{9D8B030D-6E8A-4147-A177-3AD203B41FA5}">
                      <a16:colId xmlns:a16="http://schemas.microsoft.com/office/drawing/2014/main" val="3755040111"/>
                    </a:ext>
                  </a:extLst>
                </a:gridCol>
                <a:gridCol w="708378">
                  <a:extLst>
                    <a:ext uri="{9D8B030D-6E8A-4147-A177-3AD203B41FA5}">
                      <a16:colId xmlns:a16="http://schemas.microsoft.com/office/drawing/2014/main" val="1697749575"/>
                    </a:ext>
                  </a:extLst>
                </a:gridCol>
                <a:gridCol w="708378">
                  <a:extLst>
                    <a:ext uri="{9D8B030D-6E8A-4147-A177-3AD203B41FA5}">
                      <a16:colId xmlns:a16="http://schemas.microsoft.com/office/drawing/2014/main" val="1086593567"/>
                    </a:ext>
                  </a:extLst>
                </a:gridCol>
                <a:gridCol w="708378">
                  <a:extLst>
                    <a:ext uri="{9D8B030D-6E8A-4147-A177-3AD203B41FA5}">
                      <a16:colId xmlns:a16="http://schemas.microsoft.com/office/drawing/2014/main" val="1770605145"/>
                    </a:ext>
                  </a:extLst>
                </a:gridCol>
                <a:gridCol w="708378">
                  <a:extLst>
                    <a:ext uri="{9D8B030D-6E8A-4147-A177-3AD203B41FA5}">
                      <a16:colId xmlns:a16="http://schemas.microsoft.com/office/drawing/2014/main" val="181191025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</a:rPr>
                        <a:t>2.1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</a:rPr>
                        <a:t>2.9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</a:rPr>
                        <a:t>4.1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02129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1626140-320D-71AE-3C75-7CF6FB23DE52}"/>
              </a:ext>
            </a:extLst>
          </p:cNvPr>
          <p:cNvSpPr txBox="1"/>
          <p:nvPr/>
        </p:nvSpPr>
        <p:spPr>
          <a:xfrm rot="16200000">
            <a:off x="802008" y="4524420"/>
            <a:ext cx="74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Train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022B5B-6162-225E-1A2F-947084C0B5F1}"/>
              </a:ext>
            </a:extLst>
          </p:cNvPr>
          <p:cNvSpPr txBox="1"/>
          <p:nvPr/>
        </p:nvSpPr>
        <p:spPr>
          <a:xfrm rot="16200000">
            <a:off x="862014" y="5582701"/>
            <a:ext cx="65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43994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6C04-8137-FBFD-38E8-C2398A41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Random </a:t>
            </a:r>
            <a:r>
              <a:rPr lang="nl-NL" dirty="0" err="1"/>
              <a:t>Forest</a:t>
            </a:r>
            <a:r>
              <a:rPr lang="nl-NL" dirty="0"/>
              <a:t> </a:t>
            </a:r>
            <a:r>
              <a:rPr lang="nl-NL" dirty="0" err="1"/>
              <a:t>step-by-step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3D240-7DAA-8615-8DED-8F7CFA350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en-US" i="1" dirty="0"/>
              <a:t>Random Feature Selection: </a:t>
            </a:r>
            <a:r>
              <a:rPr lang="en-US" dirty="0"/>
              <a:t>from each dataset we randomly select a subset of features for each tree and use only them for training.</a:t>
            </a:r>
          </a:p>
          <a:p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43FFF-E39D-2C4E-AD21-3652ED5C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20 januari 2025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48C8F-23B9-8EC7-8E9A-41639C3B20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5</a:t>
            </a:fld>
            <a:endParaRPr lang="nl-NL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BB6E5C8-66CF-BF2E-F461-DFB049FD5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376542"/>
              </p:ext>
            </p:extLst>
          </p:nvPr>
        </p:nvGraphicFramePr>
        <p:xfrm>
          <a:off x="3418083" y="2861129"/>
          <a:ext cx="1072313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114">
                  <a:extLst>
                    <a:ext uri="{9D8B030D-6E8A-4147-A177-3AD203B41FA5}">
                      <a16:colId xmlns:a16="http://schemas.microsoft.com/office/drawing/2014/main" val="1187015071"/>
                    </a:ext>
                  </a:extLst>
                </a:gridCol>
                <a:gridCol w="528199">
                  <a:extLst>
                    <a:ext uri="{9D8B030D-6E8A-4147-A177-3AD203B41FA5}">
                      <a16:colId xmlns:a16="http://schemas.microsoft.com/office/drawing/2014/main" val="2971340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nl-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ysClr val="windowText" lastClr="000000"/>
                          </a:solidFill>
                        </a:rPr>
                        <a:t>x..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9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280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90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69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56936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96373C4-6A98-D3FF-CA42-71F574C7E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300212"/>
              </p:ext>
            </p:extLst>
          </p:nvPr>
        </p:nvGraphicFramePr>
        <p:xfrm>
          <a:off x="4949406" y="2861129"/>
          <a:ext cx="10140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016">
                  <a:extLst>
                    <a:ext uri="{9D8B030D-6E8A-4147-A177-3AD203B41FA5}">
                      <a16:colId xmlns:a16="http://schemas.microsoft.com/office/drawing/2014/main" val="1187015071"/>
                    </a:ext>
                  </a:extLst>
                </a:gridCol>
                <a:gridCol w="507016">
                  <a:extLst>
                    <a:ext uri="{9D8B030D-6E8A-4147-A177-3AD203B41FA5}">
                      <a16:colId xmlns:a16="http://schemas.microsoft.com/office/drawing/2014/main" val="329332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nl-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ysClr val="windowText" lastClr="000000"/>
                          </a:solidFill>
                        </a:rPr>
                        <a:t>x..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9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280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9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69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56936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5066B1F-AA96-8B1D-5D4E-8E636D86D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240891"/>
              </p:ext>
            </p:extLst>
          </p:nvPr>
        </p:nvGraphicFramePr>
        <p:xfrm>
          <a:off x="6539278" y="2861129"/>
          <a:ext cx="10312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633">
                  <a:extLst>
                    <a:ext uri="{9D8B030D-6E8A-4147-A177-3AD203B41FA5}">
                      <a16:colId xmlns:a16="http://schemas.microsoft.com/office/drawing/2014/main" val="1187015071"/>
                    </a:ext>
                  </a:extLst>
                </a:gridCol>
                <a:gridCol w="515633">
                  <a:extLst>
                    <a:ext uri="{9D8B030D-6E8A-4147-A177-3AD203B41FA5}">
                      <a16:colId xmlns:a16="http://schemas.microsoft.com/office/drawing/2014/main" val="35259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nl-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ysClr val="windowText" lastClr="000000"/>
                          </a:solidFill>
                        </a:rPr>
                        <a:t>x..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9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280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9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69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56936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93A6436-0EB2-E7ED-2934-1EE0F6395ACC}"/>
              </a:ext>
            </a:extLst>
          </p:cNvPr>
          <p:cNvSpPr txBox="1"/>
          <p:nvPr/>
        </p:nvSpPr>
        <p:spPr>
          <a:xfrm>
            <a:off x="3516333" y="4781577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/>
              <a:t>x0,x3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083A35-A5D0-50AB-5CCA-F7EE942272FB}"/>
              </a:ext>
            </a:extLst>
          </p:cNvPr>
          <p:cNvSpPr txBox="1"/>
          <p:nvPr/>
        </p:nvSpPr>
        <p:spPr>
          <a:xfrm>
            <a:off x="5036731" y="4781577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/>
              <a:t>x1,x2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F1ABCF-B6A6-EFA3-56C7-83AD62F17F7F}"/>
              </a:ext>
            </a:extLst>
          </p:cNvPr>
          <p:cNvSpPr txBox="1"/>
          <p:nvPr/>
        </p:nvSpPr>
        <p:spPr>
          <a:xfrm>
            <a:off x="6557129" y="4781577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/>
              <a:t>x1,x3</a:t>
            </a:r>
          </a:p>
        </p:txBody>
      </p:sp>
    </p:spTree>
    <p:extLst>
      <p:ext uri="{BB962C8B-B14F-4D97-AF65-F5344CB8AC3E}">
        <p14:creationId xmlns:p14="http://schemas.microsoft.com/office/powerpoint/2010/main" val="1552810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8E5B-1FC8-1EAA-B405-FF47B523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Random </a:t>
            </a:r>
            <a:r>
              <a:rPr lang="nl-NL" dirty="0" err="1"/>
              <a:t>Forest</a:t>
            </a:r>
            <a:r>
              <a:rPr lang="nl-NL" dirty="0"/>
              <a:t> </a:t>
            </a:r>
            <a:r>
              <a:rPr lang="nl-NL" dirty="0" err="1"/>
              <a:t>step-by-step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57F29-ACAF-3AAE-318A-166B1729F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00" y="1885007"/>
            <a:ext cx="3076493" cy="4248000"/>
          </a:xfrm>
        </p:spPr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en-US" i="1" dirty="0"/>
              <a:t>Independent Model Training: </a:t>
            </a:r>
            <a:r>
              <a:rPr lang="en-US" dirty="0"/>
              <a:t>Each model is trained independently on a different bootstrapped dataset with random features. This training process generates results for each model.</a:t>
            </a:r>
          </a:p>
          <a:p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1DD25-F601-B5F8-0338-8369531A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20 januari 2025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8F2B0-EC0C-9796-8CD1-F07CBC7D85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6</a:t>
            </a:fld>
            <a:endParaRPr lang="nl-NL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7E97717-7381-EC4A-0A8C-45AC9C383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806082"/>
              </p:ext>
            </p:extLst>
          </p:nvPr>
        </p:nvGraphicFramePr>
        <p:xfrm>
          <a:off x="6230952" y="1574800"/>
          <a:ext cx="1072313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114">
                  <a:extLst>
                    <a:ext uri="{9D8B030D-6E8A-4147-A177-3AD203B41FA5}">
                      <a16:colId xmlns:a16="http://schemas.microsoft.com/office/drawing/2014/main" val="1187015071"/>
                    </a:ext>
                  </a:extLst>
                </a:gridCol>
                <a:gridCol w="528199">
                  <a:extLst>
                    <a:ext uri="{9D8B030D-6E8A-4147-A177-3AD203B41FA5}">
                      <a16:colId xmlns:a16="http://schemas.microsoft.com/office/drawing/2014/main" val="2971340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nl-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ysClr val="windowText" lastClr="000000"/>
                          </a:solidFill>
                        </a:rPr>
                        <a:t>x..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9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280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90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69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56936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B46F762-7069-798E-0B85-17943770A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576409"/>
              </p:ext>
            </p:extLst>
          </p:nvPr>
        </p:nvGraphicFramePr>
        <p:xfrm>
          <a:off x="8164800" y="1569720"/>
          <a:ext cx="10140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016">
                  <a:extLst>
                    <a:ext uri="{9D8B030D-6E8A-4147-A177-3AD203B41FA5}">
                      <a16:colId xmlns:a16="http://schemas.microsoft.com/office/drawing/2014/main" val="1187015071"/>
                    </a:ext>
                  </a:extLst>
                </a:gridCol>
                <a:gridCol w="507016">
                  <a:extLst>
                    <a:ext uri="{9D8B030D-6E8A-4147-A177-3AD203B41FA5}">
                      <a16:colId xmlns:a16="http://schemas.microsoft.com/office/drawing/2014/main" val="329332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nl-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ysClr val="windowText" lastClr="000000"/>
                          </a:solidFill>
                        </a:rPr>
                        <a:t>x..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9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280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9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69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56936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00ADC3C-2773-2F02-2771-99EE4210A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212472"/>
              </p:ext>
            </p:extLst>
          </p:nvPr>
        </p:nvGraphicFramePr>
        <p:xfrm>
          <a:off x="9972734" y="1569720"/>
          <a:ext cx="10312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633">
                  <a:extLst>
                    <a:ext uri="{9D8B030D-6E8A-4147-A177-3AD203B41FA5}">
                      <a16:colId xmlns:a16="http://schemas.microsoft.com/office/drawing/2014/main" val="1187015071"/>
                    </a:ext>
                  </a:extLst>
                </a:gridCol>
                <a:gridCol w="515633">
                  <a:extLst>
                    <a:ext uri="{9D8B030D-6E8A-4147-A177-3AD203B41FA5}">
                      <a16:colId xmlns:a16="http://schemas.microsoft.com/office/drawing/2014/main" val="35259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nl-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ysClr val="windowText" lastClr="000000"/>
                          </a:solidFill>
                        </a:rPr>
                        <a:t>x..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9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280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9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69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56936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F67E92-45AA-BE6B-562E-1D5834051031}"/>
              </a:ext>
            </a:extLst>
          </p:cNvPr>
          <p:cNvSpPr txBox="1"/>
          <p:nvPr/>
        </p:nvSpPr>
        <p:spPr>
          <a:xfrm>
            <a:off x="6329202" y="3495248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/>
              <a:t>x0,x3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F23B4-F41E-8016-6AC7-695F9F6DBBF3}"/>
              </a:ext>
            </a:extLst>
          </p:cNvPr>
          <p:cNvSpPr txBox="1"/>
          <p:nvPr/>
        </p:nvSpPr>
        <p:spPr>
          <a:xfrm>
            <a:off x="8252125" y="3490168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/>
              <a:t>x1,x2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52B51C-A7B2-CB4D-8976-0398D7C9F183}"/>
              </a:ext>
            </a:extLst>
          </p:cNvPr>
          <p:cNvSpPr txBox="1"/>
          <p:nvPr/>
        </p:nvSpPr>
        <p:spPr>
          <a:xfrm>
            <a:off x="9990585" y="3490168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/>
              <a:t>x1,x3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6004C34D-8731-A7CA-109B-C4A659CD3401}"/>
              </a:ext>
            </a:extLst>
          </p:cNvPr>
          <p:cNvSpPr/>
          <p:nvPr/>
        </p:nvSpPr>
        <p:spPr>
          <a:xfrm>
            <a:off x="6329203" y="3960974"/>
            <a:ext cx="437358" cy="436855"/>
          </a:xfrm>
          <a:prstGeom prst="flowChartConnector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00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42014FD7-C1BB-7D4C-FE84-4CD11EC6511B}"/>
              </a:ext>
            </a:extLst>
          </p:cNvPr>
          <p:cNvSpPr/>
          <p:nvPr/>
        </p:nvSpPr>
        <p:spPr>
          <a:xfrm>
            <a:off x="5820951" y="4540094"/>
            <a:ext cx="437358" cy="436855"/>
          </a:xfrm>
          <a:prstGeom prst="flowChartConnector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00" dirty="0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47FA87B3-4BDA-8094-F097-FA2FF17018F0}"/>
              </a:ext>
            </a:extLst>
          </p:cNvPr>
          <p:cNvSpPr/>
          <p:nvPr/>
        </p:nvSpPr>
        <p:spPr>
          <a:xfrm>
            <a:off x="6776235" y="4540094"/>
            <a:ext cx="437358" cy="436855"/>
          </a:xfrm>
          <a:prstGeom prst="flowChartConnector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FD9FF774-8B40-73F3-0F21-58EA5518F132}"/>
              </a:ext>
            </a:extLst>
          </p:cNvPr>
          <p:cNvSpPr/>
          <p:nvPr/>
        </p:nvSpPr>
        <p:spPr>
          <a:xfrm>
            <a:off x="5327260" y="5155636"/>
            <a:ext cx="437358" cy="436855"/>
          </a:xfrm>
          <a:prstGeom prst="flowChartConnector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CCC783D0-6F8C-08E5-96FF-70B075FF570E}"/>
              </a:ext>
            </a:extLst>
          </p:cNvPr>
          <p:cNvSpPr/>
          <p:nvPr/>
        </p:nvSpPr>
        <p:spPr>
          <a:xfrm>
            <a:off x="6277500" y="5155637"/>
            <a:ext cx="437358" cy="436855"/>
          </a:xfrm>
          <a:prstGeom prst="flowChartConnector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AFFD9CE-3B91-5487-9305-D3AAB1685D6D}"/>
              </a:ext>
            </a:extLst>
          </p:cNvPr>
          <p:cNvCxnSpPr>
            <a:stCxn id="15" idx="5"/>
            <a:endCxn id="21" idx="1"/>
          </p:cNvCxnSpPr>
          <p:nvPr/>
        </p:nvCxnSpPr>
        <p:spPr>
          <a:xfrm>
            <a:off x="6702511" y="4333853"/>
            <a:ext cx="137774" cy="27021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8A8920-2822-A1B4-77C9-A81A9961095B}"/>
              </a:ext>
            </a:extLst>
          </p:cNvPr>
          <p:cNvCxnSpPr>
            <a:stCxn id="15" idx="3"/>
            <a:endCxn id="20" idx="7"/>
          </p:cNvCxnSpPr>
          <p:nvPr/>
        </p:nvCxnSpPr>
        <p:spPr>
          <a:xfrm flipH="1">
            <a:off x="6194259" y="4333853"/>
            <a:ext cx="198994" cy="27021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A05E46-E151-CCCD-34E9-A540AA0A85E8}"/>
              </a:ext>
            </a:extLst>
          </p:cNvPr>
          <p:cNvCxnSpPr>
            <a:stCxn id="20" idx="3"/>
            <a:endCxn id="22" idx="7"/>
          </p:cNvCxnSpPr>
          <p:nvPr/>
        </p:nvCxnSpPr>
        <p:spPr>
          <a:xfrm flipH="1">
            <a:off x="5700568" y="4912973"/>
            <a:ext cx="184433" cy="3066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3ABE29-C375-F232-8A88-D460C1E31141}"/>
              </a:ext>
            </a:extLst>
          </p:cNvPr>
          <p:cNvCxnSpPr>
            <a:stCxn id="20" idx="5"/>
            <a:endCxn id="23" idx="1"/>
          </p:cNvCxnSpPr>
          <p:nvPr/>
        </p:nvCxnSpPr>
        <p:spPr>
          <a:xfrm>
            <a:off x="6194259" y="4912973"/>
            <a:ext cx="147291" cy="30664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51901DD7-CCF7-9289-9223-D7EB5B11CEB9}"/>
              </a:ext>
            </a:extLst>
          </p:cNvPr>
          <p:cNvSpPr/>
          <p:nvPr/>
        </p:nvSpPr>
        <p:spPr>
          <a:xfrm>
            <a:off x="8452112" y="3948051"/>
            <a:ext cx="437358" cy="436855"/>
          </a:xfrm>
          <a:prstGeom prst="flowChartConnector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00">
              <a:solidFill>
                <a:schemeClr val="tx1"/>
              </a:solidFill>
            </a:endParaRP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17C78E71-6A04-FEFD-526A-FD6D0E812F17}"/>
              </a:ext>
            </a:extLst>
          </p:cNvPr>
          <p:cNvSpPr/>
          <p:nvPr/>
        </p:nvSpPr>
        <p:spPr>
          <a:xfrm>
            <a:off x="7943860" y="4527171"/>
            <a:ext cx="437358" cy="436855"/>
          </a:xfrm>
          <a:prstGeom prst="flowChartConnector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8F8B63FD-7725-5BB0-614D-E5ED2A70C63E}"/>
              </a:ext>
            </a:extLst>
          </p:cNvPr>
          <p:cNvSpPr/>
          <p:nvPr/>
        </p:nvSpPr>
        <p:spPr>
          <a:xfrm>
            <a:off x="8899144" y="4527171"/>
            <a:ext cx="437358" cy="436855"/>
          </a:xfrm>
          <a:prstGeom prst="flowChartConnector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7B95D94-92DD-AEF0-2B9C-A147A831B13E}"/>
              </a:ext>
            </a:extLst>
          </p:cNvPr>
          <p:cNvCxnSpPr>
            <a:stCxn id="49" idx="5"/>
            <a:endCxn id="51" idx="1"/>
          </p:cNvCxnSpPr>
          <p:nvPr/>
        </p:nvCxnSpPr>
        <p:spPr>
          <a:xfrm>
            <a:off x="8825420" y="4320930"/>
            <a:ext cx="137774" cy="27021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EE01DE4-1F5B-BBC3-5614-866B4D167386}"/>
              </a:ext>
            </a:extLst>
          </p:cNvPr>
          <p:cNvCxnSpPr>
            <a:stCxn id="49" idx="3"/>
            <a:endCxn id="50" idx="7"/>
          </p:cNvCxnSpPr>
          <p:nvPr/>
        </p:nvCxnSpPr>
        <p:spPr>
          <a:xfrm flipH="1">
            <a:off x="8317168" y="4320930"/>
            <a:ext cx="198994" cy="27021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17F179B6-D6D9-9B93-903A-3FF006F470EF}"/>
              </a:ext>
            </a:extLst>
          </p:cNvPr>
          <p:cNvSpPr/>
          <p:nvPr/>
        </p:nvSpPr>
        <p:spPr>
          <a:xfrm>
            <a:off x="10340040" y="3960974"/>
            <a:ext cx="437358" cy="436855"/>
          </a:xfrm>
          <a:prstGeom prst="flowChartConnector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00">
              <a:solidFill>
                <a:schemeClr val="tx1"/>
              </a:solidFill>
            </a:endParaRPr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384583D8-23DF-50B9-3E18-B195CDA89FCB}"/>
              </a:ext>
            </a:extLst>
          </p:cNvPr>
          <p:cNvSpPr/>
          <p:nvPr/>
        </p:nvSpPr>
        <p:spPr>
          <a:xfrm>
            <a:off x="9831788" y="4540094"/>
            <a:ext cx="437358" cy="436855"/>
          </a:xfrm>
          <a:prstGeom prst="flowChartConnector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D838D1B6-0C7B-96B7-C112-22DCB9731AC1}"/>
              </a:ext>
            </a:extLst>
          </p:cNvPr>
          <p:cNvSpPr/>
          <p:nvPr/>
        </p:nvSpPr>
        <p:spPr>
          <a:xfrm>
            <a:off x="10787072" y="4540094"/>
            <a:ext cx="437358" cy="436855"/>
          </a:xfrm>
          <a:prstGeom prst="flowChartConnector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F6A73D75-89DA-D0A7-6631-9FDB0651031D}"/>
              </a:ext>
            </a:extLst>
          </p:cNvPr>
          <p:cNvSpPr/>
          <p:nvPr/>
        </p:nvSpPr>
        <p:spPr>
          <a:xfrm>
            <a:off x="10288337" y="5155637"/>
            <a:ext cx="437358" cy="436855"/>
          </a:xfrm>
          <a:prstGeom prst="flowChartConnector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889A4922-5FE6-5B0D-6E8C-BACADCB494FC}"/>
              </a:ext>
            </a:extLst>
          </p:cNvPr>
          <p:cNvSpPr/>
          <p:nvPr/>
        </p:nvSpPr>
        <p:spPr>
          <a:xfrm>
            <a:off x="11238577" y="5155636"/>
            <a:ext cx="437358" cy="436855"/>
          </a:xfrm>
          <a:prstGeom prst="flowChartConnector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920A74F-9C7E-86DB-C76C-87EC3184E335}"/>
              </a:ext>
            </a:extLst>
          </p:cNvPr>
          <p:cNvCxnSpPr>
            <a:cxnSpLocks/>
            <a:stCxn id="61" idx="5"/>
            <a:endCxn id="63" idx="1"/>
          </p:cNvCxnSpPr>
          <p:nvPr/>
        </p:nvCxnSpPr>
        <p:spPr>
          <a:xfrm>
            <a:off x="10713348" y="4333853"/>
            <a:ext cx="137774" cy="27021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8630758-5BB7-C259-A2C4-F290C267A3ED}"/>
              </a:ext>
            </a:extLst>
          </p:cNvPr>
          <p:cNvCxnSpPr>
            <a:stCxn id="61" idx="3"/>
            <a:endCxn id="62" idx="7"/>
          </p:cNvCxnSpPr>
          <p:nvPr/>
        </p:nvCxnSpPr>
        <p:spPr>
          <a:xfrm flipH="1">
            <a:off x="10205096" y="4333853"/>
            <a:ext cx="198994" cy="27021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E0DFB81-5886-2CF5-1BB5-F2A53FA8CC79}"/>
              </a:ext>
            </a:extLst>
          </p:cNvPr>
          <p:cNvCxnSpPr>
            <a:cxnSpLocks/>
            <a:stCxn id="63" idx="3"/>
            <a:endCxn id="65" idx="7"/>
          </p:cNvCxnSpPr>
          <p:nvPr/>
        </p:nvCxnSpPr>
        <p:spPr>
          <a:xfrm flipH="1">
            <a:off x="10661645" y="4912973"/>
            <a:ext cx="189477" cy="30664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9C7228F-7854-C841-5A61-47C14C675033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11160380" y="4912973"/>
            <a:ext cx="142247" cy="3066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E1713CC-64E4-3B6D-E6D2-C4EE8D8129B5}"/>
              </a:ext>
            </a:extLst>
          </p:cNvPr>
          <p:cNvSpPr txBox="1"/>
          <p:nvPr/>
        </p:nvSpPr>
        <p:spPr>
          <a:xfrm>
            <a:off x="5679697" y="4622388"/>
            <a:ext cx="704039" cy="2616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nl-NL" sz="1100" dirty="0"/>
              <a:t>x0≤4.3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508F895-1758-39EA-A31F-A4E17E8F6D4E}"/>
              </a:ext>
            </a:extLst>
          </p:cNvPr>
          <p:cNvSpPr txBox="1"/>
          <p:nvPr/>
        </p:nvSpPr>
        <p:spPr>
          <a:xfrm>
            <a:off x="6220356" y="4040902"/>
            <a:ext cx="704039" cy="2616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nl-NL" sz="1100" dirty="0"/>
              <a:t>x3≤3.6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A2F3852-B7B7-AB72-5960-9E1B3817024E}"/>
              </a:ext>
            </a:extLst>
          </p:cNvPr>
          <p:cNvSpPr txBox="1"/>
          <p:nvPr/>
        </p:nvSpPr>
        <p:spPr>
          <a:xfrm>
            <a:off x="8334328" y="4031506"/>
            <a:ext cx="704039" cy="2616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nl-NL" sz="1100" dirty="0"/>
              <a:t>x2≤5.9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9735A6-E532-5B71-3B18-A720CF750D3F}"/>
              </a:ext>
            </a:extLst>
          </p:cNvPr>
          <p:cNvSpPr txBox="1"/>
          <p:nvPr/>
        </p:nvSpPr>
        <p:spPr>
          <a:xfrm>
            <a:off x="10206699" y="4036572"/>
            <a:ext cx="704039" cy="2616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nl-NL" sz="1100" dirty="0"/>
              <a:t>x1≤7.6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5A76004-DA59-1CBF-1CBC-E00F0E59C339}"/>
              </a:ext>
            </a:extLst>
          </p:cNvPr>
          <p:cNvSpPr txBox="1"/>
          <p:nvPr/>
        </p:nvSpPr>
        <p:spPr>
          <a:xfrm>
            <a:off x="10647393" y="4635813"/>
            <a:ext cx="704039" cy="2616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nl-NL" sz="1100" dirty="0"/>
              <a:t>x3≤2.5</a:t>
            </a:r>
          </a:p>
        </p:txBody>
      </p:sp>
    </p:spTree>
    <p:extLst>
      <p:ext uri="{BB962C8B-B14F-4D97-AF65-F5344CB8AC3E}">
        <p14:creationId xmlns:p14="http://schemas.microsoft.com/office/powerpoint/2010/main" val="341243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1" grpId="0" animBg="1"/>
      <p:bldP spid="22" grpId="0" animBg="1"/>
      <p:bldP spid="23" grpId="0" animBg="1"/>
      <p:bldP spid="49" grpId="0" animBg="1"/>
      <p:bldP spid="50" grpId="0" animBg="1"/>
      <p:bldP spid="51" grpId="0" animBg="1"/>
      <p:bldP spid="61" grpId="0" animBg="1"/>
      <p:bldP spid="62" grpId="0" animBg="1"/>
      <p:bldP spid="63" grpId="0" animBg="1"/>
      <p:bldP spid="65" grpId="0" animBg="1"/>
      <p:bldP spid="66" grpId="0" animBg="1"/>
      <p:bldP spid="76" grpId="0"/>
      <p:bldP spid="77" grpId="0"/>
      <p:bldP spid="79" grpId="0"/>
      <p:bldP spid="80" grpId="0"/>
      <p:bldP spid="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D43AF-1BA2-2954-C7BF-F84B49450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Random </a:t>
            </a:r>
            <a:r>
              <a:rPr lang="nl-NL" dirty="0" err="1"/>
              <a:t>Forest</a:t>
            </a:r>
            <a:r>
              <a:rPr lang="nl-NL" dirty="0"/>
              <a:t> </a:t>
            </a:r>
            <a:r>
              <a:rPr lang="nl-NL" dirty="0" err="1"/>
              <a:t>step-by-step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1E0AF-1F18-3A18-368B-70C923AFA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00" y="1885007"/>
            <a:ext cx="4176480" cy="4248000"/>
          </a:xfrm>
        </p:spPr>
        <p:txBody>
          <a:bodyPr/>
          <a:lstStyle/>
          <a:p>
            <a:pPr marL="342900" indent="-342900">
              <a:buFont typeface="+mj-lt"/>
              <a:buAutoNum type="arabicPeriod" startAt="5"/>
            </a:pPr>
            <a:r>
              <a:rPr lang="en-US" i="1" dirty="0"/>
              <a:t>Aggregation</a:t>
            </a:r>
            <a:r>
              <a:rPr lang="en-US" dirty="0"/>
              <a:t>: The final output is determined by combining the results of all models through majority voting or averaging. The most commonly predicted outcome among the models is selected, majority voting.</a:t>
            </a:r>
          </a:p>
          <a:p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96DFB-BAC5-9FA4-E134-5A090881C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20 januari 2025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AFEBA-5119-8D77-0B2B-CBA7E871FB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7</a:t>
            </a:fld>
            <a:endParaRPr lang="nl-NL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6DBCBB1-B168-7FD7-4C0F-EEBFB9A91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191308"/>
              </p:ext>
            </p:extLst>
          </p:nvPr>
        </p:nvGraphicFramePr>
        <p:xfrm>
          <a:off x="6230952" y="1574800"/>
          <a:ext cx="1072313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114">
                  <a:extLst>
                    <a:ext uri="{9D8B030D-6E8A-4147-A177-3AD203B41FA5}">
                      <a16:colId xmlns:a16="http://schemas.microsoft.com/office/drawing/2014/main" val="1187015071"/>
                    </a:ext>
                  </a:extLst>
                </a:gridCol>
                <a:gridCol w="528199">
                  <a:extLst>
                    <a:ext uri="{9D8B030D-6E8A-4147-A177-3AD203B41FA5}">
                      <a16:colId xmlns:a16="http://schemas.microsoft.com/office/drawing/2014/main" val="2971340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nl-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ysClr val="windowText" lastClr="000000"/>
                          </a:solidFill>
                        </a:rPr>
                        <a:t>x..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9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280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90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69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56936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FCCEB0D-CC4D-DB35-9A92-5B154D29F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220518"/>
              </p:ext>
            </p:extLst>
          </p:nvPr>
        </p:nvGraphicFramePr>
        <p:xfrm>
          <a:off x="8164800" y="1569720"/>
          <a:ext cx="10140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016">
                  <a:extLst>
                    <a:ext uri="{9D8B030D-6E8A-4147-A177-3AD203B41FA5}">
                      <a16:colId xmlns:a16="http://schemas.microsoft.com/office/drawing/2014/main" val="1187015071"/>
                    </a:ext>
                  </a:extLst>
                </a:gridCol>
                <a:gridCol w="507016">
                  <a:extLst>
                    <a:ext uri="{9D8B030D-6E8A-4147-A177-3AD203B41FA5}">
                      <a16:colId xmlns:a16="http://schemas.microsoft.com/office/drawing/2014/main" val="329332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nl-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ysClr val="windowText" lastClr="000000"/>
                          </a:solidFill>
                        </a:rPr>
                        <a:t>x..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9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280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9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69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56936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54814E7-A691-B5F3-1DE8-26D44900F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78787"/>
              </p:ext>
            </p:extLst>
          </p:nvPr>
        </p:nvGraphicFramePr>
        <p:xfrm>
          <a:off x="9972734" y="1569720"/>
          <a:ext cx="10312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633">
                  <a:extLst>
                    <a:ext uri="{9D8B030D-6E8A-4147-A177-3AD203B41FA5}">
                      <a16:colId xmlns:a16="http://schemas.microsoft.com/office/drawing/2014/main" val="1187015071"/>
                    </a:ext>
                  </a:extLst>
                </a:gridCol>
                <a:gridCol w="515633">
                  <a:extLst>
                    <a:ext uri="{9D8B030D-6E8A-4147-A177-3AD203B41FA5}">
                      <a16:colId xmlns:a16="http://schemas.microsoft.com/office/drawing/2014/main" val="35259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nl-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ysClr val="windowText" lastClr="000000"/>
                          </a:solidFill>
                        </a:rPr>
                        <a:t>x..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9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280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9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69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56936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36CB4A9-4262-423F-BC72-314E49DBD658}"/>
              </a:ext>
            </a:extLst>
          </p:cNvPr>
          <p:cNvSpPr txBox="1"/>
          <p:nvPr/>
        </p:nvSpPr>
        <p:spPr>
          <a:xfrm>
            <a:off x="6329202" y="3495248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/>
              <a:t>x0,x3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0670E2-84D5-A707-0E49-3DB99324DFFB}"/>
              </a:ext>
            </a:extLst>
          </p:cNvPr>
          <p:cNvSpPr txBox="1"/>
          <p:nvPr/>
        </p:nvSpPr>
        <p:spPr>
          <a:xfrm>
            <a:off x="8252125" y="3490168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/>
              <a:t>x1,x2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537A8C-EFFF-C573-1200-66A92518449C}"/>
              </a:ext>
            </a:extLst>
          </p:cNvPr>
          <p:cNvSpPr txBox="1"/>
          <p:nvPr/>
        </p:nvSpPr>
        <p:spPr>
          <a:xfrm>
            <a:off x="9990585" y="3490168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/>
              <a:t>x1,x3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DB5A42-17F2-66CA-0123-7D08AA7084C7}"/>
              </a:ext>
            </a:extLst>
          </p:cNvPr>
          <p:cNvSpPr txBox="1"/>
          <p:nvPr/>
        </p:nvSpPr>
        <p:spPr>
          <a:xfrm>
            <a:off x="6537984" y="5734757"/>
            <a:ext cx="329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i="1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D92B6FE-4598-367F-B6C1-F28433F2ECB0}"/>
              </a:ext>
            </a:extLst>
          </p:cNvPr>
          <p:cNvSpPr txBox="1"/>
          <p:nvPr/>
        </p:nvSpPr>
        <p:spPr>
          <a:xfrm>
            <a:off x="8505340" y="5700687"/>
            <a:ext cx="329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i="1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DDCAC3-67CE-1273-87D2-5ABFC83981B0}"/>
              </a:ext>
            </a:extLst>
          </p:cNvPr>
          <p:cNvSpPr txBox="1"/>
          <p:nvPr/>
        </p:nvSpPr>
        <p:spPr>
          <a:xfrm>
            <a:off x="10323840" y="5742190"/>
            <a:ext cx="329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i="1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E35B0D-0E9D-F16D-5F2D-E42DA56B1795}"/>
              </a:ext>
            </a:extLst>
          </p:cNvPr>
          <p:cNvSpPr txBox="1"/>
          <p:nvPr/>
        </p:nvSpPr>
        <p:spPr>
          <a:xfrm>
            <a:off x="4389203" y="5734757"/>
            <a:ext cx="1495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i="1" dirty="0" err="1"/>
              <a:t>Prediction</a:t>
            </a:r>
            <a:r>
              <a:rPr lang="nl-NL" i="1" dirty="0"/>
              <a:t>:</a:t>
            </a:r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108E5BCF-A26C-4C21-8970-3F0DF4D911A3}"/>
              </a:ext>
            </a:extLst>
          </p:cNvPr>
          <p:cNvSpPr/>
          <p:nvPr/>
        </p:nvSpPr>
        <p:spPr>
          <a:xfrm>
            <a:off x="6329203" y="3960974"/>
            <a:ext cx="437358" cy="436855"/>
          </a:xfrm>
          <a:prstGeom prst="flowChartConnector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00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47B69E64-AD3A-F7DD-34C0-097527367225}"/>
              </a:ext>
            </a:extLst>
          </p:cNvPr>
          <p:cNvSpPr/>
          <p:nvPr/>
        </p:nvSpPr>
        <p:spPr>
          <a:xfrm>
            <a:off x="5820951" y="4540094"/>
            <a:ext cx="437358" cy="436855"/>
          </a:xfrm>
          <a:prstGeom prst="flowChartConnector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00" dirty="0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F718C67A-2A56-FE5C-8C3D-E7DC8AD5F18D}"/>
              </a:ext>
            </a:extLst>
          </p:cNvPr>
          <p:cNvSpPr/>
          <p:nvPr/>
        </p:nvSpPr>
        <p:spPr>
          <a:xfrm>
            <a:off x="6776235" y="4540094"/>
            <a:ext cx="437358" cy="436855"/>
          </a:xfrm>
          <a:prstGeom prst="flowChartConnector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6E0E45F1-F309-245A-0DD8-AA3150E438F8}"/>
              </a:ext>
            </a:extLst>
          </p:cNvPr>
          <p:cNvSpPr/>
          <p:nvPr/>
        </p:nvSpPr>
        <p:spPr>
          <a:xfrm>
            <a:off x="5327260" y="5155636"/>
            <a:ext cx="437358" cy="436855"/>
          </a:xfrm>
          <a:prstGeom prst="flowChartConnector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EC32943F-0DAD-846B-A018-FC971D995A55}"/>
              </a:ext>
            </a:extLst>
          </p:cNvPr>
          <p:cNvSpPr/>
          <p:nvPr/>
        </p:nvSpPr>
        <p:spPr>
          <a:xfrm>
            <a:off x="6277500" y="5155637"/>
            <a:ext cx="437358" cy="436855"/>
          </a:xfrm>
          <a:prstGeom prst="flowChartConnector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AB708A0-8935-BF4F-031E-B23615B7DED7}"/>
              </a:ext>
            </a:extLst>
          </p:cNvPr>
          <p:cNvCxnSpPr>
            <a:stCxn id="75" idx="5"/>
            <a:endCxn id="77" idx="1"/>
          </p:cNvCxnSpPr>
          <p:nvPr/>
        </p:nvCxnSpPr>
        <p:spPr>
          <a:xfrm>
            <a:off x="6702511" y="4333853"/>
            <a:ext cx="137774" cy="27021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2A4908A-ACCA-0AF3-DD9B-ED30C77732B1}"/>
              </a:ext>
            </a:extLst>
          </p:cNvPr>
          <p:cNvCxnSpPr>
            <a:stCxn id="75" idx="3"/>
            <a:endCxn id="76" idx="7"/>
          </p:cNvCxnSpPr>
          <p:nvPr/>
        </p:nvCxnSpPr>
        <p:spPr>
          <a:xfrm flipH="1">
            <a:off x="6194259" y="4333853"/>
            <a:ext cx="198994" cy="27021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51D5E69-616E-2489-91CD-1B1430000EEB}"/>
              </a:ext>
            </a:extLst>
          </p:cNvPr>
          <p:cNvCxnSpPr>
            <a:stCxn id="76" idx="3"/>
            <a:endCxn id="78" idx="7"/>
          </p:cNvCxnSpPr>
          <p:nvPr/>
        </p:nvCxnSpPr>
        <p:spPr>
          <a:xfrm flipH="1">
            <a:off x="5700568" y="4912973"/>
            <a:ext cx="184433" cy="3066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8A11D01-D2EB-93CF-E9A1-6B888E57D988}"/>
              </a:ext>
            </a:extLst>
          </p:cNvPr>
          <p:cNvCxnSpPr>
            <a:stCxn id="76" idx="5"/>
            <a:endCxn id="79" idx="1"/>
          </p:cNvCxnSpPr>
          <p:nvPr/>
        </p:nvCxnSpPr>
        <p:spPr>
          <a:xfrm>
            <a:off x="6194259" y="4912973"/>
            <a:ext cx="147291" cy="30664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id="{B9A07433-3F2C-BD6D-46E9-97633A22C6C7}"/>
              </a:ext>
            </a:extLst>
          </p:cNvPr>
          <p:cNvSpPr/>
          <p:nvPr/>
        </p:nvSpPr>
        <p:spPr>
          <a:xfrm>
            <a:off x="8452112" y="3948051"/>
            <a:ext cx="437358" cy="436855"/>
          </a:xfrm>
          <a:prstGeom prst="flowChartConnector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00">
              <a:solidFill>
                <a:schemeClr val="tx1"/>
              </a:solidFill>
            </a:endParaRPr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04591048-103C-0699-A0BA-AEB30856859B}"/>
              </a:ext>
            </a:extLst>
          </p:cNvPr>
          <p:cNvSpPr/>
          <p:nvPr/>
        </p:nvSpPr>
        <p:spPr>
          <a:xfrm>
            <a:off x="7943860" y="4527171"/>
            <a:ext cx="437358" cy="436855"/>
          </a:xfrm>
          <a:prstGeom prst="flowChartConnector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ACEC51DE-16A9-BBA3-90A9-20F591B3E0DB}"/>
              </a:ext>
            </a:extLst>
          </p:cNvPr>
          <p:cNvSpPr/>
          <p:nvPr/>
        </p:nvSpPr>
        <p:spPr>
          <a:xfrm>
            <a:off x="8899144" y="4527171"/>
            <a:ext cx="437358" cy="436855"/>
          </a:xfrm>
          <a:prstGeom prst="flowChartConnector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3675922-DA44-C2BD-195E-DB44AF4C43F4}"/>
              </a:ext>
            </a:extLst>
          </p:cNvPr>
          <p:cNvCxnSpPr>
            <a:stCxn id="84" idx="5"/>
            <a:endCxn id="86" idx="1"/>
          </p:cNvCxnSpPr>
          <p:nvPr/>
        </p:nvCxnSpPr>
        <p:spPr>
          <a:xfrm>
            <a:off x="8825420" y="4320930"/>
            <a:ext cx="137774" cy="27021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8AB2BEF-49AE-8287-8DB0-9896246CE131}"/>
              </a:ext>
            </a:extLst>
          </p:cNvPr>
          <p:cNvCxnSpPr>
            <a:stCxn id="84" idx="3"/>
            <a:endCxn id="85" idx="7"/>
          </p:cNvCxnSpPr>
          <p:nvPr/>
        </p:nvCxnSpPr>
        <p:spPr>
          <a:xfrm flipH="1">
            <a:off x="8317168" y="4320930"/>
            <a:ext cx="198994" cy="27021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0EB65BE6-4C8B-0EA3-0C95-F15E39FB967B}"/>
              </a:ext>
            </a:extLst>
          </p:cNvPr>
          <p:cNvSpPr/>
          <p:nvPr/>
        </p:nvSpPr>
        <p:spPr>
          <a:xfrm>
            <a:off x="10340040" y="3960974"/>
            <a:ext cx="437358" cy="436855"/>
          </a:xfrm>
          <a:prstGeom prst="flowChartConnector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00">
              <a:solidFill>
                <a:schemeClr val="tx1"/>
              </a:solidFill>
            </a:endParaRPr>
          </a:p>
        </p:txBody>
      </p:sp>
      <p:sp>
        <p:nvSpPr>
          <p:cNvPr id="90" name="Flowchart: Connector 89">
            <a:extLst>
              <a:ext uri="{FF2B5EF4-FFF2-40B4-BE49-F238E27FC236}">
                <a16:creationId xmlns:a16="http://schemas.microsoft.com/office/drawing/2014/main" id="{F7FA4140-2F71-2F89-9E83-484E2CAC6845}"/>
              </a:ext>
            </a:extLst>
          </p:cNvPr>
          <p:cNvSpPr/>
          <p:nvPr/>
        </p:nvSpPr>
        <p:spPr>
          <a:xfrm>
            <a:off x="9831788" y="4540094"/>
            <a:ext cx="437358" cy="436855"/>
          </a:xfrm>
          <a:prstGeom prst="flowChartConnector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1" name="Flowchart: Connector 90">
            <a:extLst>
              <a:ext uri="{FF2B5EF4-FFF2-40B4-BE49-F238E27FC236}">
                <a16:creationId xmlns:a16="http://schemas.microsoft.com/office/drawing/2014/main" id="{4628A45B-FC3C-B21A-8383-BD7CEDEF8751}"/>
              </a:ext>
            </a:extLst>
          </p:cNvPr>
          <p:cNvSpPr/>
          <p:nvPr/>
        </p:nvSpPr>
        <p:spPr>
          <a:xfrm>
            <a:off x="10787072" y="4540094"/>
            <a:ext cx="437358" cy="436855"/>
          </a:xfrm>
          <a:prstGeom prst="flowChartConnector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92" name="Flowchart: Connector 91">
            <a:extLst>
              <a:ext uri="{FF2B5EF4-FFF2-40B4-BE49-F238E27FC236}">
                <a16:creationId xmlns:a16="http://schemas.microsoft.com/office/drawing/2014/main" id="{3D4015E2-9CEE-4CF5-D4CB-2CC7F10E6073}"/>
              </a:ext>
            </a:extLst>
          </p:cNvPr>
          <p:cNvSpPr/>
          <p:nvPr/>
        </p:nvSpPr>
        <p:spPr>
          <a:xfrm>
            <a:off x="10288337" y="5155637"/>
            <a:ext cx="437358" cy="436855"/>
          </a:xfrm>
          <a:prstGeom prst="flowChartConnector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Flowchart: Connector 92">
            <a:extLst>
              <a:ext uri="{FF2B5EF4-FFF2-40B4-BE49-F238E27FC236}">
                <a16:creationId xmlns:a16="http://schemas.microsoft.com/office/drawing/2014/main" id="{A10576E8-F8F5-88D0-00BC-34A6ADBAF439}"/>
              </a:ext>
            </a:extLst>
          </p:cNvPr>
          <p:cNvSpPr/>
          <p:nvPr/>
        </p:nvSpPr>
        <p:spPr>
          <a:xfrm>
            <a:off x="11238577" y="5155636"/>
            <a:ext cx="437358" cy="436855"/>
          </a:xfrm>
          <a:prstGeom prst="flowChartConnector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A65C33B-4786-B7B6-6FF2-B8F8A8AB1463}"/>
              </a:ext>
            </a:extLst>
          </p:cNvPr>
          <p:cNvCxnSpPr>
            <a:cxnSpLocks/>
            <a:stCxn id="89" idx="5"/>
            <a:endCxn id="91" idx="1"/>
          </p:cNvCxnSpPr>
          <p:nvPr/>
        </p:nvCxnSpPr>
        <p:spPr>
          <a:xfrm>
            <a:off x="10713348" y="4333853"/>
            <a:ext cx="137774" cy="27021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0B3C8B6-0ED5-2FDB-CC77-24D44C89F5B0}"/>
              </a:ext>
            </a:extLst>
          </p:cNvPr>
          <p:cNvCxnSpPr>
            <a:stCxn id="89" idx="3"/>
            <a:endCxn id="90" idx="7"/>
          </p:cNvCxnSpPr>
          <p:nvPr/>
        </p:nvCxnSpPr>
        <p:spPr>
          <a:xfrm flipH="1">
            <a:off x="10205096" y="4333853"/>
            <a:ext cx="198994" cy="27021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F4782F4-3224-7FC7-4912-A32E20076783}"/>
              </a:ext>
            </a:extLst>
          </p:cNvPr>
          <p:cNvCxnSpPr>
            <a:cxnSpLocks/>
            <a:stCxn id="91" idx="3"/>
            <a:endCxn id="92" idx="7"/>
          </p:cNvCxnSpPr>
          <p:nvPr/>
        </p:nvCxnSpPr>
        <p:spPr>
          <a:xfrm flipH="1">
            <a:off x="10661645" y="4912973"/>
            <a:ext cx="189477" cy="30664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32AF1E4-670F-E779-B4BD-EED0A6EA5D2E}"/>
              </a:ext>
            </a:extLst>
          </p:cNvPr>
          <p:cNvCxnSpPr>
            <a:cxnSpLocks/>
            <a:stCxn id="91" idx="5"/>
            <a:endCxn id="93" idx="1"/>
          </p:cNvCxnSpPr>
          <p:nvPr/>
        </p:nvCxnSpPr>
        <p:spPr>
          <a:xfrm>
            <a:off x="11160380" y="4912973"/>
            <a:ext cx="142247" cy="3066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EE7BE43B-12EE-CEFD-4708-7D02E39A4D28}"/>
              </a:ext>
            </a:extLst>
          </p:cNvPr>
          <p:cNvSpPr txBox="1"/>
          <p:nvPr/>
        </p:nvSpPr>
        <p:spPr>
          <a:xfrm>
            <a:off x="5679697" y="4622388"/>
            <a:ext cx="704039" cy="2616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nl-NL" sz="1100" dirty="0"/>
              <a:t>x0≤4.3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5CA9900-F714-1984-979C-4D9D350BA208}"/>
              </a:ext>
            </a:extLst>
          </p:cNvPr>
          <p:cNvSpPr txBox="1"/>
          <p:nvPr/>
        </p:nvSpPr>
        <p:spPr>
          <a:xfrm>
            <a:off x="6220356" y="4040902"/>
            <a:ext cx="704039" cy="2616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nl-NL" sz="1100" dirty="0"/>
              <a:t>x3≤3.6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1DA6EBE-3A45-577D-291C-596EA31DB17A}"/>
              </a:ext>
            </a:extLst>
          </p:cNvPr>
          <p:cNvSpPr txBox="1"/>
          <p:nvPr/>
        </p:nvSpPr>
        <p:spPr>
          <a:xfrm>
            <a:off x="8334328" y="4031506"/>
            <a:ext cx="704039" cy="2616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nl-NL" sz="1100" dirty="0"/>
              <a:t>x2≤5.9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4E0536B-20BD-7E68-DDC1-10FF815F9130}"/>
              </a:ext>
            </a:extLst>
          </p:cNvPr>
          <p:cNvSpPr txBox="1"/>
          <p:nvPr/>
        </p:nvSpPr>
        <p:spPr>
          <a:xfrm>
            <a:off x="10206699" y="4036572"/>
            <a:ext cx="704039" cy="2616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nl-NL" sz="1100" dirty="0"/>
              <a:t>x1≤7.6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3EFD065-87A3-80B3-ECB0-BDC3735E4836}"/>
              </a:ext>
            </a:extLst>
          </p:cNvPr>
          <p:cNvSpPr txBox="1"/>
          <p:nvPr/>
        </p:nvSpPr>
        <p:spPr>
          <a:xfrm>
            <a:off x="10647393" y="4635813"/>
            <a:ext cx="704039" cy="2616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nl-NL" sz="1100" dirty="0"/>
              <a:t>x3≤2.5</a:t>
            </a:r>
          </a:p>
        </p:txBody>
      </p:sp>
      <p:graphicFrame>
        <p:nvGraphicFramePr>
          <p:cNvPr id="103" name="Table 102">
            <a:extLst>
              <a:ext uri="{FF2B5EF4-FFF2-40B4-BE49-F238E27FC236}">
                <a16:creationId xmlns:a16="http://schemas.microsoft.com/office/drawing/2014/main" id="{B6C8C946-5AC6-0EA6-9100-9CE0F3530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664456"/>
              </p:ext>
            </p:extLst>
          </p:nvPr>
        </p:nvGraphicFramePr>
        <p:xfrm>
          <a:off x="1528995" y="4568527"/>
          <a:ext cx="2860208" cy="738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052">
                  <a:extLst>
                    <a:ext uri="{9D8B030D-6E8A-4147-A177-3AD203B41FA5}">
                      <a16:colId xmlns:a16="http://schemas.microsoft.com/office/drawing/2014/main" val="3755040111"/>
                    </a:ext>
                  </a:extLst>
                </a:gridCol>
                <a:gridCol w="715052">
                  <a:extLst>
                    <a:ext uri="{9D8B030D-6E8A-4147-A177-3AD203B41FA5}">
                      <a16:colId xmlns:a16="http://schemas.microsoft.com/office/drawing/2014/main" val="1697749575"/>
                    </a:ext>
                  </a:extLst>
                </a:gridCol>
                <a:gridCol w="715052">
                  <a:extLst>
                    <a:ext uri="{9D8B030D-6E8A-4147-A177-3AD203B41FA5}">
                      <a16:colId xmlns:a16="http://schemas.microsoft.com/office/drawing/2014/main" val="1086593567"/>
                    </a:ext>
                  </a:extLst>
                </a:gridCol>
                <a:gridCol w="715052">
                  <a:extLst>
                    <a:ext uri="{9D8B030D-6E8A-4147-A177-3AD203B41FA5}">
                      <a16:colId xmlns:a16="http://schemas.microsoft.com/office/drawing/2014/main" val="1770605145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ysClr val="windowText" lastClr="000000"/>
                          </a:solidFill>
                        </a:rPr>
                        <a:t>x0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ysClr val="windowText" lastClr="000000"/>
                          </a:solidFill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ysClr val="windowText" lastClr="000000"/>
                          </a:solidFill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ysClr val="windowText" lastClr="000000"/>
                          </a:solidFill>
                        </a:rPr>
                        <a:t>x3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2733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r>
                        <a:rPr lang="nl-NL" dirty="0"/>
                        <a:t>4.3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021297"/>
                  </a:ext>
                </a:extLst>
              </a:tr>
            </a:tbl>
          </a:graphicData>
        </a:graphic>
      </p:graphicFrame>
      <p:sp>
        <p:nvSpPr>
          <p:cNvPr id="104" name="Flowchart: Connector 103">
            <a:extLst>
              <a:ext uri="{FF2B5EF4-FFF2-40B4-BE49-F238E27FC236}">
                <a16:creationId xmlns:a16="http://schemas.microsoft.com/office/drawing/2014/main" id="{91444D43-C249-416C-B96D-BFE7359613C0}"/>
              </a:ext>
            </a:extLst>
          </p:cNvPr>
          <p:cNvSpPr/>
          <p:nvPr/>
        </p:nvSpPr>
        <p:spPr>
          <a:xfrm>
            <a:off x="6782208" y="4546118"/>
            <a:ext cx="437358" cy="436855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5" name="Flowchart: Connector 104">
            <a:extLst>
              <a:ext uri="{FF2B5EF4-FFF2-40B4-BE49-F238E27FC236}">
                <a16:creationId xmlns:a16="http://schemas.microsoft.com/office/drawing/2014/main" id="{BB525C4D-C932-C0E2-AA2B-16B1ABE3E088}"/>
              </a:ext>
            </a:extLst>
          </p:cNvPr>
          <p:cNvSpPr/>
          <p:nvPr/>
        </p:nvSpPr>
        <p:spPr>
          <a:xfrm>
            <a:off x="7943860" y="4523748"/>
            <a:ext cx="437358" cy="436855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6" name="Flowchart: Connector 105">
            <a:extLst>
              <a:ext uri="{FF2B5EF4-FFF2-40B4-BE49-F238E27FC236}">
                <a16:creationId xmlns:a16="http://schemas.microsoft.com/office/drawing/2014/main" id="{F12AA13F-F75E-B388-91C9-CE395D63DA58}"/>
              </a:ext>
            </a:extLst>
          </p:cNvPr>
          <p:cNvSpPr/>
          <p:nvPr/>
        </p:nvSpPr>
        <p:spPr>
          <a:xfrm>
            <a:off x="9831788" y="4540347"/>
            <a:ext cx="437358" cy="436855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6B468-6EA1-1BA0-3C1C-AC9106065A31}"/>
              </a:ext>
            </a:extLst>
          </p:cNvPr>
          <p:cNvSpPr txBox="1"/>
          <p:nvPr/>
        </p:nvSpPr>
        <p:spPr>
          <a:xfrm rot="16200000">
            <a:off x="949433" y="4796538"/>
            <a:ext cx="65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7A03E7-F4EF-0F60-7240-DFC131CD6171}"/>
              </a:ext>
            </a:extLst>
          </p:cNvPr>
          <p:cNvSpPr txBox="1"/>
          <p:nvPr/>
        </p:nvSpPr>
        <p:spPr>
          <a:xfrm>
            <a:off x="7236645" y="6119010"/>
            <a:ext cx="2360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b="1" i="1" dirty="0"/>
              <a:t> </a:t>
            </a:r>
            <a:r>
              <a:rPr lang="nl-NL" b="1" i="1" dirty="0" err="1"/>
              <a:t>Majority</a:t>
            </a:r>
            <a:r>
              <a:rPr lang="nl-NL" b="1" i="1" dirty="0"/>
              <a:t> </a:t>
            </a:r>
            <a:r>
              <a:rPr lang="nl-NL" b="1" i="1" dirty="0" err="1"/>
              <a:t>vote</a:t>
            </a:r>
            <a:r>
              <a:rPr lang="nl-NL" b="1" i="1" dirty="0"/>
              <a:t>: 1 </a:t>
            </a:r>
          </a:p>
        </p:txBody>
      </p:sp>
    </p:spTree>
    <p:extLst>
      <p:ext uri="{BB962C8B-B14F-4D97-AF65-F5344CB8AC3E}">
        <p14:creationId xmlns:p14="http://schemas.microsoft.com/office/powerpoint/2010/main" val="95963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104" grpId="0" animBg="1"/>
      <p:bldP spid="105" grpId="0" animBg="1"/>
      <p:bldP spid="10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PresentatieTite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Presentatietite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Ondertite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Ondertitel"/>
</p:tagLst>
</file>

<file path=ppt/theme/theme1.xml><?xml version="1.0" encoding="utf-8"?>
<a:theme xmlns:a="http://schemas.openxmlformats.org/drawingml/2006/main" name="Kantoorthema">
  <a:themeElements>
    <a:clrScheme name="Avans">
      <a:dk1>
        <a:sysClr val="windowText" lastClr="000000"/>
      </a:dk1>
      <a:lt1>
        <a:sysClr val="window" lastClr="FFFFFF"/>
      </a:lt1>
      <a:dk2>
        <a:srgbClr val="808080"/>
      </a:dk2>
      <a:lt2>
        <a:srgbClr val="E7E6E6"/>
      </a:lt2>
      <a:accent1>
        <a:srgbClr val="C7002B"/>
      </a:accent1>
      <a:accent2>
        <a:srgbClr val="E0AAAC"/>
      </a:accent2>
      <a:accent3>
        <a:srgbClr val="AEAEAE"/>
      </a:accent3>
      <a:accent4>
        <a:srgbClr val="808080"/>
      </a:accent4>
      <a:accent5>
        <a:srgbClr val="767676"/>
      </a:accent5>
      <a:accent6>
        <a:srgbClr val="522641"/>
      </a:accent6>
      <a:hlink>
        <a:srgbClr val="0563C1"/>
      </a:hlink>
      <a:folHlink>
        <a:srgbClr val="954F72"/>
      </a:folHlink>
    </a:clrScheme>
    <a:fontScheme name="Avan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eedbeeld.potx" id="{B747C29D-AF36-4102-BADE-BA51BC5C9ABD}" vid="{014ED963-2C9F-4FAD-889A-9D03B08F8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30619832326146B3F07C61A9D4E519" ma:contentTypeVersion="15" ma:contentTypeDescription="Create a new document." ma:contentTypeScope="" ma:versionID="8458caf6b4ae9334283da628c8b0cfef">
  <xsd:schema xmlns:xsd="http://www.w3.org/2001/XMLSchema" xmlns:xs="http://www.w3.org/2001/XMLSchema" xmlns:p="http://schemas.microsoft.com/office/2006/metadata/properties" xmlns:ns2="931cf3c9-c123-422a-b216-df700839deed" xmlns:ns3="5e8ace56-cf5c-411f-bb54-d9593af56af3" targetNamespace="http://schemas.microsoft.com/office/2006/metadata/properties" ma:root="true" ma:fieldsID="b352020828b7a094d773303bdbdbcdfa" ns2:_="" ns3:_="">
    <xsd:import namespace="931cf3c9-c123-422a-b216-df700839deed"/>
    <xsd:import namespace="5e8ace56-cf5c-411f-bb54-d9593af56a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1cf3c9-c123-422a-b216-df700839de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8ace56-cf5c-411f-bb54-d9593af56af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E23EB5-63FC-41DE-900B-740EC741286D}"/>
</file>

<file path=customXml/itemProps2.xml><?xml version="1.0" encoding="utf-8"?>
<ds:datastoreItem xmlns:ds="http://schemas.openxmlformats.org/officeDocument/2006/customXml" ds:itemID="{A02E5DF8-0434-46AC-98E4-E0452D412216}"/>
</file>

<file path=customXml/itemProps3.xml><?xml version="1.0" encoding="utf-8"?>
<ds:datastoreItem xmlns:ds="http://schemas.openxmlformats.org/officeDocument/2006/customXml" ds:itemID="{15A10BEE-2E77-4846-A0A6-E1F677DF8BA7}"/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674</Words>
  <Application>Microsoft Office PowerPoint</Application>
  <PresentationFormat>Widescreen</PresentationFormat>
  <Paragraphs>204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Arial</vt:lpstr>
      <vt:lpstr>Verdana</vt:lpstr>
      <vt:lpstr>Kantoorthema</vt:lpstr>
      <vt:lpstr>Random forest</vt:lpstr>
      <vt:lpstr>Decision Tree vs Random Forest </vt:lpstr>
      <vt:lpstr>Random Forest step-by-step</vt:lpstr>
      <vt:lpstr>Random Forest step-by-step</vt:lpstr>
      <vt:lpstr>Random Forest step-by-step</vt:lpstr>
      <vt:lpstr>Random Forest step-by-step</vt:lpstr>
      <vt:lpstr>Random Forest step-by-step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Emile Jaspar</dc:creator>
  <cp:lastModifiedBy>Emile Jaspar</cp:lastModifiedBy>
  <cp:revision>1</cp:revision>
  <dcterms:created xsi:type="dcterms:W3CDTF">2025-01-20T14:17:36Z</dcterms:created>
  <dcterms:modified xsi:type="dcterms:W3CDTF">2025-01-20T16:56:34Z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0x010100CE30619832326146B3F07C61A9D4E519</vt:lpwstr>
  </property>
</Properties>
</file>