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303" r:id="rId4"/>
    <p:sldId id="259" r:id="rId5"/>
    <p:sldId id="258" r:id="rId6"/>
    <p:sldId id="261" r:id="rId7"/>
    <p:sldId id="262" r:id="rId8"/>
    <p:sldId id="307" r:id="rId9"/>
    <p:sldId id="268" r:id="rId10"/>
    <p:sldId id="269" r:id="rId11"/>
    <p:sldId id="266" r:id="rId12"/>
    <p:sldId id="265" r:id="rId13"/>
    <p:sldId id="282" r:id="rId14"/>
    <p:sldId id="302" r:id="rId15"/>
    <p:sldId id="309" r:id="rId16"/>
    <p:sldId id="308" r:id="rId17"/>
    <p:sldId id="310" r:id="rId18"/>
    <p:sldId id="312" r:id="rId19"/>
    <p:sldId id="311" r:id="rId20"/>
    <p:sldId id="264" r:id="rId21"/>
    <p:sldId id="271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1B927C-53C3-47C2-BE72-4C920D4168F4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81B1D69-FB32-4A4E-BDD3-EF29EA56A07D}">
      <dgm:prSet/>
      <dgm:spPr/>
      <dgm:t>
        <a:bodyPr/>
        <a:lstStyle/>
        <a:p>
          <a:r>
            <a:rPr lang="nl-NL" b="1" dirty="0" err="1"/>
            <a:t>Potential</a:t>
          </a:r>
          <a:r>
            <a:rPr lang="nl-NL" b="1" dirty="0"/>
            <a:t> </a:t>
          </a:r>
          <a:r>
            <a:rPr lang="nl-NL" b="1" dirty="0" err="1"/>
            <a:t>advantages</a:t>
          </a:r>
          <a:r>
            <a:rPr lang="nl-NL" b="1" dirty="0"/>
            <a:t>:</a:t>
          </a:r>
          <a:endParaRPr lang="en-US" b="1" dirty="0"/>
        </a:p>
      </dgm:t>
    </dgm:pt>
    <dgm:pt modelId="{CD8CA093-FA42-42A5-851F-898016E3087F}" type="parTrans" cxnId="{BCE1095C-1A6C-4820-83C0-7C9A16E6D413}">
      <dgm:prSet/>
      <dgm:spPr/>
      <dgm:t>
        <a:bodyPr/>
        <a:lstStyle/>
        <a:p>
          <a:endParaRPr lang="en-US" sz="1100"/>
        </a:p>
      </dgm:t>
    </dgm:pt>
    <dgm:pt modelId="{0A86CEB9-F716-4AE4-95F7-60C56C737ECF}" type="sibTrans" cxnId="{BCE1095C-1A6C-4820-83C0-7C9A16E6D413}">
      <dgm:prSet/>
      <dgm:spPr/>
      <dgm:t>
        <a:bodyPr/>
        <a:lstStyle/>
        <a:p>
          <a:endParaRPr lang="en-US"/>
        </a:p>
      </dgm:t>
    </dgm:pt>
    <dgm:pt modelId="{8E7EC0E7-B3E9-489A-8E2A-26328FE8B833}">
      <dgm:prSet/>
      <dgm:spPr/>
      <dgm:t>
        <a:bodyPr/>
        <a:lstStyle/>
        <a:p>
          <a:r>
            <a:rPr lang="nl-NL" dirty="0"/>
            <a:t>     </a:t>
          </a:r>
          <a:r>
            <a:rPr lang="nl-NL"/>
            <a:t>Low burden</a:t>
          </a:r>
          <a:endParaRPr lang="en-US" dirty="0"/>
        </a:p>
      </dgm:t>
    </dgm:pt>
    <dgm:pt modelId="{0C450CE6-CC07-4C3A-A0D5-358B975F9B68}" type="parTrans" cxnId="{B0163A15-C563-46FB-8A93-D084BB7DE98C}">
      <dgm:prSet/>
      <dgm:spPr/>
      <dgm:t>
        <a:bodyPr/>
        <a:lstStyle/>
        <a:p>
          <a:endParaRPr lang="en-US" sz="1100"/>
        </a:p>
      </dgm:t>
    </dgm:pt>
    <dgm:pt modelId="{84EFC773-1330-4075-BA90-BA9220DAC16B}" type="sibTrans" cxnId="{B0163A15-C563-46FB-8A93-D084BB7DE98C}">
      <dgm:prSet/>
      <dgm:spPr/>
      <dgm:t>
        <a:bodyPr/>
        <a:lstStyle/>
        <a:p>
          <a:endParaRPr lang="en-US"/>
        </a:p>
      </dgm:t>
    </dgm:pt>
    <dgm:pt modelId="{2ABEDEA0-479C-4051-9FA7-8ABC2671B616}">
      <dgm:prSet/>
      <dgm:spPr/>
      <dgm:t>
        <a:bodyPr/>
        <a:lstStyle/>
        <a:p>
          <a:r>
            <a:rPr lang="nl-NL" dirty="0"/>
            <a:t>     </a:t>
          </a:r>
          <a:r>
            <a:rPr lang="nl-NL" dirty="0" err="1"/>
            <a:t>Cost-reducing</a:t>
          </a:r>
          <a:endParaRPr lang="en-US" dirty="0"/>
        </a:p>
      </dgm:t>
    </dgm:pt>
    <dgm:pt modelId="{E214BCBD-8343-41EC-9D90-E70B1CE3CA9F}" type="parTrans" cxnId="{5B1115A8-D128-496B-B8D4-C7427A621C3A}">
      <dgm:prSet/>
      <dgm:spPr/>
      <dgm:t>
        <a:bodyPr/>
        <a:lstStyle/>
        <a:p>
          <a:endParaRPr lang="en-US" sz="1100"/>
        </a:p>
      </dgm:t>
    </dgm:pt>
    <dgm:pt modelId="{5BC3E2DF-FCBA-4C83-9808-9B999A8BD81F}" type="sibTrans" cxnId="{5B1115A8-D128-496B-B8D4-C7427A621C3A}">
      <dgm:prSet/>
      <dgm:spPr/>
      <dgm:t>
        <a:bodyPr/>
        <a:lstStyle/>
        <a:p>
          <a:endParaRPr lang="en-US"/>
        </a:p>
      </dgm:t>
    </dgm:pt>
    <dgm:pt modelId="{32E25C1F-D2FD-4888-8205-7E66630664EB}">
      <dgm:prSet/>
      <dgm:spPr/>
      <dgm:t>
        <a:bodyPr/>
        <a:lstStyle/>
        <a:p>
          <a:r>
            <a:rPr lang="nl-NL"/>
            <a:t>     Continuous monitoring</a:t>
          </a:r>
          <a:endParaRPr lang="en-US" dirty="0"/>
        </a:p>
      </dgm:t>
    </dgm:pt>
    <dgm:pt modelId="{B7A786F8-B05F-4287-86C7-028DADF5F061}" type="parTrans" cxnId="{F6001839-1E99-4A2F-90D9-E3F7F14A08B4}">
      <dgm:prSet/>
      <dgm:spPr/>
      <dgm:t>
        <a:bodyPr/>
        <a:lstStyle/>
        <a:p>
          <a:endParaRPr lang="en-US" sz="1100"/>
        </a:p>
      </dgm:t>
    </dgm:pt>
    <dgm:pt modelId="{E6E9D0D2-1BC6-4B78-8CE7-7AF06539EECB}" type="sibTrans" cxnId="{F6001839-1E99-4A2F-90D9-E3F7F14A08B4}">
      <dgm:prSet/>
      <dgm:spPr/>
      <dgm:t>
        <a:bodyPr/>
        <a:lstStyle/>
        <a:p>
          <a:endParaRPr lang="en-US"/>
        </a:p>
      </dgm:t>
    </dgm:pt>
    <dgm:pt modelId="{40DFA276-4E9D-4B49-BC3A-B129DE8BAF6D}">
      <dgm:prSet/>
      <dgm:spPr/>
      <dgm:t>
        <a:bodyPr/>
        <a:lstStyle/>
        <a:p>
          <a:r>
            <a:rPr lang="nl-NL" dirty="0"/>
            <a:t>     Patiënts have these </a:t>
          </a:r>
          <a:r>
            <a:rPr lang="nl-NL" dirty="0" err="1"/>
            <a:t>devices</a:t>
          </a:r>
          <a:endParaRPr lang="en-US" dirty="0"/>
        </a:p>
      </dgm:t>
    </dgm:pt>
    <dgm:pt modelId="{5577D62D-D1EB-45F3-A636-1358C3E9491A}" type="parTrans" cxnId="{52D4DB6C-0351-4FAA-AC24-E8E8AC2D7747}">
      <dgm:prSet/>
      <dgm:spPr/>
      <dgm:t>
        <a:bodyPr/>
        <a:lstStyle/>
        <a:p>
          <a:endParaRPr lang="en-US" sz="1100"/>
        </a:p>
      </dgm:t>
    </dgm:pt>
    <dgm:pt modelId="{74AAC1B3-4FBD-4A57-8FA8-FC72DA9D30D5}" type="sibTrans" cxnId="{52D4DB6C-0351-4FAA-AC24-E8E8AC2D7747}">
      <dgm:prSet/>
      <dgm:spPr/>
      <dgm:t>
        <a:bodyPr/>
        <a:lstStyle/>
        <a:p>
          <a:endParaRPr lang="en-US"/>
        </a:p>
      </dgm:t>
    </dgm:pt>
    <dgm:pt modelId="{B60954A9-077C-484A-8149-27ECCCA261F3}">
      <dgm:prSet/>
      <dgm:spPr/>
      <dgm:t>
        <a:bodyPr/>
        <a:lstStyle/>
        <a:p>
          <a:r>
            <a:rPr lang="nl-NL" dirty="0"/>
            <a:t>     </a:t>
          </a:r>
          <a:r>
            <a:rPr lang="nl-NL" dirty="0" err="1"/>
            <a:t>Potential</a:t>
          </a:r>
          <a:r>
            <a:rPr lang="nl-NL" dirty="0"/>
            <a:t> voor AI treatment </a:t>
          </a:r>
          <a:r>
            <a:rPr lang="nl-NL" dirty="0" err="1"/>
            <a:t>advice</a:t>
          </a:r>
          <a:endParaRPr lang="en-US" dirty="0"/>
        </a:p>
      </dgm:t>
    </dgm:pt>
    <dgm:pt modelId="{198A2A86-D883-4EE5-8AFF-A4B2A4263D51}" type="parTrans" cxnId="{19D41B12-1F46-47DF-B64C-217A7B778E7E}">
      <dgm:prSet/>
      <dgm:spPr/>
      <dgm:t>
        <a:bodyPr/>
        <a:lstStyle/>
        <a:p>
          <a:endParaRPr lang="en-US" sz="1100"/>
        </a:p>
      </dgm:t>
    </dgm:pt>
    <dgm:pt modelId="{9DDE5B46-60A0-48E7-B62B-FFFCEC61C18D}" type="sibTrans" cxnId="{19D41B12-1F46-47DF-B64C-217A7B778E7E}">
      <dgm:prSet/>
      <dgm:spPr/>
      <dgm:t>
        <a:bodyPr/>
        <a:lstStyle/>
        <a:p>
          <a:endParaRPr lang="en-US"/>
        </a:p>
      </dgm:t>
    </dgm:pt>
    <dgm:pt modelId="{2FA5318F-2F0D-4749-82C4-84FA13549B0F}">
      <dgm:prSet/>
      <dgm:spPr/>
      <dgm:t>
        <a:bodyPr/>
        <a:lstStyle/>
        <a:p>
          <a:r>
            <a:rPr lang="nl-NL" dirty="0"/>
            <a:t>     Potential for remote clinical trials</a:t>
          </a:r>
          <a:endParaRPr lang="en-US" dirty="0"/>
        </a:p>
      </dgm:t>
    </dgm:pt>
    <dgm:pt modelId="{95F94249-01BE-4835-967F-5A9F409DA0E6}" type="parTrans" cxnId="{ED951C8F-4598-4A35-8DF9-C244E7CF2912}">
      <dgm:prSet/>
      <dgm:spPr/>
      <dgm:t>
        <a:bodyPr/>
        <a:lstStyle/>
        <a:p>
          <a:endParaRPr lang="en-US" sz="1100"/>
        </a:p>
      </dgm:t>
    </dgm:pt>
    <dgm:pt modelId="{F61D9058-7ACF-42FB-BD56-BCA63952021C}" type="sibTrans" cxnId="{ED951C8F-4598-4A35-8DF9-C244E7CF2912}">
      <dgm:prSet/>
      <dgm:spPr/>
      <dgm:t>
        <a:bodyPr/>
        <a:lstStyle/>
        <a:p>
          <a:endParaRPr lang="en-US"/>
        </a:p>
      </dgm:t>
    </dgm:pt>
    <dgm:pt modelId="{CFB6D111-7052-44A9-BB88-28E6538A89B4}">
      <dgm:prSet/>
      <dgm:spPr/>
      <dgm:t>
        <a:bodyPr/>
        <a:lstStyle/>
        <a:p>
          <a:r>
            <a:rPr lang="en-US" dirty="0"/>
            <a:t>     Personalized outcome measures</a:t>
          </a:r>
        </a:p>
      </dgm:t>
    </dgm:pt>
    <dgm:pt modelId="{0F4195B4-AFC3-4D6B-9B6E-9DF4397F7446}" type="parTrans" cxnId="{8B3ADAA9-C9FD-4185-98C6-6B9E79E385D3}">
      <dgm:prSet/>
      <dgm:spPr/>
      <dgm:t>
        <a:bodyPr/>
        <a:lstStyle/>
        <a:p>
          <a:endParaRPr lang="nl-NL"/>
        </a:p>
      </dgm:t>
    </dgm:pt>
    <dgm:pt modelId="{0D9DEF65-5CBF-455E-AB3E-33A4645B9F22}" type="sibTrans" cxnId="{8B3ADAA9-C9FD-4185-98C6-6B9E79E385D3}">
      <dgm:prSet/>
      <dgm:spPr/>
      <dgm:t>
        <a:bodyPr/>
        <a:lstStyle/>
        <a:p>
          <a:endParaRPr lang="nl-NL"/>
        </a:p>
      </dgm:t>
    </dgm:pt>
    <dgm:pt modelId="{264FF14D-3170-40C3-BA23-6A5604E58816}">
      <dgm:prSet/>
      <dgm:spPr/>
      <dgm:t>
        <a:bodyPr/>
        <a:lstStyle/>
        <a:p>
          <a:r>
            <a:rPr lang="en-US"/>
            <a:t>     Real-world </a:t>
          </a:r>
          <a:r>
            <a:rPr lang="en-US" dirty="0"/>
            <a:t>data</a:t>
          </a:r>
        </a:p>
      </dgm:t>
    </dgm:pt>
    <dgm:pt modelId="{7DD4B745-34C0-4140-87A0-295711CBF03B}" type="parTrans" cxnId="{262C5B8C-B54A-4C1C-BE74-DAFAFB3355DF}">
      <dgm:prSet/>
      <dgm:spPr/>
      <dgm:t>
        <a:bodyPr/>
        <a:lstStyle/>
        <a:p>
          <a:endParaRPr lang="nl-NL"/>
        </a:p>
      </dgm:t>
    </dgm:pt>
    <dgm:pt modelId="{88529E6E-7FD1-4A3F-83FC-4054B3773B18}" type="sibTrans" cxnId="{262C5B8C-B54A-4C1C-BE74-DAFAFB3355DF}">
      <dgm:prSet/>
      <dgm:spPr/>
      <dgm:t>
        <a:bodyPr/>
        <a:lstStyle/>
        <a:p>
          <a:endParaRPr lang="nl-NL"/>
        </a:p>
      </dgm:t>
    </dgm:pt>
    <dgm:pt modelId="{D679B4E9-B86D-4AA4-8ED0-96ACB897F038}">
      <dgm:prSet/>
      <dgm:spPr/>
      <dgm:t>
        <a:bodyPr/>
        <a:lstStyle/>
        <a:p>
          <a:r>
            <a:rPr lang="nl-NL" dirty="0"/>
            <a:t>     </a:t>
          </a:r>
          <a:r>
            <a:rPr lang="nl-NL" dirty="0" err="1"/>
            <a:t>Non-invasive</a:t>
          </a:r>
          <a:endParaRPr lang="en-US" dirty="0"/>
        </a:p>
      </dgm:t>
    </dgm:pt>
    <dgm:pt modelId="{CBB05C4F-4B0B-462F-8770-93193B950706}" type="sibTrans" cxnId="{5908303F-62D8-4B57-9DE8-01B3FAC6F296}">
      <dgm:prSet/>
      <dgm:spPr/>
      <dgm:t>
        <a:bodyPr/>
        <a:lstStyle/>
        <a:p>
          <a:endParaRPr lang="en-US"/>
        </a:p>
      </dgm:t>
    </dgm:pt>
    <dgm:pt modelId="{190519D8-EF01-4983-9784-630F0EAB9800}" type="parTrans" cxnId="{5908303F-62D8-4B57-9DE8-01B3FAC6F296}">
      <dgm:prSet/>
      <dgm:spPr/>
      <dgm:t>
        <a:bodyPr/>
        <a:lstStyle/>
        <a:p>
          <a:endParaRPr lang="en-US" sz="1100"/>
        </a:p>
      </dgm:t>
    </dgm:pt>
    <dgm:pt modelId="{7DAE4598-0683-4188-89E6-4F11D663AE40}" type="pres">
      <dgm:prSet presAssocID="{0B1B927C-53C3-47C2-BE72-4C920D4168F4}" presName="vert0" presStyleCnt="0">
        <dgm:presLayoutVars>
          <dgm:dir/>
          <dgm:animOne val="branch"/>
          <dgm:animLvl val="lvl"/>
        </dgm:presLayoutVars>
      </dgm:prSet>
      <dgm:spPr/>
    </dgm:pt>
    <dgm:pt modelId="{FD1C533D-05CB-4228-A745-BA6591911B40}" type="pres">
      <dgm:prSet presAssocID="{681B1D69-FB32-4A4E-BDD3-EF29EA56A07D}" presName="thickLine" presStyleLbl="alignNode1" presStyleIdx="0" presStyleCnt="10"/>
      <dgm:spPr/>
    </dgm:pt>
    <dgm:pt modelId="{2655B370-DBC8-41B5-BE24-47FA75D36DD6}" type="pres">
      <dgm:prSet presAssocID="{681B1D69-FB32-4A4E-BDD3-EF29EA56A07D}" presName="horz1" presStyleCnt="0"/>
      <dgm:spPr/>
    </dgm:pt>
    <dgm:pt modelId="{E4C10C20-E8AB-4E03-8F64-72A577D77D62}" type="pres">
      <dgm:prSet presAssocID="{681B1D69-FB32-4A4E-BDD3-EF29EA56A07D}" presName="tx1" presStyleLbl="revTx" presStyleIdx="0" presStyleCnt="10"/>
      <dgm:spPr/>
    </dgm:pt>
    <dgm:pt modelId="{6C99AFCB-02DC-4ED1-B045-0917F1DEBEB9}" type="pres">
      <dgm:prSet presAssocID="{681B1D69-FB32-4A4E-BDD3-EF29EA56A07D}" presName="vert1" presStyleCnt="0"/>
      <dgm:spPr/>
    </dgm:pt>
    <dgm:pt modelId="{0C56251B-1F8A-4016-8DC6-F02394DD431F}" type="pres">
      <dgm:prSet presAssocID="{8E7EC0E7-B3E9-489A-8E2A-26328FE8B833}" presName="thickLine" presStyleLbl="alignNode1" presStyleIdx="1" presStyleCnt="10"/>
      <dgm:spPr/>
    </dgm:pt>
    <dgm:pt modelId="{B936552D-2BF8-46B7-97DC-6647F6417B73}" type="pres">
      <dgm:prSet presAssocID="{8E7EC0E7-B3E9-489A-8E2A-26328FE8B833}" presName="horz1" presStyleCnt="0"/>
      <dgm:spPr/>
    </dgm:pt>
    <dgm:pt modelId="{BEA5C595-CE9F-4794-9098-8BA785B40FBD}" type="pres">
      <dgm:prSet presAssocID="{8E7EC0E7-B3E9-489A-8E2A-26328FE8B833}" presName="tx1" presStyleLbl="revTx" presStyleIdx="1" presStyleCnt="10"/>
      <dgm:spPr/>
    </dgm:pt>
    <dgm:pt modelId="{C0CE4475-6175-44F7-B127-EA7A0764175E}" type="pres">
      <dgm:prSet presAssocID="{8E7EC0E7-B3E9-489A-8E2A-26328FE8B833}" presName="vert1" presStyleCnt="0"/>
      <dgm:spPr/>
    </dgm:pt>
    <dgm:pt modelId="{C7DBCB71-A068-422B-859B-9A0B319A930A}" type="pres">
      <dgm:prSet presAssocID="{D679B4E9-B86D-4AA4-8ED0-96ACB897F038}" presName="thickLine" presStyleLbl="alignNode1" presStyleIdx="2" presStyleCnt="10"/>
      <dgm:spPr/>
    </dgm:pt>
    <dgm:pt modelId="{30CE5EAF-FFED-4B34-986A-2A3B9FF65265}" type="pres">
      <dgm:prSet presAssocID="{D679B4E9-B86D-4AA4-8ED0-96ACB897F038}" presName="horz1" presStyleCnt="0"/>
      <dgm:spPr/>
    </dgm:pt>
    <dgm:pt modelId="{E49E5101-1CEB-4C89-B554-A6852C929ADB}" type="pres">
      <dgm:prSet presAssocID="{D679B4E9-B86D-4AA4-8ED0-96ACB897F038}" presName="tx1" presStyleLbl="revTx" presStyleIdx="2" presStyleCnt="10"/>
      <dgm:spPr/>
    </dgm:pt>
    <dgm:pt modelId="{73087614-16C1-49DB-809E-ABAEC6733670}" type="pres">
      <dgm:prSet presAssocID="{D679B4E9-B86D-4AA4-8ED0-96ACB897F038}" presName="vert1" presStyleCnt="0"/>
      <dgm:spPr/>
    </dgm:pt>
    <dgm:pt modelId="{2C167807-A89C-4362-982A-713E1F1D00E2}" type="pres">
      <dgm:prSet presAssocID="{2ABEDEA0-479C-4051-9FA7-8ABC2671B616}" presName="thickLine" presStyleLbl="alignNode1" presStyleIdx="3" presStyleCnt="10"/>
      <dgm:spPr/>
    </dgm:pt>
    <dgm:pt modelId="{5564396B-4541-4185-B9E4-6BD11A7874F4}" type="pres">
      <dgm:prSet presAssocID="{2ABEDEA0-479C-4051-9FA7-8ABC2671B616}" presName="horz1" presStyleCnt="0"/>
      <dgm:spPr/>
    </dgm:pt>
    <dgm:pt modelId="{8C0D8C14-A17F-4F79-AE95-82CAA4927D3F}" type="pres">
      <dgm:prSet presAssocID="{2ABEDEA0-479C-4051-9FA7-8ABC2671B616}" presName="tx1" presStyleLbl="revTx" presStyleIdx="3" presStyleCnt="10"/>
      <dgm:spPr/>
    </dgm:pt>
    <dgm:pt modelId="{919208D9-6C42-480E-810C-DD3E07976A0E}" type="pres">
      <dgm:prSet presAssocID="{2ABEDEA0-479C-4051-9FA7-8ABC2671B616}" presName="vert1" presStyleCnt="0"/>
      <dgm:spPr/>
    </dgm:pt>
    <dgm:pt modelId="{26550B39-3771-4F8C-A943-9A9537109F61}" type="pres">
      <dgm:prSet presAssocID="{32E25C1F-D2FD-4888-8205-7E66630664EB}" presName="thickLine" presStyleLbl="alignNode1" presStyleIdx="4" presStyleCnt="10"/>
      <dgm:spPr/>
    </dgm:pt>
    <dgm:pt modelId="{97A9FAAA-1B98-4638-A8A9-5B248ECB650D}" type="pres">
      <dgm:prSet presAssocID="{32E25C1F-D2FD-4888-8205-7E66630664EB}" presName="horz1" presStyleCnt="0"/>
      <dgm:spPr/>
    </dgm:pt>
    <dgm:pt modelId="{AB9389E5-140E-4A8B-BDB2-A623A781A254}" type="pres">
      <dgm:prSet presAssocID="{32E25C1F-D2FD-4888-8205-7E66630664EB}" presName="tx1" presStyleLbl="revTx" presStyleIdx="4" presStyleCnt="10"/>
      <dgm:spPr/>
    </dgm:pt>
    <dgm:pt modelId="{8733CE5C-3B4C-46B3-AE3D-098614478D6C}" type="pres">
      <dgm:prSet presAssocID="{32E25C1F-D2FD-4888-8205-7E66630664EB}" presName="vert1" presStyleCnt="0"/>
      <dgm:spPr/>
    </dgm:pt>
    <dgm:pt modelId="{359A0E86-18B0-4702-974B-48D653F8501F}" type="pres">
      <dgm:prSet presAssocID="{264FF14D-3170-40C3-BA23-6A5604E58816}" presName="thickLine" presStyleLbl="alignNode1" presStyleIdx="5" presStyleCnt="10"/>
      <dgm:spPr/>
    </dgm:pt>
    <dgm:pt modelId="{61750D0D-8811-435D-B122-371BEAE590AA}" type="pres">
      <dgm:prSet presAssocID="{264FF14D-3170-40C3-BA23-6A5604E58816}" presName="horz1" presStyleCnt="0"/>
      <dgm:spPr/>
    </dgm:pt>
    <dgm:pt modelId="{4DBA2BEF-B310-443C-AA06-E5F955411A01}" type="pres">
      <dgm:prSet presAssocID="{264FF14D-3170-40C3-BA23-6A5604E58816}" presName="tx1" presStyleLbl="revTx" presStyleIdx="5" presStyleCnt="10"/>
      <dgm:spPr/>
    </dgm:pt>
    <dgm:pt modelId="{B2900B6E-3ED5-4A42-BEFA-4EE11FD0065C}" type="pres">
      <dgm:prSet presAssocID="{264FF14D-3170-40C3-BA23-6A5604E58816}" presName="vert1" presStyleCnt="0"/>
      <dgm:spPr/>
    </dgm:pt>
    <dgm:pt modelId="{03EBDF58-A939-4066-A0F5-2C472A159F64}" type="pres">
      <dgm:prSet presAssocID="{CFB6D111-7052-44A9-BB88-28E6538A89B4}" presName="thickLine" presStyleLbl="alignNode1" presStyleIdx="6" presStyleCnt="10"/>
      <dgm:spPr/>
    </dgm:pt>
    <dgm:pt modelId="{253BB69B-C30A-41F8-A41A-764F5A91F847}" type="pres">
      <dgm:prSet presAssocID="{CFB6D111-7052-44A9-BB88-28E6538A89B4}" presName="horz1" presStyleCnt="0"/>
      <dgm:spPr/>
    </dgm:pt>
    <dgm:pt modelId="{758EDFE0-318B-44B5-8DF6-43A0F1881975}" type="pres">
      <dgm:prSet presAssocID="{CFB6D111-7052-44A9-BB88-28E6538A89B4}" presName="tx1" presStyleLbl="revTx" presStyleIdx="6" presStyleCnt="10"/>
      <dgm:spPr/>
    </dgm:pt>
    <dgm:pt modelId="{A868C826-0FFA-4277-8813-860A7903C581}" type="pres">
      <dgm:prSet presAssocID="{CFB6D111-7052-44A9-BB88-28E6538A89B4}" presName="vert1" presStyleCnt="0"/>
      <dgm:spPr/>
    </dgm:pt>
    <dgm:pt modelId="{156CB407-68AA-435A-84B0-4C9F787A7B0B}" type="pres">
      <dgm:prSet presAssocID="{40DFA276-4E9D-4B49-BC3A-B129DE8BAF6D}" presName="thickLine" presStyleLbl="alignNode1" presStyleIdx="7" presStyleCnt="10"/>
      <dgm:spPr/>
    </dgm:pt>
    <dgm:pt modelId="{CD0475EE-1811-429D-BC18-E58947353D09}" type="pres">
      <dgm:prSet presAssocID="{40DFA276-4E9D-4B49-BC3A-B129DE8BAF6D}" presName="horz1" presStyleCnt="0"/>
      <dgm:spPr/>
    </dgm:pt>
    <dgm:pt modelId="{834A4BAA-3CB5-4A1D-B721-64A48757C955}" type="pres">
      <dgm:prSet presAssocID="{40DFA276-4E9D-4B49-BC3A-B129DE8BAF6D}" presName="tx1" presStyleLbl="revTx" presStyleIdx="7" presStyleCnt="10"/>
      <dgm:spPr/>
    </dgm:pt>
    <dgm:pt modelId="{B33DAABD-29DF-452A-A4BD-24C1560C2EF3}" type="pres">
      <dgm:prSet presAssocID="{40DFA276-4E9D-4B49-BC3A-B129DE8BAF6D}" presName="vert1" presStyleCnt="0"/>
      <dgm:spPr/>
    </dgm:pt>
    <dgm:pt modelId="{5AB150BC-A27C-4F12-A39D-5625964AB7A1}" type="pres">
      <dgm:prSet presAssocID="{B60954A9-077C-484A-8149-27ECCCA261F3}" presName="thickLine" presStyleLbl="alignNode1" presStyleIdx="8" presStyleCnt="10"/>
      <dgm:spPr/>
    </dgm:pt>
    <dgm:pt modelId="{7D8AA6C4-C66D-4B59-9CC5-51FDEBA18FF2}" type="pres">
      <dgm:prSet presAssocID="{B60954A9-077C-484A-8149-27ECCCA261F3}" presName="horz1" presStyleCnt="0"/>
      <dgm:spPr/>
    </dgm:pt>
    <dgm:pt modelId="{D262D211-0AC7-4443-A441-4BF824E5C297}" type="pres">
      <dgm:prSet presAssocID="{B60954A9-077C-484A-8149-27ECCCA261F3}" presName="tx1" presStyleLbl="revTx" presStyleIdx="8" presStyleCnt="10"/>
      <dgm:spPr/>
    </dgm:pt>
    <dgm:pt modelId="{4C9F46A3-492A-425E-883A-EAE43E349CF8}" type="pres">
      <dgm:prSet presAssocID="{B60954A9-077C-484A-8149-27ECCCA261F3}" presName="vert1" presStyleCnt="0"/>
      <dgm:spPr/>
    </dgm:pt>
    <dgm:pt modelId="{CD21E6CC-B44F-410A-8145-87364A0F3873}" type="pres">
      <dgm:prSet presAssocID="{2FA5318F-2F0D-4749-82C4-84FA13549B0F}" presName="thickLine" presStyleLbl="alignNode1" presStyleIdx="9" presStyleCnt="10"/>
      <dgm:spPr/>
    </dgm:pt>
    <dgm:pt modelId="{576B48DC-C0F4-43AC-9A39-178933B9FE4B}" type="pres">
      <dgm:prSet presAssocID="{2FA5318F-2F0D-4749-82C4-84FA13549B0F}" presName="horz1" presStyleCnt="0"/>
      <dgm:spPr/>
    </dgm:pt>
    <dgm:pt modelId="{4A6E47F7-ECED-4A32-8A8B-287FE35AE8C3}" type="pres">
      <dgm:prSet presAssocID="{2FA5318F-2F0D-4749-82C4-84FA13549B0F}" presName="tx1" presStyleLbl="revTx" presStyleIdx="9" presStyleCnt="10"/>
      <dgm:spPr/>
    </dgm:pt>
    <dgm:pt modelId="{580E7A6F-3CDE-454C-B502-BCB43166F1B2}" type="pres">
      <dgm:prSet presAssocID="{2FA5318F-2F0D-4749-82C4-84FA13549B0F}" presName="vert1" presStyleCnt="0"/>
      <dgm:spPr/>
    </dgm:pt>
  </dgm:ptLst>
  <dgm:cxnLst>
    <dgm:cxn modelId="{04B73907-1152-4619-9952-EF1224DEEDA4}" type="presOf" srcId="{32E25C1F-D2FD-4888-8205-7E66630664EB}" destId="{AB9389E5-140E-4A8B-BDB2-A623A781A254}" srcOrd="0" destOrd="0" presId="urn:microsoft.com/office/officeart/2008/layout/LinedList"/>
    <dgm:cxn modelId="{19D41B12-1F46-47DF-B64C-217A7B778E7E}" srcId="{0B1B927C-53C3-47C2-BE72-4C920D4168F4}" destId="{B60954A9-077C-484A-8149-27ECCCA261F3}" srcOrd="8" destOrd="0" parTransId="{198A2A86-D883-4EE5-8AFF-A4B2A4263D51}" sibTransId="{9DDE5B46-60A0-48E7-B62B-FFFCEC61C18D}"/>
    <dgm:cxn modelId="{B0163A15-C563-46FB-8A93-D084BB7DE98C}" srcId="{0B1B927C-53C3-47C2-BE72-4C920D4168F4}" destId="{8E7EC0E7-B3E9-489A-8E2A-26328FE8B833}" srcOrd="1" destOrd="0" parTransId="{0C450CE6-CC07-4C3A-A0D5-358B975F9B68}" sibTransId="{84EFC773-1330-4075-BA90-BA9220DAC16B}"/>
    <dgm:cxn modelId="{AE810437-82CF-4F42-9D72-9CED5AA80E32}" type="presOf" srcId="{264FF14D-3170-40C3-BA23-6A5604E58816}" destId="{4DBA2BEF-B310-443C-AA06-E5F955411A01}" srcOrd="0" destOrd="0" presId="urn:microsoft.com/office/officeart/2008/layout/LinedList"/>
    <dgm:cxn modelId="{F6001839-1E99-4A2F-90D9-E3F7F14A08B4}" srcId="{0B1B927C-53C3-47C2-BE72-4C920D4168F4}" destId="{32E25C1F-D2FD-4888-8205-7E66630664EB}" srcOrd="4" destOrd="0" parTransId="{B7A786F8-B05F-4287-86C7-028DADF5F061}" sibTransId="{E6E9D0D2-1BC6-4B78-8CE7-7AF06539EECB}"/>
    <dgm:cxn modelId="{5908303F-62D8-4B57-9DE8-01B3FAC6F296}" srcId="{0B1B927C-53C3-47C2-BE72-4C920D4168F4}" destId="{D679B4E9-B86D-4AA4-8ED0-96ACB897F038}" srcOrd="2" destOrd="0" parTransId="{190519D8-EF01-4983-9784-630F0EAB9800}" sibTransId="{CBB05C4F-4B0B-462F-8770-93193B950706}"/>
    <dgm:cxn modelId="{BCE1095C-1A6C-4820-83C0-7C9A16E6D413}" srcId="{0B1B927C-53C3-47C2-BE72-4C920D4168F4}" destId="{681B1D69-FB32-4A4E-BDD3-EF29EA56A07D}" srcOrd="0" destOrd="0" parTransId="{CD8CA093-FA42-42A5-851F-898016E3087F}" sibTransId="{0A86CEB9-F716-4AE4-95F7-60C56C737ECF}"/>
    <dgm:cxn modelId="{52D4DB6C-0351-4FAA-AC24-E8E8AC2D7747}" srcId="{0B1B927C-53C3-47C2-BE72-4C920D4168F4}" destId="{40DFA276-4E9D-4B49-BC3A-B129DE8BAF6D}" srcOrd="7" destOrd="0" parTransId="{5577D62D-D1EB-45F3-A636-1358C3E9491A}" sibTransId="{74AAC1B3-4FBD-4A57-8FA8-FC72DA9D30D5}"/>
    <dgm:cxn modelId="{C9BD346F-F486-4D48-B503-FE56E228205E}" type="presOf" srcId="{40DFA276-4E9D-4B49-BC3A-B129DE8BAF6D}" destId="{834A4BAA-3CB5-4A1D-B721-64A48757C955}" srcOrd="0" destOrd="0" presId="urn:microsoft.com/office/officeart/2008/layout/LinedList"/>
    <dgm:cxn modelId="{72CF2F5A-BC05-4B41-9430-2F9E9F9C2B10}" type="presOf" srcId="{D679B4E9-B86D-4AA4-8ED0-96ACB897F038}" destId="{E49E5101-1CEB-4C89-B554-A6852C929ADB}" srcOrd="0" destOrd="0" presId="urn:microsoft.com/office/officeart/2008/layout/LinedList"/>
    <dgm:cxn modelId="{327E2584-6C13-48DD-B2DD-E69E9041992F}" type="presOf" srcId="{8E7EC0E7-B3E9-489A-8E2A-26328FE8B833}" destId="{BEA5C595-CE9F-4794-9098-8BA785B40FBD}" srcOrd="0" destOrd="0" presId="urn:microsoft.com/office/officeart/2008/layout/LinedList"/>
    <dgm:cxn modelId="{AC215B86-6ECD-4A90-A463-7A7FB0C12A37}" type="presOf" srcId="{2FA5318F-2F0D-4749-82C4-84FA13549B0F}" destId="{4A6E47F7-ECED-4A32-8A8B-287FE35AE8C3}" srcOrd="0" destOrd="0" presId="urn:microsoft.com/office/officeart/2008/layout/LinedList"/>
    <dgm:cxn modelId="{262C5B8C-B54A-4C1C-BE74-DAFAFB3355DF}" srcId="{0B1B927C-53C3-47C2-BE72-4C920D4168F4}" destId="{264FF14D-3170-40C3-BA23-6A5604E58816}" srcOrd="5" destOrd="0" parTransId="{7DD4B745-34C0-4140-87A0-295711CBF03B}" sibTransId="{88529E6E-7FD1-4A3F-83FC-4054B3773B18}"/>
    <dgm:cxn modelId="{ED951C8F-4598-4A35-8DF9-C244E7CF2912}" srcId="{0B1B927C-53C3-47C2-BE72-4C920D4168F4}" destId="{2FA5318F-2F0D-4749-82C4-84FA13549B0F}" srcOrd="9" destOrd="0" parTransId="{95F94249-01BE-4835-967F-5A9F409DA0E6}" sibTransId="{F61D9058-7ACF-42FB-BD56-BCA63952021C}"/>
    <dgm:cxn modelId="{5B1115A8-D128-496B-B8D4-C7427A621C3A}" srcId="{0B1B927C-53C3-47C2-BE72-4C920D4168F4}" destId="{2ABEDEA0-479C-4051-9FA7-8ABC2671B616}" srcOrd="3" destOrd="0" parTransId="{E214BCBD-8343-41EC-9D90-E70B1CE3CA9F}" sibTransId="{5BC3E2DF-FCBA-4C83-9808-9B999A8BD81F}"/>
    <dgm:cxn modelId="{8B3ADAA9-C9FD-4185-98C6-6B9E79E385D3}" srcId="{0B1B927C-53C3-47C2-BE72-4C920D4168F4}" destId="{CFB6D111-7052-44A9-BB88-28E6538A89B4}" srcOrd="6" destOrd="0" parTransId="{0F4195B4-AFC3-4D6B-9B6E-9DF4397F7446}" sibTransId="{0D9DEF65-5CBF-455E-AB3E-33A4645B9F22}"/>
    <dgm:cxn modelId="{A917C5BE-5F9E-4ABE-9927-6361E1C90C75}" type="presOf" srcId="{2ABEDEA0-479C-4051-9FA7-8ABC2671B616}" destId="{8C0D8C14-A17F-4F79-AE95-82CAA4927D3F}" srcOrd="0" destOrd="0" presId="urn:microsoft.com/office/officeart/2008/layout/LinedList"/>
    <dgm:cxn modelId="{879488DD-EE33-4D11-94B7-096910A53CA5}" type="presOf" srcId="{CFB6D111-7052-44A9-BB88-28E6538A89B4}" destId="{758EDFE0-318B-44B5-8DF6-43A0F1881975}" srcOrd="0" destOrd="0" presId="urn:microsoft.com/office/officeart/2008/layout/LinedList"/>
    <dgm:cxn modelId="{3177C3E2-3041-4716-90BD-99270C9BC6FE}" type="presOf" srcId="{0B1B927C-53C3-47C2-BE72-4C920D4168F4}" destId="{7DAE4598-0683-4188-89E6-4F11D663AE40}" srcOrd="0" destOrd="0" presId="urn:microsoft.com/office/officeart/2008/layout/LinedList"/>
    <dgm:cxn modelId="{371101E4-C5A4-45D4-A284-7E7A72E481C8}" type="presOf" srcId="{681B1D69-FB32-4A4E-BDD3-EF29EA56A07D}" destId="{E4C10C20-E8AB-4E03-8F64-72A577D77D62}" srcOrd="0" destOrd="0" presId="urn:microsoft.com/office/officeart/2008/layout/LinedList"/>
    <dgm:cxn modelId="{A0B895ED-5E16-4ABA-AE2F-EDA80C9F0D89}" type="presOf" srcId="{B60954A9-077C-484A-8149-27ECCCA261F3}" destId="{D262D211-0AC7-4443-A441-4BF824E5C297}" srcOrd="0" destOrd="0" presId="urn:microsoft.com/office/officeart/2008/layout/LinedList"/>
    <dgm:cxn modelId="{44B076C9-3401-476D-B092-808DB05808AF}" type="presParOf" srcId="{7DAE4598-0683-4188-89E6-4F11D663AE40}" destId="{FD1C533D-05CB-4228-A745-BA6591911B40}" srcOrd="0" destOrd="0" presId="urn:microsoft.com/office/officeart/2008/layout/LinedList"/>
    <dgm:cxn modelId="{D4602FD3-AEC4-4204-801E-A4908DB47F74}" type="presParOf" srcId="{7DAE4598-0683-4188-89E6-4F11D663AE40}" destId="{2655B370-DBC8-41B5-BE24-47FA75D36DD6}" srcOrd="1" destOrd="0" presId="urn:microsoft.com/office/officeart/2008/layout/LinedList"/>
    <dgm:cxn modelId="{0A2EE513-93EB-4C4A-B69D-6ABD013EEA02}" type="presParOf" srcId="{2655B370-DBC8-41B5-BE24-47FA75D36DD6}" destId="{E4C10C20-E8AB-4E03-8F64-72A577D77D62}" srcOrd="0" destOrd="0" presId="urn:microsoft.com/office/officeart/2008/layout/LinedList"/>
    <dgm:cxn modelId="{2DB83B8F-FC2E-4262-B0B9-EC9BC5A2141C}" type="presParOf" srcId="{2655B370-DBC8-41B5-BE24-47FA75D36DD6}" destId="{6C99AFCB-02DC-4ED1-B045-0917F1DEBEB9}" srcOrd="1" destOrd="0" presId="urn:microsoft.com/office/officeart/2008/layout/LinedList"/>
    <dgm:cxn modelId="{6AAF3E25-63F1-4B50-A7A2-1EFC0E2364EE}" type="presParOf" srcId="{7DAE4598-0683-4188-89E6-4F11D663AE40}" destId="{0C56251B-1F8A-4016-8DC6-F02394DD431F}" srcOrd="2" destOrd="0" presId="urn:microsoft.com/office/officeart/2008/layout/LinedList"/>
    <dgm:cxn modelId="{8D0289B6-01D1-47E6-AF40-9129099A177A}" type="presParOf" srcId="{7DAE4598-0683-4188-89E6-4F11D663AE40}" destId="{B936552D-2BF8-46B7-97DC-6647F6417B73}" srcOrd="3" destOrd="0" presId="urn:microsoft.com/office/officeart/2008/layout/LinedList"/>
    <dgm:cxn modelId="{93B81E1D-509E-4314-9F9B-701F18EDE747}" type="presParOf" srcId="{B936552D-2BF8-46B7-97DC-6647F6417B73}" destId="{BEA5C595-CE9F-4794-9098-8BA785B40FBD}" srcOrd="0" destOrd="0" presId="urn:microsoft.com/office/officeart/2008/layout/LinedList"/>
    <dgm:cxn modelId="{EACBA8AD-6E7A-41BA-850A-006CA359EDE8}" type="presParOf" srcId="{B936552D-2BF8-46B7-97DC-6647F6417B73}" destId="{C0CE4475-6175-44F7-B127-EA7A0764175E}" srcOrd="1" destOrd="0" presId="urn:microsoft.com/office/officeart/2008/layout/LinedList"/>
    <dgm:cxn modelId="{45B6C8EF-7623-468A-9443-BD4D9FD071B9}" type="presParOf" srcId="{7DAE4598-0683-4188-89E6-4F11D663AE40}" destId="{C7DBCB71-A068-422B-859B-9A0B319A930A}" srcOrd="4" destOrd="0" presId="urn:microsoft.com/office/officeart/2008/layout/LinedList"/>
    <dgm:cxn modelId="{75004BF1-8807-4505-9EF3-EB9383224C4E}" type="presParOf" srcId="{7DAE4598-0683-4188-89E6-4F11D663AE40}" destId="{30CE5EAF-FFED-4B34-986A-2A3B9FF65265}" srcOrd="5" destOrd="0" presId="urn:microsoft.com/office/officeart/2008/layout/LinedList"/>
    <dgm:cxn modelId="{31029E05-9872-4C3A-83EE-7DFEA863E74F}" type="presParOf" srcId="{30CE5EAF-FFED-4B34-986A-2A3B9FF65265}" destId="{E49E5101-1CEB-4C89-B554-A6852C929ADB}" srcOrd="0" destOrd="0" presId="urn:microsoft.com/office/officeart/2008/layout/LinedList"/>
    <dgm:cxn modelId="{78E7C0AD-83BA-4C77-8ADE-2683934AFE12}" type="presParOf" srcId="{30CE5EAF-FFED-4B34-986A-2A3B9FF65265}" destId="{73087614-16C1-49DB-809E-ABAEC6733670}" srcOrd="1" destOrd="0" presId="urn:microsoft.com/office/officeart/2008/layout/LinedList"/>
    <dgm:cxn modelId="{AE6A0E65-6516-4B32-B54E-48245459E795}" type="presParOf" srcId="{7DAE4598-0683-4188-89E6-4F11D663AE40}" destId="{2C167807-A89C-4362-982A-713E1F1D00E2}" srcOrd="6" destOrd="0" presId="urn:microsoft.com/office/officeart/2008/layout/LinedList"/>
    <dgm:cxn modelId="{9275C0A5-6225-4024-9CDD-9D74219598AB}" type="presParOf" srcId="{7DAE4598-0683-4188-89E6-4F11D663AE40}" destId="{5564396B-4541-4185-B9E4-6BD11A7874F4}" srcOrd="7" destOrd="0" presId="urn:microsoft.com/office/officeart/2008/layout/LinedList"/>
    <dgm:cxn modelId="{DEE56B4F-EAB4-4942-A905-E34E970567BF}" type="presParOf" srcId="{5564396B-4541-4185-B9E4-6BD11A7874F4}" destId="{8C0D8C14-A17F-4F79-AE95-82CAA4927D3F}" srcOrd="0" destOrd="0" presId="urn:microsoft.com/office/officeart/2008/layout/LinedList"/>
    <dgm:cxn modelId="{8DA8B7ED-D827-42A7-8B76-8889E5EBB643}" type="presParOf" srcId="{5564396B-4541-4185-B9E4-6BD11A7874F4}" destId="{919208D9-6C42-480E-810C-DD3E07976A0E}" srcOrd="1" destOrd="0" presId="urn:microsoft.com/office/officeart/2008/layout/LinedList"/>
    <dgm:cxn modelId="{50A6D7B6-AEED-4C39-BEE4-AA897EF6DB0E}" type="presParOf" srcId="{7DAE4598-0683-4188-89E6-4F11D663AE40}" destId="{26550B39-3771-4F8C-A943-9A9537109F61}" srcOrd="8" destOrd="0" presId="urn:microsoft.com/office/officeart/2008/layout/LinedList"/>
    <dgm:cxn modelId="{229B0509-D35F-496B-838E-E3F9F04DC272}" type="presParOf" srcId="{7DAE4598-0683-4188-89E6-4F11D663AE40}" destId="{97A9FAAA-1B98-4638-A8A9-5B248ECB650D}" srcOrd="9" destOrd="0" presId="urn:microsoft.com/office/officeart/2008/layout/LinedList"/>
    <dgm:cxn modelId="{C8E46D86-DAF1-4C3A-B8F0-35E01E42CBDA}" type="presParOf" srcId="{97A9FAAA-1B98-4638-A8A9-5B248ECB650D}" destId="{AB9389E5-140E-4A8B-BDB2-A623A781A254}" srcOrd="0" destOrd="0" presId="urn:microsoft.com/office/officeart/2008/layout/LinedList"/>
    <dgm:cxn modelId="{0696DFB8-E0CA-4CEE-B780-FA593F50DEC2}" type="presParOf" srcId="{97A9FAAA-1B98-4638-A8A9-5B248ECB650D}" destId="{8733CE5C-3B4C-46B3-AE3D-098614478D6C}" srcOrd="1" destOrd="0" presId="urn:microsoft.com/office/officeart/2008/layout/LinedList"/>
    <dgm:cxn modelId="{A5B7271A-D14A-4588-85FB-651E589DA5D4}" type="presParOf" srcId="{7DAE4598-0683-4188-89E6-4F11D663AE40}" destId="{359A0E86-18B0-4702-974B-48D653F8501F}" srcOrd="10" destOrd="0" presId="urn:microsoft.com/office/officeart/2008/layout/LinedList"/>
    <dgm:cxn modelId="{BCBDCFE3-A376-41F4-BDF9-C1E4CCA9F969}" type="presParOf" srcId="{7DAE4598-0683-4188-89E6-4F11D663AE40}" destId="{61750D0D-8811-435D-B122-371BEAE590AA}" srcOrd="11" destOrd="0" presId="urn:microsoft.com/office/officeart/2008/layout/LinedList"/>
    <dgm:cxn modelId="{FE5F30F8-126D-4971-ADED-95E0165A23EC}" type="presParOf" srcId="{61750D0D-8811-435D-B122-371BEAE590AA}" destId="{4DBA2BEF-B310-443C-AA06-E5F955411A01}" srcOrd="0" destOrd="0" presId="urn:microsoft.com/office/officeart/2008/layout/LinedList"/>
    <dgm:cxn modelId="{DC789CE5-B3D1-45FE-B0B9-2BCFDB5EE756}" type="presParOf" srcId="{61750D0D-8811-435D-B122-371BEAE590AA}" destId="{B2900B6E-3ED5-4A42-BEFA-4EE11FD0065C}" srcOrd="1" destOrd="0" presId="urn:microsoft.com/office/officeart/2008/layout/LinedList"/>
    <dgm:cxn modelId="{7B7ABBAA-4B7A-4880-A344-D91C1259D8BC}" type="presParOf" srcId="{7DAE4598-0683-4188-89E6-4F11D663AE40}" destId="{03EBDF58-A939-4066-A0F5-2C472A159F64}" srcOrd="12" destOrd="0" presId="urn:microsoft.com/office/officeart/2008/layout/LinedList"/>
    <dgm:cxn modelId="{E951EEFA-15C0-408E-A94E-35C2F7D4ADD1}" type="presParOf" srcId="{7DAE4598-0683-4188-89E6-4F11D663AE40}" destId="{253BB69B-C30A-41F8-A41A-764F5A91F847}" srcOrd="13" destOrd="0" presId="urn:microsoft.com/office/officeart/2008/layout/LinedList"/>
    <dgm:cxn modelId="{C521B765-7BD3-47D2-803F-A8419859AFED}" type="presParOf" srcId="{253BB69B-C30A-41F8-A41A-764F5A91F847}" destId="{758EDFE0-318B-44B5-8DF6-43A0F1881975}" srcOrd="0" destOrd="0" presId="urn:microsoft.com/office/officeart/2008/layout/LinedList"/>
    <dgm:cxn modelId="{41F4244A-DE24-4108-88F7-32E06D99FD3F}" type="presParOf" srcId="{253BB69B-C30A-41F8-A41A-764F5A91F847}" destId="{A868C826-0FFA-4277-8813-860A7903C581}" srcOrd="1" destOrd="0" presId="urn:microsoft.com/office/officeart/2008/layout/LinedList"/>
    <dgm:cxn modelId="{E37AFF2F-A487-406C-8AF2-3E448CB9B03B}" type="presParOf" srcId="{7DAE4598-0683-4188-89E6-4F11D663AE40}" destId="{156CB407-68AA-435A-84B0-4C9F787A7B0B}" srcOrd="14" destOrd="0" presId="urn:microsoft.com/office/officeart/2008/layout/LinedList"/>
    <dgm:cxn modelId="{0330E099-2D66-44D0-8827-D40E0B7D83DF}" type="presParOf" srcId="{7DAE4598-0683-4188-89E6-4F11D663AE40}" destId="{CD0475EE-1811-429D-BC18-E58947353D09}" srcOrd="15" destOrd="0" presId="urn:microsoft.com/office/officeart/2008/layout/LinedList"/>
    <dgm:cxn modelId="{D406ACFF-91B7-4CB6-AA24-F49BCC547A37}" type="presParOf" srcId="{CD0475EE-1811-429D-BC18-E58947353D09}" destId="{834A4BAA-3CB5-4A1D-B721-64A48757C955}" srcOrd="0" destOrd="0" presId="urn:microsoft.com/office/officeart/2008/layout/LinedList"/>
    <dgm:cxn modelId="{38CCFA71-E43D-4D20-9C0E-C6743F475B74}" type="presParOf" srcId="{CD0475EE-1811-429D-BC18-E58947353D09}" destId="{B33DAABD-29DF-452A-A4BD-24C1560C2EF3}" srcOrd="1" destOrd="0" presId="urn:microsoft.com/office/officeart/2008/layout/LinedList"/>
    <dgm:cxn modelId="{A6B63310-28CA-4C6B-A676-3C856EFC5482}" type="presParOf" srcId="{7DAE4598-0683-4188-89E6-4F11D663AE40}" destId="{5AB150BC-A27C-4F12-A39D-5625964AB7A1}" srcOrd="16" destOrd="0" presId="urn:microsoft.com/office/officeart/2008/layout/LinedList"/>
    <dgm:cxn modelId="{AEEB4EB5-BC21-44E7-8A9E-6A9DAE4BD0DD}" type="presParOf" srcId="{7DAE4598-0683-4188-89E6-4F11D663AE40}" destId="{7D8AA6C4-C66D-4B59-9CC5-51FDEBA18FF2}" srcOrd="17" destOrd="0" presId="urn:microsoft.com/office/officeart/2008/layout/LinedList"/>
    <dgm:cxn modelId="{770934FD-E165-44EF-AFFD-E447644EAD52}" type="presParOf" srcId="{7D8AA6C4-C66D-4B59-9CC5-51FDEBA18FF2}" destId="{D262D211-0AC7-4443-A441-4BF824E5C297}" srcOrd="0" destOrd="0" presId="urn:microsoft.com/office/officeart/2008/layout/LinedList"/>
    <dgm:cxn modelId="{4C7FA0E1-CF21-400B-998E-F71219120CBD}" type="presParOf" srcId="{7D8AA6C4-C66D-4B59-9CC5-51FDEBA18FF2}" destId="{4C9F46A3-492A-425E-883A-EAE43E349CF8}" srcOrd="1" destOrd="0" presId="urn:microsoft.com/office/officeart/2008/layout/LinedList"/>
    <dgm:cxn modelId="{C31268C8-414F-4C68-90DA-F96F26E70865}" type="presParOf" srcId="{7DAE4598-0683-4188-89E6-4F11D663AE40}" destId="{CD21E6CC-B44F-410A-8145-87364A0F3873}" srcOrd="18" destOrd="0" presId="urn:microsoft.com/office/officeart/2008/layout/LinedList"/>
    <dgm:cxn modelId="{CC16AB36-5D81-4364-8581-69CBCCC8BD9D}" type="presParOf" srcId="{7DAE4598-0683-4188-89E6-4F11D663AE40}" destId="{576B48DC-C0F4-43AC-9A39-178933B9FE4B}" srcOrd="19" destOrd="0" presId="urn:microsoft.com/office/officeart/2008/layout/LinedList"/>
    <dgm:cxn modelId="{C98A3238-CCA7-4A88-9A88-334A8018C5F5}" type="presParOf" srcId="{576B48DC-C0F4-43AC-9A39-178933B9FE4B}" destId="{4A6E47F7-ECED-4A32-8A8B-287FE35AE8C3}" srcOrd="0" destOrd="0" presId="urn:microsoft.com/office/officeart/2008/layout/LinedList"/>
    <dgm:cxn modelId="{323FD910-6883-4205-821B-AA6852CF2FA4}" type="presParOf" srcId="{576B48DC-C0F4-43AC-9A39-178933B9FE4B}" destId="{580E7A6F-3CDE-454C-B502-BCB43166F1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55DAB81-408E-4C6F-8E4E-A054DAF83404}" type="doc">
      <dgm:prSet loTypeId="urn:microsoft.com/office/officeart/2005/8/layout/radial3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nl-NL"/>
        </a:p>
      </dgm:t>
    </dgm:pt>
    <dgm:pt modelId="{3C77C624-802C-4AE9-B239-229D39F1FD28}">
      <dgm:prSet phldrT="[Tekst]"/>
      <dgm:spPr>
        <a:solidFill>
          <a:srgbClr val="7030A0">
            <a:alpha val="50000"/>
          </a:srgbClr>
        </a:solidFill>
      </dgm:spPr>
      <dgm:t>
        <a:bodyPr/>
        <a:lstStyle/>
        <a:p>
          <a:r>
            <a:rPr lang="nl-NL" dirty="0" err="1"/>
            <a:t>Predictive</a:t>
          </a:r>
          <a:r>
            <a:rPr lang="nl-NL" dirty="0"/>
            <a:t> model</a:t>
          </a:r>
        </a:p>
      </dgm:t>
    </dgm:pt>
    <dgm:pt modelId="{6ED6A6B0-89A1-45D1-A63D-0C27C60A9C7B}" type="parTrans" cxnId="{4BC3B5CB-0F92-402B-B1F1-FB013074A7D9}">
      <dgm:prSet/>
      <dgm:spPr/>
      <dgm:t>
        <a:bodyPr/>
        <a:lstStyle/>
        <a:p>
          <a:endParaRPr lang="nl-NL"/>
        </a:p>
      </dgm:t>
    </dgm:pt>
    <dgm:pt modelId="{EC9A401F-E2AD-4722-A06B-351335E5B681}" type="sibTrans" cxnId="{4BC3B5CB-0F92-402B-B1F1-FB013074A7D9}">
      <dgm:prSet/>
      <dgm:spPr/>
      <dgm:t>
        <a:bodyPr/>
        <a:lstStyle/>
        <a:p>
          <a:endParaRPr lang="nl-NL"/>
        </a:p>
      </dgm:t>
    </dgm:pt>
    <dgm:pt modelId="{6DC1B4CC-0B82-43BB-B69E-9FD0472D6BF4}" type="pres">
      <dgm:prSet presAssocID="{B55DAB81-408E-4C6F-8E4E-A054DAF83404}" presName="composite" presStyleCnt="0">
        <dgm:presLayoutVars>
          <dgm:chMax val="1"/>
          <dgm:dir/>
          <dgm:resizeHandles val="exact"/>
        </dgm:presLayoutVars>
      </dgm:prSet>
      <dgm:spPr/>
    </dgm:pt>
    <dgm:pt modelId="{71B5A930-AAE0-47B3-9A85-B1C179C7C0AC}" type="pres">
      <dgm:prSet presAssocID="{B55DAB81-408E-4C6F-8E4E-A054DAF83404}" presName="radial" presStyleCnt="0">
        <dgm:presLayoutVars>
          <dgm:animLvl val="ctr"/>
        </dgm:presLayoutVars>
      </dgm:prSet>
      <dgm:spPr/>
    </dgm:pt>
    <dgm:pt modelId="{A3007F94-68C8-44BA-B3A2-984787A6294E}" type="pres">
      <dgm:prSet presAssocID="{3C77C624-802C-4AE9-B239-229D39F1FD28}" presName="centerShape" presStyleLbl="vennNode1" presStyleIdx="0" presStyleCnt="1" custLinFactNeighborX="3644" custLinFactNeighborY="2267"/>
      <dgm:spPr/>
    </dgm:pt>
  </dgm:ptLst>
  <dgm:cxnLst>
    <dgm:cxn modelId="{4BC3B5CB-0F92-402B-B1F1-FB013074A7D9}" srcId="{B55DAB81-408E-4C6F-8E4E-A054DAF83404}" destId="{3C77C624-802C-4AE9-B239-229D39F1FD28}" srcOrd="0" destOrd="0" parTransId="{6ED6A6B0-89A1-45D1-A63D-0C27C60A9C7B}" sibTransId="{EC9A401F-E2AD-4722-A06B-351335E5B681}"/>
    <dgm:cxn modelId="{A96046D7-E2BC-4246-829E-040D0F6130DF}" type="presOf" srcId="{3C77C624-802C-4AE9-B239-229D39F1FD28}" destId="{A3007F94-68C8-44BA-B3A2-984787A6294E}" srcOrd="0" destOrd="0" presId="urn:microsoft.com/office/officeart/2005/8/layout/radial3"/>
    <dgm:cxn modelId="{12D04FE1-D334-446D-BA10-1AC653312E39}" type="presOf" srcId="{B55DAB81-408E-4C6F-8E4E-A054DAF83404}" destId="{6DC1B4CC-0B82-43BB-B69E-9FD0472D6BF4}" srcOrd="0" destOrd="0" presId="urn:microsoft.com/office/officeart/2005/8/layout/radial3"/>
    <dgm:cxn modelId="{51BC905A-A554-4821-A651-D0D4BBE154BC}" type="presParOf" srcId="{6DC1B4CC-0B82-43BB-B69E-9FD0472D6BF4}" destId="{71B5A930-AAE0-47B3-9A85-B1C179C7C0AC}" srcOrd="0" destOrd="0" presId="urn:microsoft.com/office/officeart/2005/8/layout/radial3"/>
    <dgm:cxn modelId="{6C28CD2B-4F22-4780-A7F5-49BCF619344B}" type="presParOf" srcId="{71B5A930-AAE0-47B3-9A85-B1C179C7C0AC}" destId="{A3007F94-68C8-44BA-B3A2-984787A6294E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54AB64-169A-4092-9698-95F98DE36A7D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3F6A1786-0475-410E-92CC-76BB45F29097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Selection</a:t>
          </a:r>
          <a:endParaRPr lang="nl-NL" b="1" dirty="0">
            <a:solidFill>
              <a:schemeClr val="bg1"/>
            </a:solidFill>
          </a:endParaRPr>
        </a:p>
      </dgm:t>
    </dgm:pt>
    <dgm:pt modelId="{2759F1BC-0488-4100-BEF6-C0A8183F3651}" type="parTrans" cxnId="{BDEE2289-BA85-4D5F-A7E3-74E76AC05A8D}">
      <dgm:prSet/>
      <dgm:spPr/>
      <dgm:t>
        <a:bodyPr/>
        <a:lstStyle/>
        <a:p>
          <a:endParaRPr lang="nl-NL" b="1">
            <a:solidFill>
              <a:schemeClr val="bg1"/>
            </a:solidFill>
          </a:endParaRPr>
        </a:p>
      </dgm:t>
    </dgm:pt>
    <dgm:pt modelId="{BE31C062-0BF5-4DFB-A80A-A8D4181C81C6}" type="sibTrans" cxnId="{BDEE2289-BA85-4D5F-A7E3-74E76AC05A8D}">
      <dgm:prSet/>
      <dgm:spPr/>
      <dgm:t>
        <a:bodyPr/>
        <a:lstStyle/>
        <a:p>
          <a:endParaRPr lang="nl-NL" b="1">
            <a:solidFill>
              <a:schemeClr val="bg1"/>
            </a:solidFill>
          </a:endParaRPr>
        </a:p>
      </dgm:t>
    </dgm:pt>
    <dgm:pt modelId="{27E3E5F4-3652-4D11-AA98-D8889C16768B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Technical validation</a:t>
          </a:r>
          <a:endParaRPr lang="nl-NL" b="1" dirty="0">
            <a:solidFill>
              <a:schemeClr val="bg1"/>
            </a:solidFill>
          </a:endParaRPr>
        </a:p>
      </dgm:t>
    </dgm:pt>
    <dgm:pt modelId="{970FA885-3AC9-415B-9E2B-419C1E175631}" type="parTrans" cxnId="{A0F0F033-5F65-473A-8855-CA3A0AD2F8BF}">
      <dgm:prSet/>
      <dgm:spPr/>
      <dgm:t>
        <a:bodyPr/>
        <a:lstStyle/>
        <a:p>
          <a:endParaRPr lang="nl-NL" b="1">
            <a:solidFill>
              <a:schemeClr val="bg1"/>
            </a:solidFill>
          </a:endParaRPr>
        </a:p>
      </dgm:t>
    </dgm:pt>
    <dgm:pt modelId="{E30CDEF8-5230-4C2E-AF89-FE6F29119537}" type="sibTrans" cxnId="{A0F0F033-5F65-473A-8855-CA3A0AD2F8BF}">
      <dgm:prSet/>
      <dgm:spPr/>
      <dgm:t>
        <a:bodyPr/>
        <a:lstStyle/>
        <a:p>
          <a:endParaRPr lang="nl-NL" b="1">
            <a:solidFill>
              <a:schemeClr val="bg1"/>
            </a:solidFill>
          </a:endParaRPr>
        </a:p>
      </dgm:t>
    </dgm:pt>
    <dgm:pt modelId="{B6CA1D15-55BB-47E4-8A73-C2A7C093D712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Clinical validation</a:t>
          </a:r>
          <a:endParaRPr lang="nl-NL" b="1" dirty="0">
            <a:solidFill>
              <a:schemeClr val="bg1"/>
            </a:solidFill>
          </a:endParaRPr>
        </a:p>
      </dgm:t>
    </dgm:pt>
    <dgm:pt modelId="{A231D20C-B953-4BD7-B00B-2E2403D9986B}" type="parTrans" cxnId="{822EC00C-794D-4706-B32C-15F006CDEEF5}">
      <dgm:prSet/>
      <dgm:spPr/>
      <dgm:t>
        <a:bodyPr/>
        <a:lstStyle/>
        <a:p>
          <a:endParaRPr lang="nl-NL" b="1">
            <a:solidFill>
              <a:schemeClr val="bg1"/>
            </a:solidFill>
          </a:endParaRPr>
        </a:p>
      </dgm:t>
    </dgm:pt>
    <dgm:pt modelId="{4156AC6E-564E-432C-B884-1A066D45D586}" type="sibTrans" cxnId="{822EC00C-794D-4706-B32C-15F006CDEEF5}">
      <dgm:prSet/>
      <dgm:spPr/>
      <dgm:t>
        <a:bodyPr/>
        <a:lstStyle/>
        <a:p>
          <a:endParaRPr lang="nl-NL" b="1">
            <a:solidFill>
              <a:schemeClr val="bg1"/>
            </a:solidFill>
          </a:endParaRPr>
        </a:p>
      </dgm:t>
    </dgm:pt>
    <dgm:pt modelId="{81AC0174-6193-4CCE-A9B1-EB97F75E20AB}" type="pres">
      <dgm:prSet presAssocID="{0554AB64-169A-4092-9698-95F98DE36A7D}" presName="CompostProcess" presStyleCnt="0">
        <dgm:presLayoutVars>
          <dgm:dir/>
          <dgm:resizeHandles val="exact"/>
        </dgm:presLayoutVars>
      </dgm:prSet>
      <dgm:spPr/>
    </dgm:pt>
    <dgm:pt modelId="{4673BEEE-D9D3-4FDD-A3F2-6214D7B5C1F3}" type="pres">
      <dgm:prSet presAssocID="{0554AB64-169A-4092-9698-95F98DE36A7D}" presName="arrow" presStyleLbl="bgShp" presStyleIdx="0" presStyleCnt="1" custLinFactNeighborX="1316" custLinFactNeighborY="17719"/>
      <dgm:spPr/>
    </dgm:pt>
    <dgm:pt modelId="{5B6031C7-0C22-40A9-92B7-047023A6515A}" type="pres">
      <dgm:prSet presAssocID="{0554AB64-169A-4092-9698-95F98DE36A7D}" presName="linearProcess" presStyleCnt="0"/>
      <dgm:spPr/>
    </dgm:pt>
    <dgm:pt modelId="{8D4A8359-1724-4ED5-9D7C-AF9FBFE87522}" type="pres">
      <dgm:prSet presAssocID="{3F6A1786-0475-410E-92CC-76BB45F29097}" presName="textNode" presStyleLbl="node1" presStyleIdx="0" presStyleCnt="3">
        <dgm:presLayoutVars>
          <dgm:bulletEnabled val="1"/>
        </dgm:presLayoutVars>
      </dgm:prSet>
      <dgm:spPr/>
    </dgm:pt>
    <dgm:pt modelId="{31FE888A-DF80-466A-B9E2-D01C92103115}" type="pres">
      <dgm:prSet presAssocID="{BE31C062-0BF5-4DFB-A80A-A8D4181C81C6}" presName="sibTrans" presStyleCnt="0"/>
      <dgm:spPr/>
    </dgm:pt>
    <dgm:pt modelId="{D496DACB-67CF-456D-B711-22AC926879F6}" type="pres">
      <dgm:prSet presAssocID="{27E3E5F4-3652-4D11-AA98-D8889C16768B}" presName="textNode" presStyleLbl="node1" presStyleIdx="1" presStyleCnt="3">
        <dgm:presLayoutVars>
          <dgm:bulletEnabled val="1"/>
        </dgm:presLayoutVars>
      </dgm:prSet>
      <dgm:spPr/>
    </dgm:pt>
    <dgm:pt modelId="{F142D1A8-A4BE-4177-AEF4-346F4E7C652D}" type="pres">
      <dgm:prSet presAssocID="{E30CDEF8-5230-4C2E-AF89-FE6F29119537}" presName="sibTrans" presStyleCnt="0"/>
      <dgm:spPr/>
    </dgm:pt>
    <dgm:pt modelId="{0F98ED29-5B09-497F-8A29-39AE6407965C}" type="pres">
      <dgm:prSet presAssocID="{B6CA1D15-55BB-47E4-8A73-C2A7C093D71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22EC00C-794D-4706-B32C-15F006CDEEF5}" srcId="{0554AB64-169A-4092-9698-95F98DE36A7D}" destId="{B6CA1D15-55BB-47E4-8A73-C2A7C093D712}" srcOrd="2" destOrd="0" parTransId="{A231D20C-B953-4BD7-B00B-2E2403D9986B}" sibTransId="{4156AC6E-564E-432C-B884-1A066D45D586}"/>
    <dgm:cxn modelId="{A0F0F033-5F65-473A-8855-CA3A0AD2F8BF}" srcId="{0554AB64-169A-4092-9698-95F98DE36A7D}" destId="{27E3E5F4-3652-4D11-AA98-D8889C16768B}" srcOrd="1" destOrd="0" parTransId="{970FA885-3AC9-415B-9E2B-419C1E175631}" sibTransId="{E30CDEF8-5230-4C2E-AF89-FE6F29119537}"/>
    <dgm:cxn modelId="{BDEE2289-BA85-4D5F-A7E3-74E76AC05A8D}" srcId="{0554AB64-169A-4092-9698-95F98DE36A7D}" destId="{3F6A1786-0475-410E-92CC-76BB45F29097}" srcOrd="0" destOrd="0" parTransId="{2759F1BC-0488-4100-BEF6-C0A8183F3651}" sibTransId="{BE31C062-0BF5-4DFB-A80A-A8D4181C81C6}"/>
    <dgm:cxn modelId="{9CAA0093-4AF4-4203-BFEB-8477F15B68EF}" type="presOf" srcId="{B6CA1D15-55BB-47E4-8A73-C2A7C093D712}" destId="{0F98ED29-5B09-497F-8A29-39AE6407965C}" srcOrd="0" destOrd="0" presId="urn:microsoft.com/office/officeart/2005/8/layout/hProcess9"/>
    <dgm:cxn modelId="{98707995-F0E7-4496-B4EE-F69F36D9A954}" type="presOf" srcId="{27E3E5F4-3652-4D11-AA98-D8889C16768B}" destId="{D496DACB-67CF-456D-B711-22AC926879F6}" srcOrd="0" destOrd="0" presId="urn:microsoft.com/office/officeart/2005/8/layout/hProcess9"/>
    <dgm:cxn modelId="{2B68B7C9-2455-4764-9D4B-BDB27DDF16B9}" type="presOf" srcId="{3F6A1786-0475-410E-92CC-76BB45F29097}" destId="{8D4A8359-1724-4ED5-9D7C-AF9FBFE87522}" srcOrd="0" destOrd="0" presId="urn:microsoft.com/office/officeart/2005/8/layout/hProcess9"/>
    <dgm:cxn modelId="{5F4A27F7-E359-4C06-9AEF-6B5046D2EFAA}" type="presOf" srcId="{0554AB64-169A-4092-9698-95F98DE36A7D}" destId="{81AC0174-6193-4CCE-A9B1-EB97F75E20AB}" srcOrd="0" destOrd="0" presId="urn:microsoft.com/office/officeart/2005/8/layout/hProcess9"/>
    <dgm:cxn modelId="{1AC82E4C-80A9-4647-9951-205612346E45}" type="presParOf" srcId="{81AC0174-6193-4CCE-A9B1-EB97F75E20AB}" destId="{4673BEEE-D9D3-4FDD-A3F2-6214D7B5C1F3}" srcOrd="0" destOrd="0" presId="urn:microsoft.com/office/officeart/2005/8/layout/hProcess9"/>
    <dgm:cxn modelId="{73902FD2-531D-4EC6-8534-1F833508FD82}" type="presParOf" srcId="{81AC0174-6193-4CCE-A9B1-EB97F75E20AB}" destId="{5B6031C7-0C22-40A9-92B7-047023A6515A}" srcOrd="1" destOrd="0" presId="urn:microsoft.com/office/officeart/2005/8/layout/hProcess9"/>
    <dgm:cxn modelId="{F3B2DE8B-DC2F-4240-A40B-4E99240E63E9}" type="presParOf" srcId="{5B6031C7-0C22-40A9-92B7-047023A6515A}" destId="{8D4A8359-1724-4ED5-9D7C-AF9FBFE87522}" srcOrd="0" destOrd="0" presId="urn:microsoft.com/office/officeart/2005/8/layout/hProcess9"/>
    <dgm:cxn modelId="{89CAFA41-148F-4EB0-AB1B-7FC038FDD0FE}" type="presParOf" srcId="{5B6031C7-0C22-40A9-92B7-047023A6515A}" destId="{31FE888A-DF80-466A-B9E2-D01C92103115}" srcOrd="1" destOrd="0" presId="urn:microsoft.com/office/officeart/2005/8/layout/hProcess9"/>
    <dgm:cxn modelId="{F151CD4B-A1C9-45D0-A98B-2D5B335F98B5}" type="presParOf" srcId="{5B6031C7-0C22-40A9-92B7-047023A6515A}" destId="{D496DACB-67CF-456D-B711-22AC926879F6}" srcOrd="2" destOrd="0" presId="urn:microsoft.com/office/officeart/2005/8/layout/hProcess9"/>
    <dgm:cxn modelId="{FF250098-D357-489C-9C9D-4EB888078762}" type="presParOf" srcId="{5B6031C7-0C22-40A9-92B7-047023A6515A}" destId="{F142D1A8-A4BE-4177-AEF4-346F4E7C652D}" srcOrd="3" destOrd="0" presId="urn:microsoft.com/office/officeart/2005/8/layout/hProcess9"/>
    <dgm:cxn modelId="{345F3EAC-9F00-4517-9A54-8B50C534433D}" type="presParOf" srcId="{5B6031C7-0C22-40A9-92B7-047023A6515A}" destId="{0F98ED29-5B09-497F-8A29-39AE6407965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ED1CF1-E2D4-4D05-9D0E-A0BF9CE7DE7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BA1F19-B7A5-4001-B3B4-6C5C40357918}">
      <dgm:prSet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</a:rPr>
            <a:t>Tolerability				High compliance</a:t>
          </a:r>
        </a:p>
      </dgm:t>
    </dgm:pt>
    <dgm:pt modelId="{2B3C3DE6-A794-446C-ABC4-5F127A591B1F}" type="parTrans" cxnId="{1DC2522A-1E9D-46CE-854C-5A466DE7E9AB}">
      <dgm:prSet/>
      <dgm:spPr/>
      <dgm:t>
        <a:bodyPr/>
        <a:lstStyle/>
        <a:p>
          <a:endParaRPr lang="en-US" sz="4400">
            <a:solidFill>
              <a:schemeClr val="bg1"/>
            </a:solidFill>
          </a:endParaRPr>
        </a:p>
      </dgm:t>
    </dgm:pt>
    <dgm:pt modelId="{C326247F-9C31-4D95-B537-AA59C83C60AE}" type="sibTrans" cxnId="{1DC2522A-1E9D-46CE-854C-5A466DE7E9AB}">
      <dgm:prSet/>
      <dgm:spPr/>
      <dgm:t>
        <a:bodyPr/>
        <a:lstStyle/>
        <a:p>
          <a:endParaRPr lang="en-US" sz="4400">
            <a:solidFill>
              <a:schemeClr val="bg1"/>
            </a:solidFill>
          </a:endParaRPr>
        </a:p>
      </dgm:t>
    </dgm:pt>
    <dgm:pt modelId="{00D8558B-E004-444F-B285-579482E4E6B3}">
      <dgm:prSet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</a:rPr>
            <a:t>Effect modifiers 			Age, sex, weather</a:t>
          </a:r>
        </a:p>
      </dgm:t>
    </dgm:pt>
    <dgm:pt modelId="{5E227ACE-4F4E-4F95-989E-424D5DB0B578}" type="parTrans" cxnId="{5A19F276-0EAA-47B4-9804-786EAF1168C3}">
      <dgm:prSet/>
      <dgm:spPr/>
      <dgm:t>
        <a:bodyPr/>
        <a:lstStyle/>
        <a:p>
          <a:endParaRPr lang="en-US" sz="4400">
            <a:solidFill>
              <a:schemeClr val="bg1"/>
            </a:solidFill>
          </a:endParaRPr>
        </a:p>
      </dgm:t>
    </dgm:pt>
    <dgm:pt modelId="{2AEE8DEF-7EB7-4568-AE89-DF7147D1FC79}" type="sibTrans" cxnId="{5A19F276-0EAA-47B4-9804-786EAF1168C3}">
      <dgm:prSet/>
      <dgm:spPr/>
      <dgm:t>
        <a:bodyPr/>
        <a:lstStyle/>
        <a:p>
          <a:endParaRPr lang="en-US" sz="4400">
            <a:solidFill>
              <a:schemeClr val="bg1"/>
            </a:solidFill>
          </a:endParaRPr>
        </a:p>
      </dgm:t>
    </dgm:pt>
    <dgm:pt modelId="{8997C355-0C2B-48D3-BF73-272BC0951B67}">
      <dgm:prSet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</a:rPr>
            <a:t>Difference patients controls		Yes</a:t>
          </a:r>
        </a:p>
      </dgm:t>
    </dgm:pt>
    <dgm:pt modelId="{30B9D588-3864-4C3E-B81C-0A787B7578AC}" type="parTrans" cxnId="{4A4F3DC5-F0C0-4A53-AE3F-E46E874F1EC4}">
      <dgm:prSet/>
      <dgm:spPr/>
      <dgm:t>
        <a:bodyPr/>
        <a:lstStyle/>
        <a:p>
          <a:endParaRPr lang="en-US" sz="4400">
            <a:solidFill>
              <a:schemeClr val="bg1"/>
            </a:solidFill>
          </a:endParaRPr>
        </a:p>
      </dgm:t>
    </dgm:pt>
    <dgm:pt modelId="{2A00A2F9-F979-42B3-BEC3-DEBB938F794A}" type="sibTrans" cxnId="{4A4F3DC5-F0C0-4A53-AE3F-E46E874F1EC4}">
      <dgm:prSet/>
      <dgm:spPr/>
      <dgm:t>
        <a:bodyPr/>
        <a:lstStyle/>
        <a:p>
          <a:endParaRPr lang="en-US" sz="4400">
            <a:solidFill>
              <a:schemeClr val="bg1"/>
            </a:solidFill>
          </a:endParaRPr>
        </a:p>
      </dgm:t>
    </dgm:pt>
    <dgm:pt modelId="{1F59719D-AA29-4B0D-81FC-C9B6A1616942}">
      <dgm:prSet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</a:rPr>
            <a:t>Correlation traditional endpoints	Yes</a:t>
          </a:r>
        </a:p>
      </dgm:t>
    </dgm:pt>
    <dgm:pt modelId="{11E5B2F9-B4BC-4412-AB8B-E179C07C052D}" type="parTrans" cxnId="{9B18B69F-CD33-4DA5-BDE0-689DF2E482A2}">
      <dgm:prSet/>
      <dgm:spPr/>
      <dgm:t>
        <a:bodyPr/>
        <a:lstStyle/>
        <a:p>
          <a:endParaRPr lang="en-US" sz="4400">
            <a:solidFill>
              <a:schemeClr val="bg1"/>
            </a:solidFill>
          </a:endParaRPr>
        </a:p>
      </dgm:t>
    </dgm:pt>
    <dgm:pt modelId="{3E613EA5-B5A1-4F89-9930-E7E9BA1A5001}" type="sibTrans" cxnId="{9B18B69F-CD33-4DA5-BDE0-689DF2E482A2}">
      <dgm:prSet/>
      <dgm:spPr/>
      <dgm:t>
        <a:bodyPr/>
        <a:lstStyle/>
        <a:p>
          <a:endParaRPr lang="en-US" sz="4400">
            <a:solidFill>
              <a:schemeClr val="bg1"/>
            </a:solidFill>
          </a:endParaRPr>
        </a:p>
      </dgm:t>
    </dgm:pt>
    <dgm:pt modelId="{C97CD6EA-1452-4908-A100-FAAD20FB35A7}">
      <dgm:prSet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</a:rPr>
            <a:t>Description of health events		Yes</a:t>
          </a:r>
        </a:p>
      </dgm:t>
    </dgm:pt>
    <dgm:pt modelId="{3CAE7F1B-0D27-4F65-AF5A-118FDA1806D0}" type="parTrans" cxnId="{5B2F170B-02A0-44B1-96E1-3B891449B225}">
      <dgm:prSet/>
      <dgm:spPr/>
      <dgm:t>
        <a:bodyPr/>
        <a:lstStyle/>
        <a:p>
          <a:endParaRPr lang="en-US" sz="4400">
            <a:solidFill>
              <a:schemeClr val="bg1"/>
            </a:solidFill>
          </a:endParaRPr>
        </a:p>
      </dgm:t>
    </dgm:pt>
    <dgm:pt modelId="{64CFDDCF-A0CE-45DC-8720-BE38B24B22FB}" type="sibTrans" cxnId="{5B2F170B-02A0-44B1-96E1-3B891449B225}">
      <dgm:prSet/>
      <dgm:spPr/>
      <dgm:t>
        <a:bodyPr/>
        <a:lstStyle/>
        <a:p>
          <a:endParaRPr lang="en-US" sz="4400">
            <a:solidFill>
              <a:schemeClr val="bg1"/>
            </a:solidFill>
          </a:endParaRPr>
        </a:p>
      </dgm:t>
    </dgm:pt>
    <dgm:pt modelId="{6CC8FE9F-085F-4857-ADA7-0EBEC0662617}">
      <dgm:prSet custT="1"/>
      <dgm:spPr/>
      <dgm:t>
        <a:bodyPr/>
        <a:lstStyle/>
        <a:p>
          <a:endParaRPr lang="en-US" sz="2000" dirty="0">
            <a:solidFill>
              <a:schemeClr val="bg1"/>
            </a:solidFill>
          </a:endParaRPr>
        </a:p>
        <a:p>
          <a:r>
            <a:rPr lang="en-US" sz="2000" dirty="0">
              <a:solidFill>
                <a:schemeClr val="bg1"/>
              </a:solidFill>
            </a:rPr>
            <a:t>Next step:				?</a:t>
          </a:r>
        </a:p>
        <a:p>
          <a:endParaRPr lang="en-US" sz="2000" dirty="0">
            <a:solidFill>
              <a:schemeClr val="bg1"/>
            </a:solidFill>
          </a:endParaRPr>
        </a:p>
      </dgm:t>
    </dgm:pt>
    <dgm:pt modelId="{300FEB9B-D025-4CE2-8A2F-8374074FABEA}" type="parTrans" cxnId="{FD0DDD3F-CE10-4512-8CE5-C44A17CF5C38}">
      <dgm:prSet/>
      <dgm:spPr/>
      <dgm:t>
        <a:bodyPr/>
        <a:lstStyle/>
        <a:p>
          <a:endParaRPr lang="nl-NL" sz="4400">
            <a:solidFill>
              <a:schemeClr val="bg1"/>
            </a:solidFill>
          </a:endParaRPr>
        </a:p>
      </dgm:t>
    </dgm:pt>
    <dgm:pt modelId="{5CB81FF3-E001-4CB1-8495-24DB9B99504C}" type="sibTrans" cxnId="{FD0DDD3F-CE10-4512-8CE5-C44A17CF5C38}">
      <dgm:prSet/>
      <dgm:spPr/>
      <dgm:t>
        <a:bodyPr/>
        <a:lstStyle/>
        <a:p>
          <a:endParaRPr lang="nl-NL" sz="4400">
            <a:solidFill>
              <a:schemeClr val="bg1"/>
            </a:solidFill>
          </a:endParaRPr>
        </a:p>
      </dgm:t>
    </dgm:pt>
    <dgm:pt modelId="{6B4AAC7A-B703-457D-BEF4-2DDEAB868148}" type="pres">
      <dgm:prSet presAssocID="{DBED1CF1-E2D4-4D05-9D0E-A0BF9CE7DE71}" presName="linear" presStyleCnt="0">
        <dgm:presLayoutVars>
          <dgm:animLvl val="lvl"/>
          <dgm:resizeHandles val="exact"/>
        </dgm:presLayoutVars>
      </dgm:prSet>
      <dgm:spPr/>
    </dgm:pt>
    <dgm:pt modelId="{E3968437-75C6-4D7B-BCAC-C289BAB96770}" type="pres">
      <dgm:prSet presAssocID="{A7BA1F19-B7A5-4001-B3B4-6C5C4035791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2F811DD-7A26-4CDD-91B3-8F5373C548E5}" type="pres">
      <dgm:prSet presAssocID="{C326247F-9C31-4D95-B537-AA59C83C60AE}" presName="spacer" presStyleCnt="0"/>
      <dgm:spPr/>
    </dgm:pt>
    <dgm:pt modelId="{1B58EF22-77C8-4D29-95C1-E9B6112F09DA}" type="pres">
      <dgm:prSet presAssocID="{00D8558B-E004-444F-B285-579482E4E6B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59C3FCF-B166-4650-8140-14ACD6FF83CB}" type="pres">
      <dgm:prSet presAssocID="{2AEE8DEF-7EB7-4568-AE89-DF7147D1FC79}" presName="spacer" presStyleCnt="0"/>
      <dgm:spPr/>
    </dgm:pt>
    <dgm:pt modelId="{F211990F-560E-4067-8A9C-00241357C764}" type="pres">
      <dgm:prSet presAssocID="{8997C355-0C2B-48D3-BF73-272BC0951B6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CD21644-D678-4512-AB7A-DBDB63E7554B}" type="pres">
      <dgm:prSet presAssocID="{2A00A2F9-F979-42B3-BEC3-DEBB938F794A}" presName="spacer" presStyleCnt="0"/>
      <dgm:spPr/>
    </dgm:pt>
    <dgm:pt modelId="{3C401CD9-8FFD-4B29-8821-5230B051CFE5}" type="pres">
      <dgm:prSet presAssocID="{1F59719D-AA29-4B0D-81FC-C9B6A161694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284C267-1D94-44F6-8ED0-597BE3F32906}" type="pres">
      <dgm:prSet presAssocID="{3E613EA5-B5A1-4F89-9930-E7E9BA1A5001}" presName="spacer" presStyleCnt="0"/>
      <dgm:spPr/>
    </dgm:pt>
    <dgm:pt modelId="{3299FC91-E95D-47F2-9321-27C492273266}" type="pres">
      <dgm:prSet presAssocID="{C97CD6EA-1452-4908-A100-FAAD20FB35A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B7BA216-832C-428B-83F6-169CCEB99AFB}" type="pres">
      <dgm:prSet presAssocID="{64CFDDCF-A0CE-45DC-8720-BE38B24B22FB}" presName="spacer" presStyleCnt="0"/>
      <dgm:spPr/>
    </dgm:pt>
    <dgm:pt modelId="{A84DAD1B-9150-41E4-B405-36C2E3A9C231}" type="pres">
      <dgm:prSet presAssocID="{6CC8FE9F-085F-4857-ADA7-0EBEC066261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CDA5503-F8C9-4D45-B207-24979E59DE45}" type="presOf" srcId="{00D8558B-E004-444F-B285-579482E4E6B3}" destId="{1B58EF22-77C8-4D29-95C1-E9B6112F09DA}" srcOrd="0" destOrd="0" presId="urn:microsoft.com/office/officeart/2005/8/layout/vList2"/>
    <dgm:cxn modelId="{5B2F170B-02A0-44B1-96E1-3B891449B225}" srcId="{DBED1CF1-E2D4-4D05-9D0E-A0BF9CE7DE71}" destId="{C97CD6EA-1452-4908-A100-FAAD20FB35A7}" srcOrd="4" destOrd="0" parTransId="{3CAE7F1B-0D27-4F65-AF5A-118FDA1806D0}" sibTransId="{64CFDDCF-A0CE-45DC-8720-BE38B24B22FB}"/>
    <dgm:cxn modelId="{1DC2522A-1E9D-46CE-854C-5A466DE7E9AB}" srcId="{DBED1CF1-E2D4-4D05-9D0E-A0BF9CE7DE71}" destId="{A7BA1F19-B7A5-4001-B3B4-6C5C40357918}" srcOrd="0" destOrd="0" parTransId="{2B3C3DE6-A794-446C-ABC4-5F127A591B1F}" sibTransId="{C326247F-9C31-4D95-B537-AA59C83C60AE}"/>
    <dgm:cxn modelId="{FD0DDD3F-CE10-4512-8CE5-C44A17CF5C38}" srcId="{DBED1CF1-E2D4-4D05-9D0E-A0BF9CE7DE71}" destId="{6CC8FE9F-085F-4857-ADA7-0EBEC0662617}" srcOrd="5" destOrd="0" parTransId="{300FEB9B-D025-4CE2-8A2F-8374074FABEA}" sibTransId="{5CB81FF3-E001-4CB1-8495-24DB9B99504C}"/>
    <dgm:cxn modelId="{5A19F276-0EAA-47B4-9804-786EAF1168C3}" srcId="{DBED1CF1-E2D4-4D05-9D0E-A0BF9CE7DE71}" destId="{00D8558B-E004-444F-B285-579482E4E6B3}" srcOrd="1" destOrd="0" parTransId="{5E227ACE-4F4E-4F95-989E-424D5DB0B578}" sibTransId="{2AEE8DEF-7EB7-4568-AE89-DF7147D1FC79}"/>
    <dgm:cxn modelId="{15ABDE8E-D386-42D4-9273-786BC29FC477}" type="presOf" srcId="{A7BA1F19-B7A5-4001-B3B4-6C5C40357918}" destId="{E3968437-75C6-4D7B-BCAC-C289BAB96770}" srcOrd="0" destOrd="0" presId="urn:microsoft.com/office/officeart/2005/8/layout/vList2"/>
    <dgm:cxn modelId="{23D52991-0E16-4816-9D72-2AEF415376EA}" type="presOf" srcId="{8997C355-0C2B-48D3-BF73-272BC0951B67}" destId="{F211990F-560E-4067-8A9C-00241357C764}" srcOrd="0" destOrd="0" presId="urn:microsoft.com/office/officeart/2005/8/layout/vList2"/>
    <dgm:cxn modelId="{42253A97-01EC-470A-B5C6-4515B7B04B77}" type="presOf" srcId="{1F59719D-AA29-4B0D-81FC-C9B6A1616942}" destId="{3C401CD9-8FFD-4B29-8821-5230B051CFE5}" srcOrd="0" destOrd="0" presId="urn:microsoft.com/office/officeart/2005/8/layout/vList2"/>
    <dgm:cxn modelId="{9B18B69F-CD33-4DA5-BDE0-689DF2E482A2}" srcId="{DBED1CF1-E2D4-4D05-9D0E-A0BF9CE7DE71}" destId="{1F59719D-AA29-4B0D-81FC-C9B6A1616942}" srcOrd="3" destOrd="0" parTransId="{11E5B2F9-B4BC-4412-AB8B-E179C07C052D}" sibTransId="{3E613EA5-B5A1-4F89-9930-E7E9BA1A5001}"/>
    <dgm:cxn modelId="{F0570BB6-870F-400A-BFBC-F84AA017CAA8}" type="presOf" srcId="{C97CD6EA-1452-4908-A100-FAAD20FB35A7}" destId="{3299FC91-E95D-47F2-9321-27C492273266}" srcOrd="0" destOrd="0" presId="urn:microsoft.com/office/officeart/2005/8/layout/vList2"/>
    <dgm:cxn modelId="{4A4F3DC5-F0C0-4A53-AE3F-E46E874F1EC4}" srcId="{DBED1CF1-E2D4-4D05-9D0E-A0BF9CE7DE71}" destId="{8997C355-0C2B-48D3-BF73-272BC0951B67}" srcOrd="2" destOrd="0" parTransId="{30B9D588-3864-4C3E-B81C-0A787B7578AC}" sibTransId="{2A00A2F9-F979-42B3-BEC3-DEBB938F794A}"/>
    <dgm:cxn modelId="{66FCDCE1-3506-4AA1-9D36-E101F789BC26}" type="presOf" srcId="{DBED1CF1-E2D4-4D05-9D0E-A0BF9CE7DE71}" destId="{6B4AAC7A-B703-457D-BEF4-2DDEAB868148}" srcOrd="0" destOrd="0" presId="urn:microsoft.com/office/officeart/2005/8/layout/vList2"/>
    <dgm:cxn modelId="{93B5E8F9-956C-4E0B-93AF-1D2CB7094C81}" type="presOf" srcId="{6CC8FE9F-085F-4857-ADA7-0EBEC0662617}" destId="{A84DAD1B-9150-41E4-B405-36C2E3A9C231}" srcOrd="0" destOrd="0" presId="urn:microsoft.com/office/officeart/2005/8/layout/vList2"/>
    <dgm:cxn modelId="{A56C1B47-F686-4962-914B-204D6F001921}" type="presParOf" srcId="{6B4AAC7A-B703-457D-BEF4-2DDEAB868148}" destId="{E3968437-75C6-4D7B-BCAC-C289BAB96770}" srcOrd="0" destOrd="0" presId="urn:microsoft.com/office/officeart/2005/8/layout/vList2"/>
    <dgm:cxn modelId="{5FC31667-9C58-44C7-B791-DBDFFF43BB4C}" type="presParOf" srcId="{6B4AAC7A-B703-457D-BEF4-2DDEAB868148}" destId="{B2F811DD-7A26-4CDD-91B3-8F5373C548E5}" srcOrd="1" destOrd="0" presId="urn:microsoft.com/office/officeart/2005/8/layout/vList2"/>
    <dgm:cxn modelId="{94D7752C-4F1D-4C41-8E11-017D54C10DD7}" type="presParOf" srcId="{6B4AAC7A-B703-457D-BEF4-2DDEAB868148}" destId="{1B58EF22-77C8-4D29-95C1-E9B6112F09DA}" srcOrd="2" destOrd="0" presId="urn:microsoft.com/office/officeart/2005/8/layout/vList2"/>
    <dgm:cxn modelId="{FFF9F392-E22B-457C-9B29-828B137314D6}" type="presParOf" srcId="{6B4AAC7A-B703-457D-BEF4-2DDEAB868148}" destId="{959C3FCF-B166-4650-8140-14ACD6FF83CB}" srcOrd="3" destOrd="0" presId="urn:microsoft.com/office/officeart/2005/8/layout/vList2"/>
    <dgm:cxn modelId="{D964B7B2-73E0-4FAD-A894-21C2725D6E4A}" type="presParOf" srcId="{6B4AAC7A-B703-457D-BEF4-2DDEAB868148}" destId="{F211990F-560E-4067-8A9C-00241357C764}" srcOrd="4" destOrd="0" presId="urn:microsoft.com/office/officeart/2005/8/layout/vList2"/>
    <dgm:cxn modelId="{A432E8C2-384C-4501-A36C-977785715B2F}" type="presParOf" srcId="{6B4AAC7A-B703-457D-BEF4-2DDEAB868148}" destId="{ECD21644-D678-4512-AB7A-DBDB63E7554B}" srcOrd="5" destOrd="0" presId="urn:microsoft.com/office/officeart/2005/8/layout/vList2"/>
    <dgm:cxn modelId="{36BEE162-8260-4EEC-A583-69D9A77D76F8}" type="presParOf" srcId="{6B4AAC7A-B703-457D-BEF4-2DDEAB868148}" destId="{3C401CD9-8FFD-4B29-8821-5230B051CFE5}" srcOrd="6" destOrd="0" presId="urn:microsoft.com/office/officeart/2005/8/layout/vList2"/>
    <dgm:cxn modelId="{8AE26A2C-98D8-47F1-8879-30C449752166}" type="presParOf" srcId="{6B4AAC7A-B703-457D-BEF4-2DDEAB868148}" destId="{D284C267-1D94-44F6-8ED0-597BE3F32906}" srcOrd="7" destOrd="0" presId="urn:microsoft.com/office/officeart/2005/8/layout/vList2"/>
    <dgm:cxn modelId="{80DC0E3F-E1CA-4AC2-AF1A-00CD09701296}" type="presParOf" srcId="{6B4AAC7A-B703-457D-BEF4-2DDEAB868148}" destId="{3299FC91-E95D-47F2-9321-27C492273266}" srcOrd="8" destOrd="0" presId="urn:microsoft.com/office/officeart/2005/8/layout/vList2"/>
    <dgm:cxn modelId="{C4107406-C4AE-4621-B618-4B100461F647}" type="presParOf" srcId="{6B4AAC7A-B703-457D-BEF4-2DDEAB868148}" destId="{5B7BA216-832C-428B-83F6-169CCEB99AFB}" srcOrd="9" destOrd="0" presId="urn:microsoft.com/office/officeart/2005/8/layout/vList2"/>
    <dgm:cxn modelId="{95EE0E61-2311-409F-B954-0370676F5EF1}" type="presParOf" srcId="{6B4AAC7A-B703-457D-BEF4-2DDEAB868148}" destId="{A84DAD1B-9150-41E4-B405-36C2E3A9C23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E225B7-D771-493B-811E-664D3BEB9A3A}" type="doc">
      <dgm:prSet loTypeId="urn:microsoft.com/office/officeart/2005/8/layout/radial4" loCatId="relationship" qsTypeId="urn:microsoft.com/office/officeart/2005/8/quickstyle/3d5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23E3BF-44FA-4596-BEFD-731092672B07}">
      <dgm:prSet phldrT="[Text]"/>
      <dgm:spPr/>
      <dgm:t>
        <a:bodyPr/>
        <a:lstStyle/>
        <a:p>
          <a:r>
            <a:rPr lang="en-US" dirty="0"/>
            <a:t>Individual symptom prediction</a:t>
          </a:r>
        </a:p>
      </dgm:t>
    </dgm:pt>
    <dgm:pt modelId="{FF9C5431-9700-4299-AD7F-98561928AA00}" type="parTrans" cxnId="{6FDE042D-D59C-4930-9B93-36CE24DB2FDB}">
      <dgm:prSet/>
      <dgm:spPr/>
      <dgm:t>
        <a:bodyPr/>
        <a:lstStyle/>
        <a:p>
          <a:endParaRPr lang="en-US"/>
        </a:p>
      </dgm:t>
    </dgm:pt>
    <dgm:pt modelId="{4BE6A1D5-70AC-423B-B4D4-F99D0CFE3075}" type="sibTrans" cxnId="{6FDE042D-D59C-4930-9B93-36CE24DB2FDB}">
      <dgm:prSet/>
      <dgm:spPr/>
      <dgm:t>
        <a:bodyPr/>
        <a:lstStyle/>
        <a:p>
          <a:endParaRPr lang="en-US"/>
        </a:p>
      </dgm:t>
    </dgm:pt>
    <dgm:pt modelId="{151453B7-A997-40F9-8231-2E97364BFC83}">
      <dgm:prSet phldrT="[Text]"/>
      <dgm:spPr/>
      <dgm:t>
        <a:bodyPr/>
        <a:lstStyle/>
        <a:p>
          <a:r>
            <a:rPr lang="en-US" dirty="0"/>
            <a:t>Spirometry</a:t>
          </a:r>
        </a:p>
      </dgm:t>
    </dgm:pt>
    <dgm:pt modelId="{EAE16EB2-5173-4FE0-AABB-9F0D154E4A7A}" type="parTrans" cxnId="{25C41BCB-D191-488D-B556-58D89729BAF6}">
      <dgm:prSet/>
      <dgm:spPr/>
      <dgm:t>
        <a:bodyPr/>
        <a:lstStyle/>
        <a:p>
          <a:endParaRPr lang="en-US"/>
        </a:p>
      </dgm:t>
    </dgm:pt>
    <dgm:pt modelId="{DDD88FD2-CC09-42C9-8ADF-EF2D01E8288F}" type="sibTrans" cxnId="{25C41BCB-D191-488D-B556-58D89729BAF6}">
      <dgm:prSet/>
      <dgm:spPr/>
      <dgm:t>
        <a:bodyPr/>
        <a:lstStyle/>
        <a:p>
          <a:endParaRPr lang="en-US"/>
        </a:p>
      </dgm:t>
    </dgm:pt>
    <dgm:pt modelId="{2FACABDA-21B9-4C8D-87AC-10CF4FF57457}">
      <dgm:prSet phldrT="[Text]"/>
      <dgm:spPr/>
      <dgm:t>
        <a:bodyPr/>
        <a:lstStyle/>
        <a:p>
          <a:r>
            <a:rPr lang="en-US" b="0" dirty="0"/>
            <a:t>Cough detection</a:t>
          </a:r>
        </a:p>
      </dgm:t>
    </dgm:pt>
    <dgm:pt modelId="{5982DBE7-CCC6-4372-9E37-B6241432BFC1}" type="parTrans" cxnId="{D6D2A210-589D-43F8-82CB-BDEC028D34EF}">
      <dgm:prSet/>
      <dgm:spPr/>
      <dgm:t>
        <a:bodyPr/>
        <a:lstStyle/>
        <a:p>
          <a:endParaRPr lang="en-US"/>
        </a:p>
      </dgm:t>
    </dgm:pt>
    <dgm:pt modelId="{99DF3FC9-FA1E-4898-BF2F-1015FDAF9E5F}" type="sibTrans" cxnId="{D6D2A210-589D-43F8-82CB-BDEC028D34EF}">
      <dgm:prSet/>
      <dgm:spPr/>
      <dgm:t>
        <a:bodyPr/>
        <a:lstStyle/>
        <a:p>
          <a:endParaRPr lang="en-US"/>
        </a:p>
      </dgm:t>
    </dgm:pt>
    <dgm:pt modelId="{DBFCF16B-E674-409D-99EA-02938577B594}">
      <dgm:prSet phldrT="[Text]"/>
      <dgm:spPr/>
      <dgm:t>
        <a:bodyPr/>
        <a:lstStyle/>
        <a:p>
          <a:r>
            <a:rPr lang="en-US" dirty="0"/>
            <a:t>Symptom diary</a:t>
          </a:r>
        </a:p>
      </dgm:t>
    </dgm:pt>
    <dgm:pt modelId="{CC435CF4-B27A-4B9C-91A3-F59B5B3F10C0}" type="parTrans" cxnId="{4F010C98-0A77-4D2B-8AB0-4F5AB7AA0A3E}">
      <dgm:prSet/>
      <dgm:spPr/>
      <dgm:t>
        <a:bodyPr/>
        <a:lstStyle/>
        <a:p>
          <a:endParaRPr lang="en-US"/>
        </a:p>
      </dgm:t>
    </dgm:pt>
    <dgm:pt modelId="{F672FC59-63D1-436E-BB12-76EA0B7FD2DD}" type="sibTrans" cxnId="{4F010C98-0A77-4D2B-8AB0-4F5AB7AA0A3E}">
      <dgm:prSet/>
      <dgm:spPr/>
      <dgm:t>
        <a:bodyPr/>
        <a:lstStyle/>
        <a:p>
          <a:endParaRPr lang="en-US"/>
        </a:p>
      </dgm:t>
    </dgm:pt>
    <dgm:pt modelId="{8AF46008-4638-48DE-B984-D4B7F1F92CC5}">
      <dgm:prSet phldrT="[Text]"/>
      <dgm:spPr/>
      <dgm:t>
        <a:bodyPr/>
        <a:lstStyle/>
        <a:p>
          <a:r>
            <a:rPr lang="en-US" dirty="0"/>
            <a:t>Physical activity</a:t>
          </a:r>
        </a:p>
      </dgm:t>
    </dgm:pt>
    <dgm:pt modelId="{C745A640-D601-4912-8D65-393AEA1A6156}" type="parTrans" cxnId="{2DFD3538-6E90-4CCB-B93A-B4166D49171A}">
      <dgm:prSet/>
      <dgm:spPr/>
      <dgm:t>
        <a:bodyPr/>
        <a:lstStyle/>
        <a:p>
          <a:endParaRPr lang="en-US"/>
        </a:p>
      </dgm:t>
    </dgm:pt>
    <dgm:pt modelId="{58CA51CD-D87E-4930-93C5-74EBCFFC247A}" type="sibTrans" cxnId="{2DFD3538-6E90-4CCB-B93A-B4166D49171A}">
      <dgm:prSet/>
      <dgm:spPr/>
      <dgm:t>
        <a:bodyPr/>
        <a:lstStyle/>
        <a:p>
          <a:endParaRPr lang="en-US"/>
        </a:p>
      </dgm:t>
    </dgm:pt>
    <dgm:pt modelId="{BDE01C10-B42D-4D9E-A273-2792B1F1DC8F}">
      <dgm:prSet phldrT="[Text]"/>
      <dgm:spPr/>
      <dgm:t>
        <a:bodyPr/>
        <a:lstStyle/>
        <a:p>
          <a:r>
            <a:rPr lang="en-US" dirty="0"/>
            <a:t>Heart rate</a:t>
          </a:r>
        </a:p>
      </dgm:t>
    </dgm:pt>
    <dgm:pt modelId="{EBD485A2-C8E2-464A-9EA8-F9A4D3198F23}" type="parTrans" cxnId="{F6A94202-A89C-4009-AB6F-418764C03F04}">
      <dgm:prSet/>
      <dgm:spPr/>
      <dgm:t>
        <a:bodyPr/>
        <a:lstStyle/>
        <a:p>
          <a:endParaRPr lang="en-US"/>
        </a:p>
      </dgm:t>
    </dgm:pt>
    <dgm:pt modelId="{38CC1810-7FF0-43A9-9C4F-939C0566CB69}" type="sibTrans" cxnId="{F6A94202-A89C-4009-AB6F-418764C03F04}">
      <dgm:prSet/>
      <dgm:spPr/>
      <dgm:t>
        <a:bodyPr/>
        <a:lstStyle/>
        <a:p>
          <a:endParaRPr lang="en-US"/>
        </a:p>
      </dgm:t>
    </dgm:pt>
    <dgm:pt modelId="{BD167C80-80F8-4227-A231-E8EEA1830858}">
      <dgm:prSet phldrT="[Text]"/>
      <dgm:spPr/>
      <dgm:t>
        <a:bodyPr/>
        <a:lstStyle/>
        <a:p>
          <a:r>
            <a:rPr lang="en-US" dirty="0"/>
            <a:t>Sleep monitoring</a:t>
          </a:r>
        </a:p>
      </dgm:t>
    </dgm:pt>
    <dgm:pt modelId="{1F370634-F75F-4765-902D-A2CEF6598E9F}" type="parTrans" cxnId="{871D4197-07E2-4329-94EB-0A08F568372C}">
      <dgm:prSet/>
      <dgm:spPr/>
      <dgm:t>
        <a:bodyPr/>
        <a:lstStyle/>
        <a:p>
          <a:endParaRPr lang="en-US"/>
        </a:p>
      </dgm:t>
    </dgm:pt>
    <dgm:pt modelId="{B8D59D2C-3DA4-44A9-AA0B-D13D5DD02D93}" type="sibTrans" cxnId="{871D4197-07E2-4329-94EB-0A08F568372C}">
      <dgm:prSet/>
      <dgm:spPr/>
      <dgm:t>
        <a:bodyPr/>
        <a:lstStyle/>
        <a:p>
          <a:endParaRPr lang="en-US"/>
        </a:p>
      </dgm:t>
    </dgm:pt>
    <dgm:pt modelId="{003FD59C-48EE-46A9-B118-FDD76326DDB5}" type="pres">
      <dgm:prSet presAssocID="{46E225B7-D771-493B-811E-664D3BEB9A3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CCE4AE0-BB4E-4760-B440-93A4C6E87650}" type="pres">
      <dgm:prSet presAssocID="{FE23E3BF-44FA-4596-BEFD-731092672B07}" presName="centerShape" presStyleLbl="node0" presStyleIdx="0" presStyleCnt="1"/>
      <dgm:spPr/>
    </dgm:pt>
    <dgm:pt modelId="{459A9D88-B024-4D26-B3CC-4D52FEB3EDC0}" type="pres">
      <dgm:prSet presAssocID="{EAE16EB2-5173-4FE0-AABB-9F0D154E4A7A}" presName="parTrans" presStyleLbl="bgSibTrans2D1" presStyleIdx="0" presStyleCnt="6"/>
      <dgm:spPr/>
    </dgm:pt>
    <dgm:pt modelId="{4B796835-34FE-48A8-B08D-5465778AE0DD}" type="pres">
      <dgm:prSet presAssocID="{151453B7-A997-40F9-8231-2E97364BFC83}" presName="node" presStyleLbl="node1" presStyleIdx="0" presStyleCnt="6">
        <dgm:presLayoutVars>
          <dgm:bulletEnabled val="1"/>
        </dgm:presLayoutVars>
      </dgm:prSet>
      <dgm:spPr/>
    </dgm:pt>
    <dgm:pt modelId="{10830878-DCE7-4C01-AF43-5E0C97D70EB0}" type="pres">
      <dgm:prSet presAssocID="{5982DBE7-CCC6-4372-9E37-B6241432BFC1}" presName="parTrans" presStyleLbl="bgSibTrans2D1" presStyleIdx="1" presStyleCnt="6"/>
      <dgm:spPr/>
    </dgm:pt>
    <dgm:pt modelId="{76DB8CB4-5A50-463A-BD65-2801A3539955}" type="pres">
      <dgm:prSet presAssocID="{2FACABDA-21B9-4C8D-87AC-10CF4FF57457}" presName="node" presStyleLbl="node1" presStyleIdx="1" presStyleCnt="6">
        <dgm:presLayoutVars>
          <dgm:bulletEnabled val="1"/>
        </dgm:presLayoutVars>
      </dgm:prSet>
      <dgm:spPr/>
    </dgm:pt>
    <dgm:pt modelId="{5C2E6CB1-D775-4369-A35B-2700F8CF4F1A}" type="pres">
      <dgm:prSet presAssocID="{CC435CF4-B27A-4B9C-91A3-F59B5B3F10C0}" presName="parTrans" presStyleLbl="bgSibTrans2D1" presStyleIdx="2" presStyleCnt="6"/>
      <dgm:spPr/>
    </dgm:pt>
    <dgm:pt modelId="{3293E4FE-0E63-4408-AF7B-1FA6228F420E}" type="pres">
      <dgm:prSet presAssocID="{DBFCF16B-E674-409D-99EA-02938577B594}" presName="node" presStyleLbl="node1" presStyleIdx="2" presStyleCnt="6">
        <dgm:presLayoutVars>
          <dgm:bulletEnabled val="1"/>
        </dgm:presLayoutVars>
      </dgm:prSet>
      <dgm:spPr/>
    </dgm:pt>
    <dgm:pt modelId="{229A08DA-9355-49FF-9652-0782931AB000}" type="pres">
      <dgm:prSet presAssocID="{C745A640-D601-4912-8D65-393AEA1A6156}" presName="parTrans" presStyleLbl="bgSibTrans2D1" presStyleIdx="3" presStyleCnt="6"/>
      <dgm:spPr/>
    </dgm:pt>
    <dgm:pt modelId="{09C0AB15-CE61-493D-AA3A-F87F50EEFA79}" type="pres">
      <dgm:prSet presAssocID="{8AF46008-4638-48DE-B984-D4B7F1F92CC5}" presName="node" presStyleLbl="node1" presStyleIdx="3" presStyleCnt="6">
        <dgm:presLayoutVars>
          <dgm:bulletEnabled val="1"/>
        </dgm:presLayoutVars>
      </dgm:prSet>
      <dgm:spPr/>
    </dgm:pt>
    <dgm:pt modelId="{8C7D2F16-B078-4B96-B63D-85B5854605FD}" type="pres">
      <dgm:prSet presAssocID="{EBD485A2-C8E2-464A-9EA8-F9A4D3198F23}" presName="parTrans" presStyleLbl="bgSibTrans2D1" presStyleIdx="4" presStyleCnt="6"/>
      <dgm:spPr/>
    </dgm:pt>
    <dgm:pt modelId="{FFA1D598-C92F-44B0-ACC4-0DC61D89EF90}" type="pres">
      <dgm:prSet presAssocID="{BDE01C10-B42D-4D9E-A273-2792B1F1DC8F}" presName="node" presStyleLbl="node1" presStyleIdx="4" presStyleCnt="6">
        <dgm:presLayoutVars>
          <dgm:bulletEnabled val="1"/>
        </dgm:presLayoutVars>
      </dgm:prSet>
      <dgm:spPr/>
    </dgm:pt>
    <dgm:pt modelId="{186D82FF-CB2D-4C9C-9AF5-509F610F727E}" type="pres">
      <dgm:prSet presAssocID="{1F370634-F75F-4765-902D-A2CEF6598E9F}" presName="parTrans" presStyleLbl="bgSibTrans2D1" presStyleIdx="5" presStyleCnt="6"/>
      <dgm:spPr/>
    </dgm:pt>
    <dgm:pt modelId="{95976324-30A1-4D5E-9F90-E459C3BFA338}" type="pres">
      <dgm:prSet presAssocID="{BD167C80-80F8-4227-A231-E8EEA1830858}" presName="node" presStyleLbl="node1" presStyleIdx="5" presStyleCnt="6">
        <dgm:presLayoutVars>
          <dgm:bulletEnabled val="1"/>
        </dgm:presLayoutVars>
      </dgm:prSet>
      <dgm:spPr/>
    </dgm:pt>
  </dgm:ptLst>
  <dgm:cxnLst>
    <dgm:cxn modelId="{793F6F00-9CFD-4187-938B-0BA4C66FF4C7}" type="presOf" srcId="{151453B7-A997-40F9-8231-2E97364BFC83}" destId="{4B796835-34FE-48A8-B08D-5465778AE0DD}" srcOrd="0" destOrd="0" presId="urn:microsoft.com/office/officeart/2005/8/layout/radial4"/>
    <dgm:cxn modelId="{F6A94202-A89C-4009-AB6F-418764C03F04}" srcId="{FE23E3BF-44FA-4596-BEFD-731092672B07}" destId="{BDE01C10-B42D-4D9E-A273-2792B1F1DC8F}" srcOrd="4" destOrd="0" parTransId="{EBD485A2-C8E2-464A-9EA8-F9A4D3198F23}" sibTransId="{38CC1810-7FF0-43A9-9C4F-939C0566CB69}"/>
    <dgm:cxn modelId="{D6D2A210-589D-43F8-82CB-BDEC028D34EF}" srcId="{FE23E3BF-44FA-4596-BEFD-731092672B07}" destId="{2FACABDA-21B9-4C8D-87AC-10CF4FF57457}" srcOrd="1" destOrd="0" parTransId="{5982DBE7-CCC6-4372-9E37-B6241432BFC1}" sibTransId="{99DF3FC9-FA1E-4898-BF2F-1015FDAF9E5F}"/>
    <dgm:cxn modelId="{0B4D9115-0BE6-4455-AD02-5302F57ED792}" type="presOf" srcId="{FE23E3BF-44FA-4596-BEFD-731092672B07}" destId="{4CCE4AE0-BB4E-4760-B440-93A4C6E87650}" srcOrd="0" destOrd="0" presId="urn:microsoft.com/office/officeart/2005/8/layout/radial4"/>
    <dgm:cxn modelId="{72F5C81D-1070-40DE-B5A3-4EB808A516D5}" type="presOf" srcId="{CC435CF4-B27A-4B9C-91A3-F59B5B3F10C0}" destId="{5C2E6CB1-D775-4369-A35B-2700F8CF4F1A}" srcOrd="0" destOrd="0" presId="urn:microsoft.com/office/officeart/2005/8/layout/radial4"/>
    <dgm:cxn modelId="{B5943829-BF02-44AF-BDD5-B76E7653075D}" type="presOf" srcId="{8AF46008-4638-48DE-B984-D4B7F1F92CC5}" destId="{09C0AB15-CE61-493D-AA3A-F87F50EEFA79}" srcOrd="0" destOrd="0" presId="urn:microsoft.com/office/officeart/2005/8/layout/radial4"/>
    <dgm:cxn modelId="{6FDE042D-D59C-4930-9B93-36CE24DB2FDB}" srcId="{46E225B7-D771-493B-811E-664D3BEB9A3A}" destId="{FE23E3BF-44FA-4596-BEFD-731092672B07}" srcOrd="0" destOrd="0" parTransId="{FF9C5431-9700-4299-AD7F-98561928AA00}" sibTransId="{4BE6A1D5-70AC-423B-B4D4-F99D0CFE3075}"/>
    <dgm:cxn modelId="{2DFD3538-6E90-4CCB-B93A-B4166D49171A}" srcId="{FE23E3BF-44FA-4596-BEFD-731092672B07}" destId="{8AF46008-4638-48DE-B984-D4B7F1F92CC5}" srcOrd="3" destOrd="0" parTransId="{C745A640-D601-4912-8D65-393AEA1A6156}" sibTransId="{58CA51CD-D87E-4930-93C5-74EBCFFC247A}"/>
    <dgm:cxn modelId="{D755A566-624D-43EB-9C86-9974AA70B186}" type="presOf" srcId="{46E225B7-D771-493B-811E-664D3BEB9A3A}" destId="{003FD59C-48EE-46A9-B118-FDD76326DDB5}" srcOrd="0" destOrd="0" presId="urn:microsoft.com/office/officeart/2005/8/layout/radial4"/>
    <dgm:cxn modelId="{F2361C6C-28C3-4BF8-B6BF-047CA6BE24AF}" type="presOf" srcId="{DBFCF16B-E674-409D-99EA-02938577B594}" destId="{3293E4FE-0E63-4408-AF7B-1FA6228F420E}" srcOrd="0" destOrd="0" presId="urn:microsoft.com/office/officeart/2005/8/layout/radial4"/>
    <dgm:cxn modelId="{EBB9905A-F933-4A5D-B875-D6C15F7F5CB5}" type="presOf" srcId="{BDE01C10-B42D-4D9E-A273-2792B1F1DC8F}" destId="{FFA1D598-C92F-44B0-ACC4-0DC61D89EF90}" srcOrd="0" destOrd="0" presId="urn:microsoft.com/office/officeart/2005/8/layout/radial4"/>
    <dgm:cxn modelId="{8FEDBE82-44A6-4920-9DC4-6130550DDE59}" type="presOf" srcId="{1F370634-F75F-4765-902D-A2CEF6598E9F}" destId="{186D82FF-CB2D-4C9C-9AF5-509F610F727E}" srcOrd="0" destOrd="0" presId="urn:microsoft.com/office/officeart/2005/8/layout/radial4"/>
    <dgm:cxn modelId="{751B2087-2039-48A8-894D-2D802A991248}" type="presOf" srcId="{2FACABDA-21B9-4C8D-87AC-10CF4FF57457}" destId="{76DB8CB4-5A50-463A-BD65-2801A3539955}" srcOrd="0" destOrd="0" presId="urn:microsoft.com/office/officeart/2005/8/layout/radial4"/>
    <dgm:cxn modelId="{871D4197-07E2-4329-94EB-0A08F568372C}" srcId="{FE23E3BF-44FA-4596-BEFD-731092672B07}" destId="{BD167C80-80F8-4227-A231-E8EEA1830858}" srcOrd="5" destOrd="0" parTransId="{1F370634-F75F-4765-902D-A2CEF6598E9F}" sibTransId="{B8D59D2C-3DA4-44A9-AA0B-D13D5DD02D93}"/>
    <dgm:cxn modelId="{4F010C98-0A77-4D2B-8AB0-4F5AB7AA0A3E}" srcId="{FE23E3BF-44FA-4596-BEFD-731092672B07}" destId="{DBFCF16B-E674-409D-99EA-02938577B594}" srcOrd="2" destOrd="0" parTransId="{CC435CF4-B27A-4B9C-91A3-F59B5B3F10C0}" sibTransId="{F672FC59-63D1-436E-BB12-76EA0B7FD2DD}"/>
    <dgm:cxn modelId="{BCB29598-7183-46BB-9778-EDD4007DE3A7}" type="presOf" srcId="{EBD485A2-C8E2-464A-9EA8-F9A4D3198F23}" destId="{8C7D2F16-B078-4B96-B63D-85B5854605FD}" srcOrd="0" destOrd="0" presId="urn:microsoft.com/office/officeart/2005/8/layout/radial4"/>
    <dgm:cxn modelId="{D54CA7A9-AD13-4234-9226-F5AD086E09DC}" type="presOf" srcId="{EAE16EB2-5173-4FE0-AABB-9F0D154E4A7A}" destId="{459A9D88-B024-4D26-B3CC-4D52FEB3EDC0}" srcOrd="0" destOrd="0" presId="urn:microsoft.com/office/officeart/2005/8/layout/radial4"/>
    <dgm:cxn modelId="{1652F3B1-F9B2-46F0-BF2F-D42B30A9ACDB}" type="presOf" srcId="{5982DBE7-CCC6-4372-9E37-B6241432BFC1}" destId="{10830878-DCE7-4C01-AF43-5E0C97D70EB0}" srcOrd="0" destOrd="0" presId="urn:microsoft.com/office/officeart/2005/8/layout/radial4"/>
    <dgm:cxn modelId="{E1A665CA-F146-4D60-B7F7-15BEE4F0C948}" type="presOf" srcId="{BD167C80-80F8-4227-A231-E8EEA1830858}" destId="{95976324-30A1-4D5E-9F90-E459C3BFA338}" srcOrd="0" destOrd="0" presId="urn:microsoft.com/office/officeart/2005/8/layout/radial4"/>
    <dgm:cxn modelId="{25C41BCB-D191-488D-B556-58D89729BAF6}" srcId="{FE23E3BF-44FA-4596-BEFD-731092672B07}" destId="{151453B7-A997-40F9-8231-2E97364BFC83}" srcOrd="0" destOrd="0" parTransId="{EAE16EB2-5173-4FE0-AABB-9F0D154E4A7A}" sibTransId="{DDD88FD2-CC09-42C9-8ADF-EF2D01E8288F}"/>
    <dgm:cxn modelId="{FE866EE1-6B50-456C-9628-82A6B9D126D9}" type="presOf" srcId="{C745A640-D601-4912-8D65-393AEA1A6156}" destId="{229A08DA-9355-49FF-9652-0782931AB000}" srcOrd="0" destOrd="0" presId="urn:microsoft.com/office/officeart/2005/8/layout/radial4"/>
    <dgm:cxn modelId="{41289335-27C4-4B54-9CC5-AAEEA18EB9F4}" type="presParOf" srcId="{003FD59C-48EE-46A9-B118-FDD76326DDB5}" destId="{4CCE4AE0-BB4E-4760-B440-93A4C6E87650}" srcOrd="0" destOrd="0" presId="urn:microsoft.com/office/officeart/2005/8/layout/radial4"/>
    <dgm:cxn modelId="{1BFBB8B6-3639-46B7-8D40-CF171BEEF0F8}" type="presParOf" srcId="{003FD59C-48EE-46A9-B118-FDD76326DDB5}" destId="{459A9D88-B024-4D26-B3CC-4D52FEB3EDC0}" srcOrd="1" destOrd="0" presId="urn:microsoft.com/office/officeart/2005/8/layout/radial4"/>
    <dgm:cxn modelId="{E3D39D74-14DE-48D8-A098-7604DFD44889}" type="presParOf" srcId="{003FD59C-48EE-46A9-B118-FDD76326DDB5}" destId="{4B796835-34FE-48A8-B08D-5465778AE0DD}" srcOrd="2" destOrd="0" presId="urn:microsoft.com/office/officeart/2005/8/layout/radial4"/>
    <dgm:cxn modelId="{FBEB5CE3-7066-444F-AB02-EF12CBE49174}" type="presParOf" srcId="{003FD59C-48EE-46A9-B118-FDD76326DDB5}" destId="{10830878-DCE7-4C01-AF43-5E0C97D70EB0}" srcOrd="3" destOrd="0" presId="urn:microsoft.com/office/officeart/2005/8/layout/radial4"/>
    <dgm:cxn modelId="{32A9BA55-58DC-4371-A337-991AA2FD0803}" type="presParOf" srcId="{003FD59C-48EE-46A9-B118-FDD76326DDB5}" destId="{76DB8CB4-5A50-463A-BD65-2801A3539955}" srcOrd="4" destOrd="0" presId="urn:microsoft.com/office/officeart/2005/8/layout/radial4"/>
    <dgm:cxn modelId="{D0E6BE61-F934-4946-B498-2589BD90C3D9}" type="presParOf" srcId="{003FD59C-48EE-46A9-B118-FDD76326DDB5}" destId="{5C2E6CB1-D775-4369-A35B-2700F8CF4F1A}" srcOrd="5" destOrd="0" presId="urn:microsoft.com/office/officeart/2005/8/layout/radial4"/>
    <dgm:cxn modelId="{D0238967-2F8F-405F-90AB-2780DA33D779}" type="presParOf" srcId="{003FD59C-48EE-46A9-B118-FDD76326DDB5}" destId="{3293E4FE-0E63-4408-AF7B-1FA6228F420E}" srcOrd="6" destOrd="0" presId="urn:microsoft.com/office/officeart/2005/8/layout/radial4"/>
    <dgm:cxn modelId="{EFF136D0-ABBA-4F6E-91E8-A196DB1B2358}" type="presParOf" srcId="{003FD59C-48EE-46A9-B118-FDD76326DDB5}" destId="{229A08DA-9355-49FF-9652-0782931AB000}" srcOrd="7" destOrd="0" presId="urn:microsoft.com/office/officeart/2005/8/layout/radial4"/>
    <dgm:cxn modelId="{D9D6224C-4DD5-495D-9411-58B1AABC596E}" type="presParOf" srcId="{003FD59C-48EE-46A9-B118-FDD76326DDB5}" destId="{09C0AB15-CE61-493D-AA3A-F87F50EEFA79}" srcOrd="8" destOrd="0" presId="urn:microsoft.com/office/officeart/2005/8/layout/radial4"/>
    <dgm:cxn modelId="{BF72F843-CA6B-44C0-B0EB-407865B7CE52}" type="presParOf" srcId="{003FD59C-48EE-46A9-B118-FDD76326DDB5}" destId="{8C7D2F16-B078-4B96-B63D-85B5854605FD}" srcOrd="9" destOrd="0" presId="urn:microsoft.com/office/officeart/2005/8/layout/radial4"/>
    <dgm:cxn modelId="{C167DCBC-40F4-4139-8448-8B56D38FE972}" type="presParOf" srcId="{003FD59C-48EE-46A9-B118-FDD76326DDB5}" destId="{FFA1D598-C92F-44B0-ACC4-0DC61D89EF90}" srcOrd="10" destOrd="0" presId="urn:microsoft.com/office/officeart/2005/8/layout/radial4"/>
    <dgm:cxn modelId="{6D38F0FB-896D-4EA6-BF3C-351589A1C7A3}" type="presParOf" srcId="{003FD59C-48EE-46A9-B118-FDD76326DDB5}" destId="{186D82FF-CB2D-4C9C-9AF5-509F610F727E}" srcOrd="11" destOrd="0" presId="urn:microsoft.com/office/officeart/2005/8/layout/radial4"/>
    <dgm:cxn modelId="{0E4B965D-2B64-4F7A-B7A3-6A70EFBAE68E}" type="presParOf" srcId="{003FD59C-48EE-46A9-B118-FDD76326DDB5}" destId="{95976324-30A1-4D5E-9F90-E459C3BFA338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5DAB81-408E-4C6F-8E4E-A054DAF83404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nl-NL"/>
        </a:p>
      </dgm:t>
    </dgm:pt>
    <dgm:pt modelId="{3C77C624-802C-4AE9-B239-229D39F1FD28}">
      <dgm:prSet phldrT="[Tekst]"/>
      <dgm:spPr/>
      <dgm:t>
        <a:bodyPr/>
        <a:lstStyle/>
        <a:p>
          <a:r>
            <a:rPr lang="nl-NL" dirty="0" err="1"/>
            <a:t>Patient</a:t>
          </a:r>
          <a:r>
            <a:rPr lang="nl-NL" dirty="0"/>
            <a:t> data</a:t>
          </a:r>
        </a:p>
      </dgm:t>
    </dgm:pt>
    <dgm:pt modelId="{6ED6A6B0-89A1-45D1-A63D-0C27C60A9C7B}" type="parTrans" cxnId="{4BC3B5CB-0F92-402B-B1F1-FB013074A7D9}">
      <dgm:prSet/>
      <dgm:spPr/>
      <dgm:t>
        <a:bodyPr/>
        <a:lstStyle/>
        <a:p>
          <a:endParaRPr lang="nl-NL"/>
        </a:p>
      </dgm:t>
    </dgm:pt>
    <dgm:pt modelId="{EC9A401F-E2AD-4722-A06B-351335E5B681}" type="sibTrans" cxnId="{4BC3B5CB-0F92-402B-B1F1-FB013074A7D9}">
      <dgm:prSet/>
      <dgm:spPr/>
      <dgm:t>
        <a:bodyPr/>
        <a:lstStyle/>
        <a:p>
          <a:endParaRPr lang="nl-NL"/>
        </a:p>
      </dgm:t>
    </dgm:pt>
    <dgm:pt modelId="{6DC1B4CC-0B82-43BB-B69E-9FD0472D6BF4}" type="pres">
      <dgm:prSet presAssocID="{B55DAB81-408E-4C6F-8E4E-A054DAF83404}" presName="composite" presStyleCnt="0">
        <dgm:presLayoutVars>
          <dgm:chMax val="1"/>
          <dgm:dir/>
          <dgm:resizeHandles val="exact"/>
        </dgm:presLayoutVars>
      </dgm:prSet>
      <dgm:spPr/>
    </dgm:pt>
    <dgm:pt modelId="{71B5A930-AAE0-47B3-9A85-B1C179C7C0AC}" type="pres">
      <dgm:prSet presAssocID="{B55DAB81-408E-4C6F-8E4E-A054DAF83404}" presName="radial" presStyleCnt="0">
        <dgm:presLayoutVars>
          <dgm:animLvl val="ctr"/>
        </dgm:presLayoutVars>
      </dgm:prSet>
      <dgm:spPr/>
    </dgm:pt>
    <dgm:pt modelId="{A3007F94-68C8-44BA-B3A2-984787A6294E}" type="pres">
      <dgm:prSet presAssocID="{3C77C624-802C-4AE9-B239-229D39F1FD28}" presName="centerShape" presStyleLbl="vennNode1" presStyleIdx="0" presStyleCnt="1" custScaleY="67070" custLinFactNeighborX="3175" custLinFactNeighborY="-2226"/>
      <dgm:spPr/>
    </dgm:pt>
  </dgm:ptLst>
  <dgm:cxnLst>
    <dgm:cxn modelId="{4BC3B5CB-0F92-402B-B1F1-FB013074A7D9}" srcId="{B55DAB81-408E-4C6F-8E4E-A054DAF83404}" destId="{3C77C624-802C-4AE9-B239-229D39F1FD28}" srcOrd="0" destOrd="0" parTransId="{6ED6A6B0-89A1-45D1-A63D-0C27C60A9C7B}" sibTransId="{EC9A401F-E2AD-4722-A06B-351335E5B681}"/>
    <dgm:cxn modelId="{A96046D7-E2BC-4246-829E-040D0F6130DF}" type="presOf" srcId="{3C77C624-802C-4AE9-B239-229D39F1FD28}" destId="{A3007F94-68C8-44BA-B3A2-984787A6294E}" srcOrd="0" destOrd="0" presId="urn:microsoft.com/office/officeart/2005/8/layout/radial3"/>
    <dgm:cxn modelId="{12D04FE1-D334-446D-BA10-1AC653312E39}" type="presOf" srcId="{B55DAB81-408E-4C6F-8E4E-A054DAF83404}" destId="{6DC1B4CC-0B82-43BB-B69E-9FD0472D6BF4}" srcOrd="0" destOrd="0" presId="urn:microsoft.com/office/officeart/2005/8/layout/radial3"/>
    <dgm:cxn modelId="{51BC905A-A554-4821-A651-D0D4BBE154BC}" type="presParOf" srcId="{6DC1B4CC-0B82-43BB-B69E-9FD0472D6BF4}" destId="{71B5A930-AAE0-47B3-9A85-B1C179C7C0AC}" srcOrd="0" destOrd="0" presId="urn:microsoft.com/office/officeart/2005/8/layout/radial3"/>
    <dgm:cxn modelId="{6C28CD2B-4F22-4780-A7F5-49BCF619344B}" type="presParOf" srcId="{71B5A930-AAE0-47B3-9A85-B1C179C7C0AC}" destId="{A3007F94-68C8-44BA-B3A2-984787A6294E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FBA1DE-F288-4775-8799-F27EEDD377BB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138B0B27-FBCD-45BF-8C0C-9B2D710A85BF}">
      <dgm:prSet phldrT="[Tekst]"/>
      <dgm:spPr/>
      <dgm:t>
        <a:bodyPr/>
        <a:lstStyle/>
        <a:p>
          <a:r>
            <a:rPr lang="nl-NL" dirty="0" err="1"/>
            <a:t>Passsive</a:t>
          </a:r>
          <a:r>
            <a:rPr lang="nl-NL" dirty="0"/>
            <a:t> monitoring</a:t>
          </a:r>
        </a:p>
      </dgm:t>
    </dgm:pt>
    <dgm:pt modelId="{31C5BBFC-55D3-492C-B6AA-89F8D2D80F59}" type="parTrans" cxnId="{5FA13C50-D6AA-4DD6-9A96-9F7A913BEE4E}">
      <dgm:prSet/>
      <dgm:spPr/>
      <dgm:t>
        <a:bodyPr/>
        <a:lstStyle/>
        <a:p>
          <a:endParaRPr lang="nl-NL"/>
        </a:p>
      </dgm:t>
    </dgm:pt>
    <dgm:pt modelId="{E27874F5-6CF5-4BAA-B087-FA49CA37666B}" type="sibTrans" cxnId="{5FA13C50-D6AA-4DD6-9A96-9F7A913BEE4E}">
      <dgm:prSet/>
      <dgm:spPr/>
      <dgm:t>
        <a:bodyPr/>
        <a:lstStyle/>
        <a:p>
          <a:endParaRPr lang="nl-NL"/>
        </a:p>
      </dgm:t>
    </dgm:pt>
    <dgm:pt modelId="{49077D7B-7E19-4A74-BF87-AB4EE58AAE9B}">
      <dgm:prSet phldrT="[Tekst]"/>
      <dgm:spPr/>
      <dgm:t>
        <a:bodyPr/>
        <a:lstStyle/>
        <a:p>
          <a:r>
            <a:rPr lang="nl-NL" dirty="0"/>
            <a:t>Smartwatch Data</a:t>
          </a:r>
        </a:p>
      </dgm:t>
    </dgm:pt>
    <dgm:pt modelId="{CC091C71-0EC6-44C2-846B-225C2C7BCE4F}" type="parTrans" cxnId="{B12A11BD-4752-4292-A6C2-555AAA3E0244}">
      <dgm:prSet/>
      <dgm:spPr/>
      <dgm:t>
        <a:bodyPr/>
        <a:lstStyle/>
        <a:p>
          <a:endParaRPr lang="nl-NL"/>
        </a:p>
      </dgm:t>
    </dgm:pt>
    <dgm:pt modelId="{7E58856E-D751-44B0-BC9A-1266AF3F9057}" type="sibTrans" cxnId="{B12A11BD-4752-4292-A6C2-555AAA3E0244}">
      <dgm:prSet/>
      <dgm:spPr/>
      <dgm:t>
        <a:bodyPr/>
        <a:lstStyle/>
        <a:p>
          <a:endParaRPr lang="nl-NL"/>
        </a:p>
      </dgm:t>
    </dgm:pt>
    <dgm:pt modelId="{509806D8-8833-4078-AE43-ED07B598E14C}">
      <dgm:prSet/>
      <dgm:spPr/>
      <dgm:t>
        <a:bodyPr/>
        <a:lstStyle/>
        <a:p>
          <a:r>
            <a:rPr lang="nl-NL"/>
            <a:t>Heart rate</a:t>
          </a:r>
          <a:endParaRPr lang="nl-NL" dirty="0"/>
        </a:p>
      </dgm:t>
    </dgm:pt>
    <dgm:pt modelId="{1D902070-0CF1-40DD-8972-F32D24082790}" type="parTrans" cxnId="{7FCEF462-0A27-4978-B68E-D20608859667}">
      <dgm:prSet/>
      <dgm:spPr/>
      <dgm:t>
        <a:bodyPr/>
        <a:lstStyle/>
        <a:p>
          <a:endParaRPr lang="nl-NL"/>
        </a:p>
      </dgm:t>
    </dgm:pt>
    <dgm:pt modelId="{49F68898-A6F1-4BB7-B593-85FF7D0B487A}" type="sibTrans" cxnId="{7FCEF462-0A27-4978-B68E-D20608859667}">
      <dgm:prSet/>
      <dgm:spPr/>
      <dgm:t>
        <a:bodyPr/>
        <a:lstStyle/>
        <a:p>
          <a:endParaRPr lang="nl-NL"/>
        </a:p>
      </dgm:t>
    </dgm:pt>
    <dgm:pt modelId="{A7246F9B-5AB2-4524-868A-2E7479C94F0D}">
      <dgm:prSet/>
      <dgm:spPr/>
      <dgm:t>
        <a:bodyPr/>
        <a:lstStyle/>
        <a:p>
          <a:r>
            <a:rPr lang="nl-NL"/>
            <a:t>Physical activity</a:t>
          </a:r>
          <a:endParaRPr lang="nl-NL" dirty="0"/>
        </a:p>
      </dgm:t>
    </dgm:pt>
    <dgm:pt modelId="{797FA67E-B7C0-4EFA-8F47-9985ECE949D7}" type="parTrans" cxnId="{93B9FD04-D076-4717-B329-40316178B72A}">
      <dgm:prSet/>
      <dgm:spPr/>
      <dgm:t>
        <a:bodyPr/>
        <a:lstStyle/>
        <a:p>
          <a:endParaRPr lang="nl-NL"/>
        </a:p>
      </dgm:t>
    </dgm:pt>
    <dgm:pt modelId="{F67306F0-4A35-4412-9149-4EC37BB3DCD5}" type="sibTrans" cxnId="{93B9FD04-D076-4717-B329-40316178B72A}">
      <dgm:prSet/>
      <dgm:spPr/>
      <dgm:t>
        <a:bodyPr/>
        <a:lstStyle/>
        <a:p>
          <a:endParaRPr lang="nl-NL"/>
        </a:p>
      </dgm:t>
    </dgm:pt>
    <dgm:pt modelId="{D82B6306-BC69-4C92-8AC7-A94BD788F92F}">
      <dgm:prSet/>
      <dgm:spPr/>
      <dgm:t>
        <a:bodyPr/>
        <a:lstStyle/>
        <a:p>
          <a:r>
            <a:rPr lang="nl-NL"/>
            <a:t>Sleep duration</a:t>
          </a:r>
          <a:endParaRPr lang="nl-NL" dirty="0"/>
        </a:p>
      </dgm:t>
    </dgm:pt>
    <dgm:pt modelId="{B035C578-4AD4-4A8D-8A70-4388555088C5}" type="parTrans" cxnId="{866DCD69-5787-4454-AB35-44A26627801B}">
      <dgm:prSet/>
      <dgm:spPr/>
      <dgm:t>
        <a:bodyPr/>
        <a:lstStyle/>
        <a:p>
          <a:endParaRPr lang="nl-NL"/>
        </a:p>
      </dgm:t>
    </dgm:pt>
    <dgm:pt modelId="{FC7C9BE4-CCFE-4B01-9265-CF2BFE514341}" type="sibTrans" cxnId="{866DCD69-5787-4454-AB35-44A26627801B}">
      <dgm:prSet/>
      <dgm:spPr/>
      <dgm:t>
        <a:bodyPr/>
        <a:lstStyle/>
        <a:p>
          <a:endParaRPr lang="nl-NL"/>
        </a:p>
      </dgm:t>
    </dgm:pt>
    <dgm:pt modelId="{EFE0F884-5E8C-4844-A955-FF55B3DD2184}">
      <dgm:prSet/>
      <dgm:spPr/>
      <dgm:t>
        <a:bodyPr/>
        <a:lstStyle/>
        <a:p>
          <a:r>
            <a:rPr lang="nl-NL"/>
            <a:t>Nocturnal cough count</a:t>
          </a:r>
          <a:endParaRPr lang="nl-NL" dirty="0"/>
        </a:p>
      </dgm:t>
    </dgm:pt>
    <dgm:pt modelId="{51255AAB-B0B6-4796-AA95-A16D4306F097}" type="parTrans" cxnId="{DAD82D4D-CC8F-4942-BE77-4176AA40F160}">
      <dgm:prSet/>
      <dgm:spPr/>
      <dgm:t>
        <a:bodyPr/>
        <a:lstStyle/>
        <a:p>
          <a:endParaRPr lang="nl-NL"/>
        </a:p>
      </dgm:t>
    </dgm:pt>
    <dgm:pt modelId="{6F236DDF-211C-4538-8162-09A404BAB0DA}" type="sibTrans" cxnId="{DAD82D4D-CC8F-4942-BE77-4176AA40F160}">
      <dgm:prSet/>
      <dgm:spPr/>
      <dgm:t>
        <a:bodyPr/>
        <a:lstStyle/>
        <a:p>
          <a:endParaRPr lang="nl-NL"/>
        </a:p>
      </dgm:t>
    </dgm:pt>
    <dgm:pt modelId="{0B307F93-8F8C-4136-9BBE-7EF71C49AE9D}">
      <dgm:prSet/>
      <dgm:spPr/>
      <dgm:t>
        <a:bodyPr/>
        <a:lstStyle/>
        <a:p>
          <a:r>
            <a:rPr lang="nl-NL"/>
            <a:t>Medication sensor</a:t>
          </a:r>
          <a:endParaRPr lang="nl-NL" dirty="0"/>
        </a:p>
      </dgm:t>
    </dgm:pt>
    <dgm:pt modelId="{7B983EB2-945D-4967-BA52-CB699DD8BBA8}" type="parTrans" cxnId="{4DC1235E-C6D1-4605-AF16-44C8DF1E807F}">
      <dgm:prSet/>
      <dgm:spPr/>
      <dgm:t>
        <a:bodyPr/>
        <a:lstStyle/>
        <a:p>
          <a:endParaRPr lang="nl-NL"/>
        </a:p>
      </dgm:t>
    </dgm:pt>
    <dgm:pt modelId="{E5AC6671-3112-4519-8444-1FFF7D3A0712}" type="sibTrans" cxnId="{4DC1235E-C6D1-4605-AF16-44C8DF1E807F}">
      <dgm:prSet/>
      <dgm:spPr/>
      <dgm:t>
        <a:bodyPr/>
        <a:lstStyle/>
        <a:p>
          <a:endParaRPr lang="nl-NL"/>
        </a:p>
      </dgm:t>
    </dgm:pt>
    <dgm:pt modelId="{F5BA7232-8E11-4BB8-8AF9-C927F6D37150}">
      <dgm:prSet/>
      <dgm:spPr/>
      <dgm:t>
        <a:bodyPr/>
        <a:lstStyle/>
        <a:p>
          <a:r>
            <a:rPr lang="nl-NL"/>
            <a:t>Reliever use</a:t>
          </a:r>
          <a:endParaRPr lang="nl-NL" dirty="0"/>
        </a:p>
      </dgm:t>
    </dgm:pt>
    <dgm:pt modelId="{2F0801C6-E956-4546-9D4A-24638F837376}" type="parTrans" cxnId="{DBCF3EE6-06B1-43BF-9709-15D7B17E6632}">
      <dgm:prSet/>
      <dgm:spPr/>
      <dgm:t>
        <a:bodyPr/>
        <a:lstStyle/>
        <a:p>
          <a:endParaRPr lang="nl-NL"/>
        </a:p>
      </dgm:t>
    </dgm:pt>
    <dgm:pt modelId="{DB2463B7-9111-4491-AD78-E8BD4A95664B}" type="sibTrans" cxnId="{DBCF3EE6-06B1-43BF-9709-15D7B17E6632}">
      <dgm:prSet/>
      <dgm:spPr/>
      <dgm:t>
        <a:bodyPr/>
        <a:lstStyle/>
        <a:p>
          <a:endParaRPr lang="nl-NL"/>
        </a:p>
      </dgm:t>
    </dgm:pt>
    <dgm:pt modelId="{1A43D064-9595-49FC-A2AD-75ED184FE481}">
      <dgm:prSet/>
      <dgm:spPr/>
      <dgm:t>
        <a:bodyPr/>
        <a:lstStyle/>
        <a:p>
          <a:r>
            <a:rPr lang="nl-NL"/>
            <a:t>Controller compliance</a:t>
          </a:r>
          <a:endParaRPr lang="nl-NL" dirty="0"/>
        </a:p>
      </dgm:t>
    </dgm:pt>
    <dgm:pt modelId="{CAD3C23F-62A7-4C45-886B-4A7B028D81C7}" type="parTrans" cxnId="{64EC23BF-214E-44B9-A368-FEC13D8A2249}">
      <dgm:prSet/>
      <dgm:spPr/>
      <dgm:t>
        <a:bodyPr/>
        <a:lstStyle/>
        <a:p>
          <a:endParaRPr lang="nl-NL"/>
        </a:p>
      </dgm:t>
    </dgm:pt>
    <dgm:pt modelId="{41EE680F-1D55-426B-AE07-0CDAEDFFE144}" type="sibTrans" cxnId="{64EC23BF-214E-44B9-A368-FEC13D8A2249}">
      <dgm:prSet/>
      <dgm:spPr/>
      <dgm:t>
        <a:bodyPr/>
        <a:lstStyle/>
        <a:p>
          <a:endParaRPr lang="nl-NL"/>
        </a:p>
      </dgm:t>
    </dgm:pt>
    <dgm:pt modelId="{B8B4BDF1-4725-4F13-9554-4BEE1110FD38}" type="pres">
      <dgm:prSet presAssocID="{66FBA1DE-F288-4775-8799-F27EEDD377BB}" presName="composite" presStyleCnt="0">
        <dgm:presLayoutVars>
          <dgm:chMax val="1"/>
          <dgm:dir/>
          <dgm:resizeHandles val="exact"/>
        </dgm:presLayoutVars>
      </dgm:prSet>
      <dgm:spPr/>
    </dgm:pt>
    <dgm:pt modelId="{1BC5FFF2-8070-42EF-AC21-E51EE38F87F2}" type="pres">
      <dgm:prSet presAssocID="{66FBA1DE-F288-4775-8799-F27EEDD377BB}" presName="radial" presStyleCnt="0">
        <dgm:presLayoutVars>
          <dgm:animLvl val="ctr"/>
        </dgm:presLayoutVars>
      </dgm:prSet>
      <dgm:spPr/>
    </dgm:pt>
    <dgm:pt modelId="{D156115E-8F8C-401A-B0CB-709778F84931}" type="pres">
      <dgm:prSet presAssocID="{138B0B27-FBCD-45BF-8C0C-9B2D710A85BF}" presName="centerShape" presStyleLbl="vennNode1" presStyleIdx="0" presStyleCnt="4"/>
      <dgm:spPr/>
    </dgm:pt>
    <dgm:pt modelId="{B4FC0E7A-CBF7-4C2A-80BD-026DDEB8F233}" type="pres">
      <dgm:prSet presAssocID="{49077D7B-7E19-4A74-BF87-AB4EE58AAE9B}" presName="node" presStyleLbl="vennNode1" presStyleIdx="1" presStyleCnt="4" custRadScaleRad="97328" custRadScaleInc="-54980">
        <dgm:presLayoutVars>
          <dgm:bulletEnabled val="1"/>
        </dgm:presLayoutVars>
      </dgm:prSet>
      <dgm:spPr/>
    </dgm:pt>
    <dgm:pt modelId="{3BD41ED7-F891-47B4-A2CE-CD0DAD701155}" type="pres">
      <dgm:prSet presAssocID="{EFE0F884-5E8C-4844-A955-FF55B3DD2184}" presName="node" presStyleLbl="vennNode1" presStyleIdx="2" presStyleCnt="4" custRadScaleRad="98613" custRadScaleInc="-110338">
        <dgm:presLayoutVars>
          <dgm:bulletEnabled val="1"/>
        </dgm:presLayoutVars>
      </dgm:prSet>
      <dgm:spPr/>
    </dgm:pt>
    <dgm:pt modelId="{3087B881-4335-4142-B2CA-9A15A5FCA7C5}" type="pres">
      <dgm:prSet presAssocID="{0B307F93-8F8C-4136-9BBE-7EF71C49AE9D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93B9FD04-D076-4717-B329-40316178B72A}" srcId="{49077D7B-7E19-4A74-BF87-AB4EE58AAE9B}" destId="{A7246F9B-5AB2-4524-868A-2E7479C94F0D}" srcOrd="1" destOrd="0" parTransId="{797FA67E-B7C0-4EFA-8F47-9985ECE949D7}" sibTransId="{F67306F0-4A35-4412-9149-4EC37BB3DCD5}"/>
    <dgm:cxn modelId="{35C18C39-671A-453B-A6F7-E217C15C56AB}" type="presOf" srcId="{66FBA1DE-F288-4775-8799-F27EEDD377BB}" destId="{B8B4BDF1-4725-4F13-9554-4BEE1110FD38}" srcOrd="0" destOrd="0" presId="urn:microsoft.com/office/officeart/2005/8/layout/radial3"/>
    <dgm:cxn modelId="{4DC1235E-C6D1-4605-AF16-44C8DF1E807F}" srcId="{138B0B27-FBCD-45BF-8C0C-9B2D710A85BF}" destId="{0B307F93-8F8C-4136-9BBE-7EF71C49AE9D}" srcOrd="2" destOrd="0" parTransId="{7B983EB2-945D-4967-BA52-CB699DD8BBA8}" sibTransId="{E5AC6671-3112-4519-8444-1FFF7D3A0712}"/>
    <dgm:cxn modelId="{7FCEF462-0A27-4978-B68E-D20608859667}" srcId="{49077D7B-7E19-4A74-BF87-AB4EE58AAE9B}" destId="{509806D8-8833-4078-AE43-ED07B598E14C}" srcOrd="0" destOrd="0" parTransId="{1D902070-0CF1-40DD-8972-F32D24082790}" sibTransId="{49F68898-A6F1-4BB7-B593-85FF7D0B487A}"/>
    <dgm:cxn modelId="{866DCD69-5787-4454-AB35-44A26627801B}" srcId="{49077D7B-7E19-4A74-BF87-AB4EE58AAE9B}" destId="{D82B6306-BC69-4C92-8AC7-A94BD788F92F}" srcOrd="2" destOrd="0" parTransId="{B035C578-4AD4-4A8D-8A70-4388555088C5}" sibTransId="{FC7C9BE4-CCFE-4B01-9265-CF2BFE514341}"/>
    <dgm:cxn modelId="{DAD82D4D-CC8F-4942-BE77-4176AA40F160}" srcId="{138B0B27-FBCD-45BF-8C0C-9B2D710A85BF}" destId="{EFE0F884-5E8C-4844-A955-FF55B3DD2184}" srcOrd="1" destOrd="0" parTransId="{51255AAB-B0B6-4796-AA95-A16D4306F097}" sibTransId="{6F236DDF-211C-4538-8162-09A404BAB0DA}"/>
    <dgm:cxn modelId="{64F4EA4F-AA63-4714-B707-46AA37112B0E}" type="presOf" srcId="{A7246F9B-5AB2-4524-868A-2E7479C94F0D}" destId="{B4FC0E7A-CBF7-4C2A-80BD-026DDEB8F233}" srcOrd="0" destOrd="2" presId="urn:microsoft.com/office/officeart/2005/8/layout/radial3"/>
    <dgm:cxn modelId="{5FA13C50-D6AA-4DD6-9A96-9F7A913BEE4E}" srcId="{66FBA1DE-F288-4775-8799-F27EEDD377BB}" destId="{138B0B27-FBCD-45BF-8C0C-9B2D710A85BF}" srcOrd="0" destOrd="0" parTransId="{31C5BBFC-55D3-492C-B6AA-89F8D2D80F59}" sibTransId="{E27874F5-6CF5-4BAA-B087-FA49CA37666B}"/>
    <dgm:cxn modelId="{779ED08E-DD35-4681-AA41-613B64FE7761}" type="presOf" srcId="{D82B6306-BC69-4C92-8AC7-A94BD788F92F}" destId="{B4FC0E7A-CBF7-4C2A-80BD-026DDEB8F233}" srcOrd="0" destOrd="3" presId="urn:microsoft.com/office/officeart/2005/8/layout/radial3"/>
    <dgm:cxn modelId="{9AA4A290-4A7E-4B27-B440-A0C36A56620F}" type="presOf" srcId="{509806D8-8833-4078-AE43-ED07B598E14C}" destId="{B4FC0E7A-CBF7-4C2A-80BD-026DDEB8F233}" srcOrd="0" destOrd="1" presId="urn:microsoft.com/office/officeart/2005/8/layout/radial3"/>
    <dgm:cxn modelId="{7DE37C94-BCF9-4102-9D81-D86CAD0BE687}" type="presOf" srcId="{49077D7B-7E19-4A74-BF87-AB4EE58AAE9B}" destId="{B4FC0E7A-CBF7-4C2A-80BD-026DDEB8F233}" srcOrd="0" destOrd="0" presId="urn:microsoft.com/office/officeart/2005/8/layout/radial3"/>
    <dgm:cxn modelId="{01CEDDA0-9633-484D-B4A4-E9AC31F6628D}" type="presOf" srcId="{0B307F93-8F8C-4136-9BBE-7EF71C49AE9D}" destId="{3087B881-4335-4142-B2CA-9A15A5FCA7C5}" srcOrd="0" destOrd="0" presId="urn:microsoft.com/office/officeart/2005/8/layout/radial3"/>
    <dgm:cxn modelId="{BF2655A8-798C-42FE-B34A-AE1EC622ECFC}" type="presOf" srcId="{F5BA7232-8E11-4BB8-8AF9-C927F6D37150}" destId="{3087B881-4335-4142-B2CA-9A15A5FCA7C5}" srcOrd="0" destOrd="1" presId="urn:microsoft.com/office/officeart/2005/8/layout/radial3"/>
    <dgm:cxn modelId="{B12A11BD-4752-4292-A6C2-555AAA3E0244}" srcId="{138B0B27-FBCD-45BF-8C0C-9B2D710A85BF}" destId="{49077D7B-7E19-4A74-BF87-AB4EE58AAE9B}" srcOrd="0" destOrd="0" parTransId="{CC091C71-0EC6-44C2-846B-225C2C7BCE4F}" sibTransId="{7E58856E-D751-44B0-BC9A-1266AF3F9057}"/>
    <dgm:cxn modelId="{64EC23BF-214E-44B9-A368-FEC13D8A2249}" srcId="{0B307F93-8F8C-4136-9BBE-7EF71C49AE9D}" destId="{1A43D064-9595-49FC-A2AD-75ED184FE481}" srcOrd="1" destOrd="0" parTransId="{CAD3C23F-62A7-4C45-886B-4A7B028D81C7}" sibTransId="{41EE680F-1D55-426B-AE07-0CDAEDFFE144}"/>
    <dgm:cxn modelId="{1F9099C0-C3A4-4065-8F50-8C2B8AFF765A}" type="presOf" srcId="{1A43D064-9595-49FC-A2AD-75ED184FE481}" destId="{3087B881-4335-4142-B2CA-9A15A5FCA7C5}" srcOrd="0" destOrd="2" presId="urn:microsoft.com/office/officeart/2005/8/layout/radial3"/>
    <dgm:cxn modelId="{0CE994D3-8E3C-419C-B174-74AAADC444E6}" type="presOf" srcId="{138B0B27-FBCD-45BF-8C0C-9B2D710A85BF}" destId="{D156115E-8F8C-401A-B0CB-709778F84931}" srcOrd="0" destOrd="0" presId="urn:microsoft.com/office/officeart/2005/8/layout/radial3"/>
    <dgm:cxn modelId="{DBCF3EE6-06B1-43BF-9709-15D7B17E6632}" srcId="{0B307F93-8F8C-4136-9BBE-7EF71C49AE9D}" destId="{F5BA7232-8E11-4BB8-8AF9-C927F6D37150}" srcOrd="0" destOrd="0" parTransId="{2F0801C6-E956-4546-9D4A-24638F837376}" sibTransId="{DB2463B7-9111-4491-AD78-E8BD4A95664B}"/>
    <dgm:cxn modelId="{F24E8BEA-62A3-46C5-B9DF-866C663FA59C}" type="presOf" srcId="{EFE0F884-5E8C-4844-A955-FF55B3DD2184}" destId="{3BD41ED7-F891-47B4-A2CE-CD0DAD701155}" srcOrd="0" destOrd="0" presId="urn:microsoft.com/office/officeart/2005/8/layout/radial3"/>
    <dgm:cxn modelId="{9F57D7C0-1040-49B8-B999-BCEC386B9CDF}" type="presParOf" srcId="{B8B4BDF1-4725-4F13-9554-4BEE1110FD38}" destId="{1BC5FFF2-8070-42EF-AC21-E51EE38F87F2}" srcOrd="0" destOrd="0" presId="urn:microsoft.com/office/officeart/2005/8/layout/radial3"/>
    <dgm:cxn modelId="{8D3D12B6-66A4-4DB2-8FBD-14A316F4048E}" type="presParOf" srcId="{1BC5FFF2-8070-42EF-AC21-E51EE38F87F2}" destId="{D156115E-8F8C-401A-B0CB-709778F84931}" srcOrd="0" destOrd="0" presId="urn:microsoft.com/office/officeart/2005/8/layout/radial3"/>
    <dgm:cxn modelId="{7CA408A1-9C23-4578-B8C3-67E7B699C362}" type="presParOf" srcId="{1BC5FFF2-8070-42EF-AC21-E51EE38F87F2}" destId="{B4FC0E7A-CBF7-4C2A-80BD-026DDEB8F233}" srcOrd="1" destOrd="0" presId="urn:microsoft.com/office/officeart/2005/8/layout/radial3"/>
    <dgm:cxn modelId="{19EA2ACF-9D3E-458A-BE81-4696EB78CCEC}" type="presParOf" srcId="{1BC5FFF2-8070-42EF-AC21-E51EE38F87F2}" destId="{3BD41ED7-F891-47B4-A2CE-CD0DAD701155}" srcOrd="2" destOrd="0" presId="urn:microsoft.com/office/officeart/2005/8/layout/radial3"/>
    <dgm:cxn modelId="{7EB08162-952C-415A-B1C6-B12303DDFB1D}" type="presParOf" srcId="{1BC5FFF2-8070-42EF-AC21-E51EE38F87F2}" destId="{3087B881-4335-4142-B2CA-9A15A5FCA7C5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FBA1DE-F288-4775-8799-F27EEDD377BB}" type="doc">
      <dgm:prSet loTypeId="urn:microsoft.com/office/officeart/2005/8/layout/radial3" loCatId="cycle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nl-NL"/>
        </a:p>
      </dgm:t>
    </dgm:pt>
    <dgm:pt modelId="{138B0B27-FBCD-45BF-8C0C-9B2D710A85BF}">
      <dgm:prSet phldrT="[Tekst]"/>
      <dgm:spPr/>
      <dgm:t>
        <a:bodyPr/>
        <a:lstStyle/>
        <a:p>
          <a:r>
            <a:rPr lang="nl-NL" dirty="0"/>
            <a:t>Active monitoring</a:t>
          </a:r>
        </a:p>
      </dgm:t>
    </dgm:pt>
    <dgm:pt modelId="{31C5BBFC-55D3-492C-B6AA-89F8D2D80F59}" type="parTrans" cxnId="{5FA13C50-D6AA-4DD6-9A96-9F7A913BEE4E}">
      <dgm:prSet/>
      <dgm:spPr/>
      <dgm:t>
        <a:bodyPr/>
        <a:lstStyle/>
        <a:p>
          <a:endParaRPr lang="nl-NL"/>
        </a:p>
      </dgm:t>
    </dgm:pt>
    <dgm:pt modelId="{E27874F5-6CF5-4BAA-B087-FA49CA37666B}" type="sibTrans" cxnId="{5FA13C50-D6AA-4DD6-9A96-9F7A913BEE4E}">
      <dgm:prSet/>
      <dgm:spPr/>
      <dgm:t>
        <a:bodyPr/>
        <a:lstStyle/>
        <a:p>
          <a:endParaRPr lang="nl-NL"/>
        </a:p>
      </dgm:t>
    </dgm:pt>
    <dgm:pt modelId="{1A43D064-9595-49FC-A2AD-75ED184FE481}">
      <dgm:prSet/>
      <dgm:spPr/>
      <dgm:t>
        <a:bodyPr/>
        <a:lstStyle/>
        <a:p>
          <a:r>
            <a:rPr lang="nl-NL" dirty="0" err="1"/>
            <a:t>Pulmonary</a:t>
          </a:r>
          <a:r>
            <a:rPr lang="nl-NL" dirty="0"/>
            <a:t> </a:t>
          </a:r>
          <a:r>
            <a:rPr lang="nl-NL" dirty="0" err="1"/>
            <a:t>function</a:t>
          </a:r>
          <a:endParaRPr lang="nl-NL" dirty="0"/>
        </a:p>
      </dgm:t>
    </dgm:pt>
    <dgm:pt modelId="{CAD3C23F-62A7-4C45-886B-4A7B028D81C7}" type="parTrans" cxnId="{64EC23BF-214E-44B9-A368-FEC13D8A2249}">
      <dgm:prSet/>
      <dgm:spPr/>
      <dgm:t>
        <a:bodyPr/>
        <a:lstStyle/>
        <a:p>
          <a:endParaRPr lang="nl-NL"/>
        </a:p>
      </dgm:t>
    </dgm:pt>
    <dgm:pt modelId="{41EE680F-1D55-426B-AE07-0CDAEDFFE144}" type="sibTrans" cxnId="{64EC23BF-214E-44B9-A368-FEC13D8A2249}">
      <dgm:prSet/>
      <dgm:spPr/>
      <dgm:t>
        <a:bodyPr/>
        <a:lstStyle/>
        <a:p>
          <a:endParaRPr lang="nl-NL"/>
        </a:p>
      </dgm:t>
    </dgm:pt>
    <dgm:pt modelId="{0A7F12AC-ACE0-408E-B75D-2F61E0E811C2}">
      <dgm:prSet/>
      <dgm:spPr/>
      <dgm:t>
        <a:bodyPr/>
        <a:lstStyle/>
        <a:p>
          <a:r>
            <a:rPr lang="nl-NL" dirty="0" err="1"/>
            <a:t>Symptom</a:t>
          </a:r>
          <a:r>
            <a:rPr lang="nl-NL" dirty="0"/>
            <a:t> </a:t>
          </a:r>
          <a:r>
            <a:rPr lang="nl-NL" dirty="0" err="1"/>
            <a:t>diary</a:t>
          </a:r>
          <a:endParaRPr lang="nl-NL" dirty="0"/>
        </a:p>
      </dgm:t>
    </dgm:pt>
    <dgm:pt modelId="{09767132-288A-414F-B090-D55D56318806}" type="parTrans" cxnId="{552349A0-5CEC-4B69-A7CC-FA0E5AE16DF7}">
      <dgm:prSet/>
      <dgm:spPr/>
      <dgm:t>
        <a:bodyPr/>
        <a:lstStyle/>
        <a:p>
          <a:endParaRPr lang="nl-NL"/>
        </a:p>
      </dgm:t>
    </dgm:pt>
    <dgm:pt modelId="{7037ED3B-19C0-45B3-AAB6-DC2DFC00366E}" type="sibTrans" cxnId="{552349A0-5CEC-4B69-A7CC-FA0E5AE16DF7}">
      <dgm:prSet/>
      <dgm:spPr/>
      <dgm:t>
        <a:bodyPr/>
        <a:lstStyle/>
        <a:p>
          <a:endParaRPr lang="nl-NL"/>
        </a:p>
      </dgm:t>
    </dgm:pt>
    <dgm:pt modelId="{B8B4BDF1-4725-4F13-9554-4BEE1110FD38}" type="pres">
      <dgm:prSet presAssocID="{66FBA1DE-F288-4775-8799-F27EEDD377BB}" presName="composite" presStyleCnt="0">
        <dgm:presLayoutVars>
          <dgm:chMax val="1"/>
          <dgm:dir/>
          <dgm:resizeHandles val="exact"/>
        </dgm:presLayoutVars>
      </dgm:prSet>
      <dgm:spPr/>
    </dgm:pt>
    <dgm:pt modelId="{1BC5FFF2-8070-42EF-AC21-E51EE38F87F2}" type="pres">
      <dgm:prSet presAssocID="{66FBA1DE-F288-4775-8799-F27EEDD377BB}" presName="radial" presStyleCnt="0">
        <dgm:presLayoutVars>
          <dgm:animLvl val="ctr"/>
        </dgm:presLayoutVars>
      </dgm:prSet>
      <dgm:spPr/>
    </dgm:pt>
    <dgm:pt modelId="{D156115E-8F8C-401A-B0CB-709778F84931}" type="pres">
      <dgm:prSet presAssocID="{138B0B27-FBCD-45BF-8C0C-9B2D710A85BF}" presName="centerShape" presStyleLbl="vennNode1" presStyleIdx="0" presStyleCnt="3" custLinFactNeighborX="-5326" custLinFactNeighborY="5158"/>
      <dgm:spPr/>
    </dgm:pt>
    <dgm:pt modelId="{01070B62-912B-43C1-AB6A-E341CAB9CA07}" type="pres">
      <dgm:prSet presAssocID="{1A43D064-9595-49FC-A2AD-75ED184FE481}" presName="node" presStyleLbl="vennNode1" presStyleIdx="1" presStyleCnt="3" custRadScaleRad="96916" custRadScaleInc="27952">
        <dgm:presLayoutVars>
          <dgm:bulletEnabled val="1"/>
        </dgm:presLayoutVars>
      </dgm:prSet>
      <dgm:spPr/>
    </dgm:pt>
    <dgm:pt modelId="{F167BD2E-16F5-48F3-B4CA-E0B956AB5416}" type="pres">
      <dgm:prSet presAssocID="{0A7F12AC-ACE0-408E-B75D-2F61E0E811C2}" presName="node" presStyleLbl="vennNode1" presStyleIdx="2" presStyleCnt="3" custRadScaleRad="112082" custRadScaleInc="-35227">
        <dgm:presLayoutVars>
          <dgm:bulletEnabled val="1"/>
        </dgm:presLayoutVars>
      </dgm:prSet>
      <dgm:spPr/>
    </dgm:pt>
  </dgm:ptLst>
  <dgm:cxnLst>
    <dgm:cxn modelId="{35C18C39-671A-453B-A6F7-E217C15C56AB}" type="presOf" srcId="{66FBA1DE-F288-4775-8799-F27EEDD377BB}" destId="{B8B4BDF1-4725-4F13-9554-4BEE1110FD38}" srcOrd="0" destOrd="0" presId="urn:microsoft.com/office/officeart/2005/8/layout/radial3"/>
    <dgm:cxn modelId="{67CFEB62-4647-481F-82F4-265D78267D60}" type="presOf" srcId="{0A7F12AC-ACE0-408E-B75D-2F61E0E811C2}" destId="{F167BD2E-16F5-48F3-B4CA-E0B956AB5416}" srcOrd="0" destOrd="0" presId="urn:microsoft.com/office/officeart/2005/8/layout/radial3"/>
    <dgm:cxn modelId="{5FA13C50-D6AA-4DD6-9A96-9F7A913BEE4E}" srcId="{66FBA1DE-F288-4775-8799-F27EEDD377BB}" destId="{138B0B27-FBCD-45BF-8C0C-9B2D710A85BF}" srcOrd="0" destOrd="0" parTransId="{31C5BBFC-55D3-492C-B6AA-89F8D2D80F59}" sibTransId="{E27874F5-6CF5-4BAA-B087-FA49CA37666B}"/>
    <dgm:cxn modelId="{552349A0-5CEC-4B69-A7CC-FA0E5AE16DF7}" srcId="{138B0B27-FBCD-45BF-8C0C-9B2D710A85BF}" destId="{0A7F12AC-ACE0-408E-B75D-2F61E0E811C2}" srcOrd="1" destOrd="0" parTransId="{09767132-288A-414F-B090-D55D56318806}" sibTransId="{7037ED3B-19C0-45B3-AAB6-DC2DFC00366E}"/>
    <dgm:cxn modelId="{64EC23BF-214E-44B9-A368-FEC13D8A2249}" srcId="{138B0B27-FBCD-45BF-8C0C-9B2D710A85BF}" destId="{1A43D064-9595-49FC-A2AD-75ED184FE481}" srcOrd="0" destOrd="0" parTransId="{CAD3C23F-62A7-4C45-886B-4A7B028D81C7}" sibTransId="{41EE680F-1D55-426B-AE07-0CDAEDFFE144}"/>
    <dgm:cxn modelId="{0CE994D3-8E3C-419C-B174-74AAADC444E6}" type="presOf" srcId="{138B0B27-FBCD-45BF-8C0C-9B2D710A85BF}" destId="{D156115E-8F8C-401A-B0CB-709778F84931}" srcOrd="0" destOrd="0" presId="urn:microsoft.com/office/officeart/2005/8/layout/radial3"/>
    <dgm:cxn modelId="{528A84DA-E534-4181-904C-D7CB63461FBF}" type="presOf" srcId="{1A43D064-9595-49FC-A2AD-75ED184FE481}" destId="{01070B62-912B-43C1-AB6A-E341CAB9CA07}" srcOrd="0" destOrd="0" presId="urn:microsoft.com/office/officeart/2005/8/layout/radial3"/>
    <dgm:cxn modelId="{9F57D7C0-1040-49B8-B999-BCEC386B9CDF}" type="presParOf" srcId="{B8B4BDF1-4725-4F13-9554-4BEE1110FD38}" destId="{1BC5FFF2-8070-42EF-AC21-E51EE38F87F2}" srcOrd="0" destOrd="0" presId="urn:microsoft.com/office/officeart/2005/8/layout/radial3"/>
    <dgm:cxn modelId="{8D3D12B6-66A4-4DB2-8FBD-14A316F4048E}" type="presParOf" srcId="{1BC5FFF2-8070-42EF-AC21-E51EE38F87F2}" destId="{D156115E-8F8C-401A-B0CB-709778F84931}" srcOrd="0" destOrd="0" presId="urn:microsoft.com/office/officeart/2005/8/layout/radial3"/>
    <dgm:cxn modelId="{C4E30498-8F5F-44BC-A2C3-8360A3CF62C7}" type="presParOf" srcId="{1BC5FFF2-8070-42EF-AC21-E51EE38F87F2}" destId="{01070B62-912B-43C1-AB6A-E341CAB9CA07}" srcOrd="1" destOrd="0" presId="urn:microsoft.com/office/officeart/2005/8/layout/radial3"/>
    <dgm:cxn modelId="{D47223F7-B13C-4197-B66F-B0A5E3874B78}" type="presParOf" srcId="{1BC5FFF2-8070-42EF-AC21-E51EE38F87F2}" destId="{F167BD2E-16F5-48F3-B4CA-E0B956AB5416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FBA1DE-F288-4775-8799-F27EEDD377BB}" type="doc">
      <dgm:prSet loTypeId="urn:microsoft.com/office/officeart/2005/8/layout/radial3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nl-NL"/>
        </a:p>
      </dgm:t>
    </dgm:pt>
    <dgm:pt modelId="{138B0B27-FBCD-45BF-8C0C-9B2D710A85BF}">
      <dgm:prSet phldrT="[Tekst]"/>
      <dgm:spPr/>
      <dgm:t>
        <a:bodyPr/>
        <a:lstStyle/>
        <a:p>
          <a:r>
            <a:rPr lang="nl-NL" dirty="0" err="1"/>
            <a:t>Local</a:t>
          </a:r>
          <a:r>
            <a:rPr lang="nl-NL" dirty="0"/>
            <a:t> parameters</a:t>
          </a:r>
        </a:p>
      </dgm:t>
    </dgm:pt>
    <dgm:pt modelId="{31C5BBFC-55D3-492C-B6AA-89F8D2D80F59}" type="parTrans" cxnId="{5FA13C50-D6AA-4DD6-9A96-9F7A913BEE4E}">
      <dgm:prSet/>
      <dgm:spPr/>
      <dgm:t>
        <a:bodyPr/>
        <a:lstStyle/>
        <a:p>
          <a:endParaRPr lang="nl-NL"/>
        </a:p>
      </dgm:t>
    </dgm:pt>
    <dgm:pt modelId="{E27874F5-6CF5-4BAA-B087-FA49CA37666B}" type="sibTrans" cxnId="{5FA13C50-D6AA-4DD6-9A96-9F7A913BEE4E}">
      <dgm:prSet/>
      <dgm:spPr/>
      <dgm:t>
        <a:bodyPr/>
        <a:lstStyle/>
        <a:p>
          <a:endParaRPr lang="nl-NL"/>
        </a:p>
      </dgm:t>
    </dgm:pt>
    <dgm:pt modelId="{373D7556-AE0C-470B-B276-27FD7321D78D}">
      <dgm:prSet phldrT="[Tekst]"/>
      <dgm:spPr/>
      <dgm:t>
        <a:bodyPr/>
        <a:lstStyle/>
        <a:p>
          <a:r>
            <a:rPr lang="nl-NL" dirty="0" err="1"/>
            <a:t>Weather</a:t>
          </a:r>
          <a:endParaRPr lang="nl-NL" dirty="0"/>
        </a:p>
      </dgm:t>
    </dgm:pt>
    <dgm:pt modelId="{4E8023A6-4952-4B27-8C44-B5E89FFDCCE8}" type="parTrans" cxnId="{91D290DD-33A8-4125-ADB2-8915F3B0B561}">
      <dgm:prSet/>
      <dgm:spPr/>
      <dgm:t>
        <a:bodyPr/>
        <a:lstStyle/>
        <a:p>
          <a:endParaRPr lang="nl-NL"/>
        </a:p>
      </dgm:t>
    </dgm:pt>
    <dgm:pt modelId="{31AA48D4-6384-43C1-8002-09D8520545BC}" type="sibTrans" cxnId="{91D290DD-33A8-4125-ADB2-8915F3B0B561}">
      <dgm:prSet/>
      <dgm:spPr/>
      <dgm:t>
        <a:bodyPr/>
        <a:lstStyle/>
        <a:p>
          <a:endParaRPr lang="nl-NL"/>
        </a:p>
      </dgm:t>
    </dgm:pt>
    <dgm:pt modelId="{700E0558-9F03-4539-9DA0-81682EC769E1}">
      <dgm:prSet phldrT="[Tekst]"/>
      <dgm:spPr/>
      <dgm:t>
        <a:bodyPr/>
        <a:lstStyle/>
        <a:p>
          <a:r>
            <a:rPr lang="nl-NL" dirty="0"/>
            <a:t>Air </a:t>
          </a:r>
          <a:r>
            <a:rPr lang="nl-NL" dirty="0" err="1"/>
            <a:t>pollution</a:t>
          </a:r>
          <a:endParaRPr lang="nl-NL" dirty="0"/>
        </a:p>
      </dgm:t>
    </dgm:pt>
    <dgm:pt modelId="{321FBF8D-52F0-4736-9CF8-FFF4AA5C7284}" type="parTrans" cxnId="{6738580C-5257-4B44-AE89-C5D24EBBD5D7}">
      <dgm:prSet/>
      <dgm:spPr/>
      <dgm:t>
        <a:bodyPr/>
        <a:lstStyle/>
        <a:p>
          <a:endParaRPr lang="nl-NL"/>
        </a:p>
      </dgm:t>
    </dgm:pt>
    <dgm:pt modelId="{24405AAD-EE45-438B-A0AB-C4A58035B373}" type="sibTrans" cxnId="{6738580C-5257-4B44-AE89-C5D24EBBD5D7}">
      <dgm:prSet/>
      <dgm:spPr/>
      <dgm:t>
        <a:bodyPr/>
        <a:lstStyle/>
        <a:p>
          <a:endParaRPr lang="nl-NL"/>
        </a:p>
      </dgm:t>
    </dgm:pt>
    <dgm:pt modelId="{70F1B6CF-814F-41D4-A39F-4ADACC262DB7}">
      <dgm:prSet phldrT="[Tekst]"/>
      <dgm:spPr/>
      <dgm:t>
        <a:bodyPr/>
        <a:lstStyle/>
        <a:p>
          <a:r>
            <a:rPr lang="nl-NL" dirty="0"/>
            <a:t>Pollen </a:t>
          </a:r>
          <a:r>
            <a:rPr lang="nl-NL" dirty="0" err="1"/>
            <a:t>counts</a:t>
          </a:r>
          <a:endParaRPr lang="nl-NL" dirty="0"/>
        </a:p>
      </dgm:t>
    </dgm:pt>
    <dgm:pt modelId="{A5FCF278-95F4-460B-A1B6-777CF3B21875}" type="parTrans" cxnId="{C46D9684-39CA-4DCE-9746-18D720328483}">
      <dgm:prSet/>
      <dgm:spPr/>
      <dgm:t>
        <a:bodyPr/>
        <a:lstStyle/>
        <a:p>
          <a:endParaRPr lang="nl-NL"/>
        </a:p>
      </dgm:t>
    </dgm:pt>
    <dgm:pt modelId="{6D49323F-47F4-49A6-BA7B-EAA9A3595B03}" type="sibTrans" cxnId="{C46D9684-39CA-4DCE-9746-18D720328483}">
      <dgm:prSet/>
      <dgm:spPr/>
      <dgm:t>
        <a:bodyPr/>
        <a:lstStyle/>
        <a:p>
          <a:endParaRPr lang="nl-NL"/>
        </a:p>
      </dgm:t>
    </dgm:pt>
    <dgm:pt modelId="{B8B4BDF1-4725-4F13-9554-4BEE1110FD38}" type="pres">
      <dgm:prSet presAssocID="{66FBA1DE-F288-4775-8799-F27EEDD377BB}" presName="composite" presStyleCnt="0">
        <dgm:presLayoutVars>
          <dgm:chMax val="1"/>
          <dgm:dir/>
          <dgm:resizeHandles val="exact"/>
        </dgm:presLayoutVars>
      </dgm:prSet>
      <dgm:spPr/>
    </dgm:pt>
    <dgm:pt modelId="{1BC5FFF2-8070-42EF-AC21-E51EE38F87F2}" type="pres">
      <dgm:prSet presAssocID="{66FBA1DE-F288-4775-8799-F27EEDD377BB}" presName="radial" presStyleCnt="0">
        <dgm:presLayoutVars>
          <dgm:animLvl val="ctr"/>
        </dgm:presLayoutVars>
      </dgm:prSet>
      <dgm:spPr/>
    </dgm:pt>
    <dgm:pt modelId="{D156115E-8F8C-401A-B0CB-709778F84931}" type="pres">
      <dgm:prSet presAssocID="{138B0B27-FBCD-45BF-8C0C-9B2D710A85BF}" presName="centerShape" presStyleLbl="vennNode1" presStyleIdx="0" presStyleCnt="4"/>
      <dgm:spPr/>
    </dgm:pt>
    <dgm:pt modelId="{4A0F8996-89CA-4062-87EA-9E0DD8410D8F}" type="pres">
      <dgm:prSet presAssocID="{373D7556-AE0C-470B-B276-27FD7321D78D}" presName="node" presStyleLbl="vennNode1" presStyleIdx="1" presStyleCnt="4">
        <dgm:presLayoutVars>
          <dgm:bulletEnabled val="1"/>
        </dgm:presLayoutVars>
      </dgm:prSet>
      <dgm:spPr/>
    </dgm:pt>
    <dgm:pt modelId="{9A8D44F2-44E5-4439-AFDB-1A8B52DCDD5D}" type="pres">
      <dgm:prSet presAssocID="{700E0558-9F03-4539-9DA0-81682EC769E1}" presName="node" presStyleLbl="vennNode1" presStyleIdx="2" presStyleCnt="4" custRadScaleRad="96690" custRadScaleInc="-51169">
        <dgm:presLayoutVars>
          <dgm:bulletEnabled val="1"/>
        </dgm:presLayoutVars>
      </dgm:prSet>
      <dgm:spPr/>
    </dgm:pt>
    <dgm:pt modelId="{9D91B1DA-39F6-4684-B83E-8C2739829B32}" type="pres">
      <dgm:prSet presAssocID="{70F1B6CF-814F-41D4-A39F-4ADACC262DB7}" presName="node" presStyleLbl="vennNode1" presStyleIdx="3" presStyleCnt="4" custRadScaleRad="97236" custRadScaleInc="53601">
        <dgm:presLayoutVars>
          <dgm:bulletEnabled val="1"/>
        </dgm:presLayoutVars>
      </dgm:prSet>
      <dgm:spPr/>
    </dgm:pt>
  </dgm:ptLst>
  <dgm:cxnLst>
    <dgm:cxn modelId="{6738580C-5257-4B44-AE89-C5D24EBBD5D7}" srcId="{138B0B27-FBCD-45BF-8C0C-9B2D710A85BF}" destId="{700E0558-9F03-4539-9DA0-81682EC769E1}" srcOrd="1" destOrd="0" parTransId="{321FBF8D-52F0-4736-9CF8-FFF4AA5C7284}" sibTransId="{24405AAD-EE45-438B-A0AB-C4A58035B373}"/>
    <dgm:cxn modelId="{35C18C39-671A-453B-A6F7-E217C15C56AB}" type="presOf" srcId="{66FBA1DE-F288-4775-8799-F27EEDD377BB}" destId="{B8B4BDF1-4725-4F13-9554-4BEE1110FD38}" srcOrd="0" destOrd="0" presId="urn:microsoft.com/office/officeart/2005/8/layout/radial3"/>
    <dgm:cxn modelId="{B729833D-9A67-4216-BA45-42B0516ECCEF}" type="presOf" srcId="{373D7556-AE0C-470B-B276-27FD7321D78D}" destId="{4A0F8996-89CA-4062-87EA-9E0DD8410D8F}" srcOrd="0" destOrd="0" presId="urn:microsoft.com/office/officeart/2005/8/layout/radial3"/>
    <dgm:cxn modelId="{5FA13C50-D6AA-4DD6-9A96-9F7A913BEE4E}" srcId="{66FBA1DE-F288-4775-8799-F27EEDD377BB}" destId="{138B0B27-FBCD-45BF-8C0C-9B2D710A85BF}" srcOrd="0" destOrd="0" parTransId="{31C5BBFC-55D3-492C-B6AA-89F8D2D80F59}" sibTransId="{E27874F5-6CF5-4BAA-B087-FA49CA37666B}"/>
    <dgm:cxn modelId="{2382D876-7139-4114-BE95-A92DD4927EDF}" type="presOf" srcId="{70F1B6CF-814F-41D4-A39F-4ADACC262DB7}" destId="{9D91B1DA-39F6-4684-B83E-8C2739829B32}" srcOrd="0" destOrd="0" presId="urn:microsoft.com/office/officeart/2005/8/layout/radial3"/>
    <dgm:cxn modelId="{C46D9684-39CA-4DCE-9746-18D720328483}" srcId="{138B0B27-FBCD-45BF-8C0C-9B2D710A85BF}" destId="{70F1B6CF-814F-41D4-A39F-4ADACC262DB7}" srcOrd="2" destOrd="0" parTransId="{A5FCF278-95F4-460B-A1B6-777CF3B21875}" sibTransId="{6D49323F-47F4-49A6-BA7B-EAA9A3595B03}"/>
    <dgm:cxn modelId="{0CE994D3-8E3C-419C-B174-74AAADC444E6}" type="presOf" srcId="{138B0B27-FBCD-45BF-8C0C-9B2D710A85BF}" destId="{D156115E-8F8C-401A-B0CB-709778F84931}" srcOrd="0" destOrd="0" presId="urn:microsoft.com/office/officeart/2005/8/layout/radial3"/>
    <dgm:cxn modelId="{91D290DD-33A8-4125-ADB2-8915F3B0B561}" srcId="{138B0B27-FBCD-45BF-8C0C-9B2D710A85BF}" destId="{373D7556-AE0C-470B-B276-27FD7321D78D}" srcOrd="0" destOrd="0" parTransId="{4E8023A6-4952-4B27-8C44-B5E89FFDCCE8}" sibTransId="{31AA48D4-6384-43C1-8002-09D8520545BC}"/>
    <dgm:cxn modelId="{98E12EE5-8E95-4BE9-ABA9-EF0F31D92A85}" type="presOf" srcId="{700E0558-9F03-4539-9DA0-81682EC769E1}" destId="{9A8D44F2-44E5-4439-AFDB-1A8B52DCDD5D}" srcOrd="0" destOrd="0" presId="urn:microsoft.com/office/officeart/2005/8/layout/radial3"/>
    <dgm:cxn modelId="{9F57D7C0-1040-49B8-B999-BCEC386B9CDF}" type="presParOf" srcId="{B8B4BDF1-4725-4F13-9554-4BEE1110FD38}" destId="{1BC5FFF2-8070-42EF-AC21-E51EE38F87F2}" srcOrd="0" destOrd="0" presId="urn:microsoft.com/office/officeart/2005/8/layout/radial3"/>
    <dgm:cxn modelId="{8D3D12B6-66A4-4DB2-8FBD-14A316F4048E}" type="presParOf" srcId="{1BC5FFF2-8070-42EF-AC21-E51EE38F87F2}" destId="{D156115E-8F8C-401A-B0CB-709778F84931}" srcOrd="0" destOrd="0" presId="urn:microsoft.com/office/officeart/2005/8/layout/radial3"/>
    <dgm:cxn modelId="{AC1EECBD-748F-468A-B810-3B51D7E2E51C}" type="presParOf" srcId="{1BC5FFF2-8070-42EF-AC21-E51EE38F87F2}" destId="{4A0F8996-89CA-4062-87EA-9E0DD8410D8F}" srcOrd="1" destOrd="0" presId="urn:microsoft.com/office/officeart/2005/8/layout/radial3"/>
    <dgm:cxn modelId="{89C297ED-4A7B-42B0-9050-BA94734D5695}" type="presParOf" srcId="{1BC5FFF2-8070-42EF-AC21-E51EE38F87F2}" destId="{9A8D44F2-44E5-4439-AFDB-1A8B52DCDD5D}" srcOrd="2" destOrd="0" presId="urn:microsoft.com/office/officeart/2005/8/layout/radial3"/>
    <dgm:cxn modelId="{D9115055-5EBF-43BC-96A6-F9F30B783A46}" type="presParOf" srcId="{1BC5FFF2-8070-42EF-AC21-E51EE38F87F2}" destId="{9D91B1DA-39F6-4684-B83E-8C2739829B32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55DAB81-408E-4C6F-8E4E-A054DAF83404}" type="doc">
      <dgm:prSet loTypeId="urn:microsoft.com/office/officeart/2005/8/layout/radial3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nl-NL"/>
        </a:p>
      </dgm:t>
    </dgm:pt>
    <dgm:pt modelId="{3C77C624-802C-4AE9-B239-229D39F1FD28}">
      <dgm:prSet phldrT="[Tekst]"/>
      <dgm:spPr/>
      <dgm:t>
        <a:bodyPr/>
        <a:lstStyle/>
        <a:p>
          <a:r>
            <a:rPr lang="nl-NL" dirty="0" err="1"/>
            <a:t>Disease</a:t>
          </a:r>
          <a:r>
            <a:rPr lang="nl-NL" dirty="0"/>
            <a:t> Activity</a:t>
          </a:r>
        </a:p>
      </dgm:t>
    </dgm:pt>
    <dgm:pt modelId="{6ED6A6B0-89A1-45D1-A63D-0C27C60A9C7B}" type="parTrans" cxnId="{4BC3B5CB-0F92-402B-B1F1-FB013074A7D9}">
      <dgm:prSet/>
      <dgm:spPr/>
      <dgm:t>
        <a:bodyPr/>
        <a:lstStyle/>
        <a:p>
          <a:endParaRPr lang="nl-NL"/>
        </a:p>
      </dgm:t>
    </dgm:pt>
    <dgm:pt modelId="{EC9A401F-E2AD-4722-A06B-351335E5B681}" type="sibTrans" cxnId="{4BC3B5CB-0F92-402B-B1F1-FB013074A7D9}">
      <dgm:prSet/>
      <dgm:spPr/>
      <dgm:t>
        <a:bodyPr/>
        <a:lstStyle/>
        <a:p>
          <a:endParaRPr lang="nl-NL"/>
        </a:p>
      </dgm:t>
    </dgm:pt>
    <dgm:pt modelId="{51CC1F86-FA04-4E39-9189-5114F1F6D075}">
      <dgm:prSet phldrT="[Tekst]" custT="1"/>
      <dgm:spPr/>
      <dgm:t>
        <a:bodyPr/>
        <a:lstStyle/>
        <a:p>
          <a:r>
            <a:rPr lang="nl-NL" sz="1050" dirty="0"/>
            <a:t>Severe </a:t>
          </a:r>
          <a:r>
            <a:rPr lang="nl-NL" sz="1050" dirty="0" err="1"/>
            <a:t>Exacerbation</a:t>
          </a:r>
          <a:endParaRPr lang="nl-NL" sz="1050" dirty="0"/>
        </a:p>
      </dgm:t>
    </dgm:pt>
    <dgm:pt modelId="{A7C242B6-C8B6-434E-B9A0-205BD79C7DC6}" type="parTrans" cxnId="{79F37AC5-4EAE-471E-865C-25D689A9131E}">
      <dgm:prSet/>
      <dgm:spPr/>
      <dgm:t>
        <a:bodyPr/>
        <a:lstStyle/>
        <a:p>
          <a:endParaRPr lang="nl-NL"/>
        </a:p>
      </dgm:t>
    </dgm:pt>
    <dgm:pt modelId="{FB8DE159-C3FD-4E56-BE17-673AE51B0E52}" type="sibTrans" cxnId="{79F37AC5-4EAE-471E-865C-25D689A9131E}">
      <dgm:prSet/>
      <dgm:spPr/>
      <dgm:t>
        <a:bodyPr/>
        <a:lstStyle/>
        <a:p>
          <a:endParaRPr lang="nl-NL"/>
        </a:p>
      </dgm:t>
    </dgm:pt>
    <dgm:pt modelId="{AC905647-5053-4123-936D-E5EEE1745359}">
      <dgm:prSet phldrT="[Tekst]" custT="1"/>
      <dgm:spPr/>
      <dgm:t>
        <a:bodyPr/>
        <a:lstStyle/>
        <a:p>
          <a:r>
            <a:rPr lang="nl-NL" sz="900" dirty="0"/>
            <a:t>Moderate </a:t>
          </a:r>
          <a:r>
            <a:rPr lang="nl-NL" sz="900" dirty="0" err="1"/>
            <a:t>exacerbation</a:t>
          </a:r>
          <a:endParaRPr lang="nl-NL" sz="900" dirty="0"/>
        </a:p>
      </dgm:t>
    </dgm:pt>
    <dgm:pt modelId="{7CE8AF2D-667A-476D-AB00-6598170A7B94}" type="parTrans" cxnId="{C0DF7D1C-A0C2-4F80-A614-EE9C3F2BFA9D}">
      <dgm:prSet/>
      <dgm:spPr/>
      <dgm:t>
        <a:bodyPr/>
        <a:lstStyle/>
        <a:p>
          <a:endParaRPr lang="nl-NL"/>
        </a:p>
      </dgm:t>
    </dgm:pt>
    <dgm:pt modelId="{D21C2266-6BF6-491E-893E-6F30D6ED3AB4}" type="sibTrans" cxnId="{C0DF7D1C-A0C2-4F80-A614-EE9C3F2BFA9D}">
      <dgm:prSet/>
      <dgm:spPr/>
      <dgm:t>
        <a:bodyPr/>
        <a:lstStyle/>
        <a:p>
          <a:endParaRPr lang="nl-NL"/>
        </a:p>
      </dgm:t>
    </dgm:pt>
    <dgm:pt modelId="{6DC1B4CC-0B82-43BB-B69E-9FD0472D6BF4}" type="pres">
      <dgm:prSet presAssocID="{B55DAB81-408E-4C6F-8E4E-A054DAF83404}" presName="composite" presStyleCnt="0">
        <dgm:presLayoutVars>
          <dgm:chMax val="1"/>
          <dgm:dir/>
          <dgm:resizeHandles val="exact"/>
        </dgm:presLayoutVars>
      </dgm:prSet>
      <dgm:spPr/>
    </dgm:pt>
    <dgm:pt modelId="{71B5A930-AAE0-47B3-9A85-B1C179C7C0AC}" type="pres">
      <dgm:prSet presAssocID="{B55DAB81-408E-4C6F-8E4E-A054DAF83404}" presName="radial" presStyleCnt="0">
        <dgm:presLayoutVars>
          <dgm:animLvl val="ctr"/>
        </dgm:presLayoutVars>
      </dgm:prSet>
      <dgm:spPr/>
    </dgm:pt>
    <dgm:pt modelId="{A3007F94-68C8-44BA-B3A2-984787A6294E}" type="pres">
      <dgm:prSet presAssocID="{3C77C624-802C-4AE9-B239-229D39F1FD28}" presName="centerShape" presStyleLbl="vennNode1" presStyleIdx="0" presStyleCnt="3" custLinFactNeighborX="3175" custLinFactNeighborY="3154"/>
      <dgm:spPr/>
    </dgm:pt>
    <dgm:pt modelId="{449A8F14-9679-4FC7-A785-18220DC8A4FA}" type="pres">
      <dgm:prSet presAssocID="{51CC1F86-FA04-4E39-9189-5114F1F6D075}" presName="node" presStyleLbl="vennNode1" presStyleIdx="1" presStyleCnt="3" custScaleX="224278" custRadScaleRad="151361" custRadScaleInc="43419">
        <dgm:presLayoutVars>
          <dgm:bulletEnabled val="1"/>
        </dgm:presLayoutVars>
      </dgm:prSet>
      <dgm:spPr/>
    </dgm:pt>
    <dgm:pt modelId="{DCBE6F81-C6F9-4B31-9F03-9CA24B8B4BAD}" type="pres">
      <dgm:prSet presAssocID="{AC905647-5053-4123-936D-E5EEE1745359}" presName="node" presStyleLbl="vennNode1" presStyleIdx="2" presStyleCnt="3" custScaleX="218431" custRadScaleRad="147390" custRadScaleInc="-42007">
        <dgm:presLayoutVars>
          <dgm:bulletEnabled val="1"/>
        </dgm:presLayoutVars>
      </dgm:prSet>
      <dgm:spPr/>
    </dgm:pt>
  </dgm:ptLst>
  <dgm:cxnLst>
    <dgm:cxn modelId="{C0B21516-B87E-4509-A708-A349658647E9}" type="presOf" srcId="{51CC1F86-FA04-4E39-9189-5114F1F6D075}" destId="{449A8F14-9679-4FC7-A785-18220DC8A4FA}" srcOrd="0" destOrd="0" presId="urn:microsoft.com/office/officeart/2005/8/layout/radial3"/>
    <dgm:cxn modelId="{C0DF7D1C-A0C2-4F80-A614-EE9C3F2BFA9D}" srcId="{3C77C624-802C-4AE9-B239-229D39F1FD28}" destId="{AC905647-5053-4123-936D-E5EEE1745359}" srcOrd="1" destOrd="0" parTransId="{7CE8AF2D-667A-476D-AB00-6598170A7B94}" sibTransId="{D21C2266-6BF6-491E-893E-6F30D6ED3AB4}"/>
    <dgm:cxn modelId="{1FF62627-6D64-424C-9E97-7EA59FFAF835}" type="presOf" srcId="{AC905647-5053-4123-936D-E5EEE1745359}" destId="{DCBE6F81-C6F9-4B31-9F03-9CA24B8B4BAD}" srcOrd="0" destOrd="0" presId="urn:microsoft.com/office/officeart/2005/8/layout/radial3"/>
    <dgm:cxn modelId="{79F37AC5-4EAE-471E-865C-25D689A9131E}" srcId="{3C77C624-802C-4AE9-B239-229D39F1FD28}" destId="{51CC1F86-FA04-4E39-9189-5114F1F6D075}" srcOrd="0" destOrd="0" parTransId="{A7C242B6-C8B6-434E-B9A0-205BD79C7DC6}" sibTransId="{FB8DE159-C3FD-4E56-BE17-673AE51B0E52}"/>
    <dgm:cxn modelId="{4BC3B5CB-0F92-402B-B1F1-FB013074A7D9}" srcId="{B55DAB81-408E-4C6F-8E4E-A054DAF83404}" destId="{3C77C624-802C-4AE9-B239-229D39F1FD28}" srcOrd="0" destOrd="0" parTransId="{6ED6A6B0-89A1-45D1-A63D-0C27C60A9C7B}" sibTransId="{EC9A401F-E2AD-4722-A06B-351335E5B681}"/>
    <dgm:cxn modelId="{A96046D7-E2BC-4246-829E-040D0F6130DF}" type="presOf" srcId="{3C77C624-802C-4AE9-B239-229D39F1FD28}" destId="{A3007F94-68C8-44BA-B3A2-984787A6294E}" srcOrd="0" destOrd="0" presId="urn:microsoft.com/office/officeart/2005/8/layout/radial3"/>
    <dgm:cxn modelId="{12D04FE1-D334-446D-BA10-1AC653312E39}" type="presOf" srcId="{B55DAB81-408E-4C6F-8E4E-A054DAF83404}" destId="{6DC1B4CC-0B82-43BB-B69E-9FD0472D6BF4}" srcOrd="0" destOrd="0" presId="urn:microsoft.com/office/officeart/2005/8/layout/radial3"/>
    <dgm:cxn modelId="{51BC905A-A554-4821-A651-D0D4BBE154BC}" type="presParOf" srcId="{6DC1B4CC-0B82-43BB-B69E-9FD0472D6BF4}" destId="{71B5A930-AAE0-47B3-9A85-B1C179C7C0AC}" srcOrd="0" destOrd="0" presId="urn:microsoft.com/office/officeart/2005/8/layout/radial3"/>
    <dgm:cxn modelId="{6C28CD2B-4F22-4780-A7F5-49BCF619344B}" type="presParOf" srcId="{71B5A930-AAE0-47B3-9A85-B1C179C7C0AC}" destId="{A3007F94-68C8-44BA-B3A2-984787A6294E}" srcOrd="0" destOrd="0" presId="urn:microsoft.com/office/officeart/2005/8/layout/radial3"/>
    <dgm:cxn modelId="{1C9B198C-B904-4C5B-8ADC-802377852DFD}" type="presParOf" srcId="{71B5A930-AAE0-47B3-9A85-B1C179C7C0AC}" destId="{449A8F14-9679-4FC7-A785-18220DC8A4FA}" srcOrd="1" destOrd="0" presId="urn:microsoft.com/office/officeart/2005/8/layout/radial3"/>
    <dgm:cxn modelId="{311DF72C-8958-4F9B-9ABC-661324E0E804}" type="presParOf" srcId="{71B5A930-AAE0-47B3-9A85-B1C179C7C0AC}" destId="{DCBE6F81-C6F9-4B31-9F03-9CA24B8B4BAD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C533D-05CB-4228-A745-BA6591911B40}">
      <dsp:nvSpPr>
        <dsp:cNvPr id="0" name=""/>
        <dsp:cNvSpPr/>
      </dsp:nvSpPr>
      <dsp:spPr>
        <a:xfrm>
          <a:off x="0" y="540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10C20-E8AB-4E03-8F64-72A577D77D62}">
      <dsp:nvSpPr>
        <dsp:cNvPr id="0" name=""/>
        <dsp:cNvSpPr/>
      </dsp:nvSpPr>
      <dsp:spPr>
        <a:xfrm>
          <a:off x="0" y="540"/>
          <a:ext cx="6096000" cy="442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b="1" kern="1200" dirty="0" err="1"/>
            <a:t>Potential</a:t>
          </a:r>
          <a:r>
            <a:rPr lang="nl-NL" sz="2000" b="1" kern="1200" dirty="0"/>
            <a:t> </a:t>
          </a:r>
          <a:r>
            <a:rPr lang="nl-NL" sz="2000" b="1" kern="1200" dirty="0" err="1"/>
            <a:t>advantages</a:t>
          </a:r>
          <a:r>
            <a:rPr lang="nl-NL" sz="2000" b="1" kern="1200" dirty="0"/>
            <a:t>:</a:t>
          </a:r>
          <a:endParaRPr lang="en-US" sz="2000" b="1" kern="1200" dirty="0"/>
        </a:p>
      </dsp:txBody>
      <dsp:txXfrm>
        <a:off x="0" y="540"/>
        <a:ext cx="6096000" cy="442970"/>
      </dsp:txXfrm>
    </dsp:sp>
    <dsp:sp modelId="{0C56251B-1F8A-4016-8DC6-F02394DD431F}">
      <dsp:nvSpPr>
        <dsp:cNvPr id="0" name=""/>
        <dsp:cNvSpPr/>
      </dsp:nvSpPr>
      <dsp:spPr>
        <a:xfrm>
          <a:off x="0" y="443511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5C595-CE9F-4794-9098-8BA785B40FBD}">
      <dsp:nvSpPr>
        <dsp:cNvPr id="0" name=""/>
        <dsp:cNvSpPr/>
      </dsp:nvSpPr>
      <dsp:spPr>
        <a:xfrm>
          <a:off x="0" y="443511"/>
          <a:ext cx="6096000" cy="442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/>
            <a:t>     </a:t>
          </a:r>
          <a:r>
            <a:rPr lang="nl-NL" sz="2000" kern="1200"/>
            <a:t>Low burden</a:t>
          </a:r>
          <a:endParaRPr lang="en-US" sz="2000" kern="1200" dirty="0"/>
        </a:p>
      </dsp:txBody>
      <dsp:txXfrm>
        <a:off x="0" y="443511"/>
        <a:ext cx="6096000" cy="442970"/>
      </dsp:txXfrm>
    </dsp:sp>
    <dsp:sp modelId="{C7DBCB71-A068-422B-859B-9A0B319A930A}">
      <dsp:nvSpPr>
        <dsp:cNvPr id="0" name=""/>
        <dsp:cNvSpPr/>
      </dsp:nvSpPr>
      <dsp:spPr>
        <a:xfrm>
          <a:off x="0" y="886481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E5101-1CEB-4C89-B554-A6852C929ADB}">
      <dsp:nvSpPr>
        <dsp:cNvPr id="0" name=""/>
        <dsp:cNvSpPr/>
      </dsp:nvSpPr>
      <dsp:spPr>
        <a:xfrm>
          <a:off x="0" y="886481"/>
          <a:ext cx="6096000" cy="442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/>
            <a:t>     </a:t>
          </a:r>
          <a:r>
            <a:rPr lang="nl-NL" sz="2000" kern="1200" dirty="0" err="1"/>
            <a:t>Non-invasive</a:t>
          </a:r>
          <a:endParaRPr lang="en-US" sz="2000" kern="1200" dirty="0"/>
        </a:p>
      </dsp:txBody>
      <dsp:txXfrm>
        <a:off x="0" y="886481"/>
        <a:ext cx="6096000" cy="442970"/>
      </dsp:txXfrm>
    </dsp:sp>
    <dsp:sp modelId="{2C167807-A89C-4362-982A-713E1F1D00E2}">
      <dsp:nvSpPr>
        <dsp:cNvPr id="0" name=""/>
        <dsp:cNvSpPr/>
      </dsp:nvSpPr>
      <dsp:spPr>
        <a:xfrm>
          <a:off x="0" y="1329451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D8C14-A17F-4F79-AE95-82CAA4927D3F}">
      <dsp:nvSpPr>
        <dsp:cNvPr id="0" name=""/>
        <dsp:cNvSpPr/>
      </dsp:nvSpPr>
      <dsp:spPr>
        <a:xfrm>
          <a:off x="0" y="1329451"/>
          <a:ext cx="6096000" cy="442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/>
            <a:t>     </a:t>
          </a:r>
          <a:r>
            <a:rPr lang="nl-NL" sz="2000" kern="1200" dirty="0" err="1"/>
            <a:t>Cost-reducing</a:t>
          </a:r>
          <a:endParaRPr lang="en-US" sz="2000" kern="1200" dirty="0"/>
        </a:p>
      </dsp:txBody>
      <dsp:txXfrm>
        <a:off x="0" y="1329451"/>
        <a:ext cx="6096000" cy="442970"/>
      </dsp:txXfrm>
    </dsp:sp>
    <dsp:sp modelId="{26550B39-3771-4F8C-A943-9A9537109F61}">
      <dsp:nvSpPr>
        <dsp:cNvPr id="0" name=""/>
        <dsp:cNvSpPr/>
      </dsp:nvSpPr>
      <dsp:spPr>
        <a:xfrm>
          <a:off x="0" y="1772422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389E5-140E-4A8B-BDB2-A623A781A254}">
      <dsp:nvSpPr>
        <dsp:cNvPr id="0" name=""/>
        <dsp:cNvSpPr/>
      </dsp:nvSpPr>
      <dsp:spPr>
        <a:xfrm>
          <a:off x="0" y="1772422"/>
          <a:ext cx="6096000" cy="442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/>
            <a:t>     Continuous monitoring</a:t>
          </a:r>
          <a:endParaRPr lang="en-US" sz="2000" kern="1200" dirty="0"/>
        </a:p>
      </dsp:txBody>
      <dsp:txXfrm>
        <a:off x="0" y="1772422"/>
        <a:ext cx="6096000" cy="442970"/>
      </dsp:txXfrm>
    </dsp:sp>
    <dsp:sp modelId="{359A0E86-18B0-4702-974B-48D653F8501F}">
      <dsp:nvSpPr>
        <dsp:cNvPr id="0" name=""/>
        <dsp:cNvSpPr/>
      </dsp:nvSpPr>
      <dsp:spPr>
        <a:xfrm>
          <a:off x="0" y="2215392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A2BEF-B310-443C-AA06-E5F955411A01}">
      <dsp:nvSpPr>
        <dsp:cNvPr id="0" name=""/>
        <dsp:cNvSpPr/>
      </dsp:nvSpPr>
      <dsp:spPr>
        <a:xfrm>
          <a:off x="0" y="2215392"/>
          <a:ext cx="6096000" cy="442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     Real-world </a:t>
          </a:r>
          <a:r>
            <a:rPr lang="en-US" sz="2000" kern="1200" dirty="0"/>
            <a:t>data</a:t>
          </a:r>
        </a:p>
      </dsp:txBody>
      <dsp:txXfrm>
        <a:off x="0" y="2215392"/>
        <a:ext cx="6096000" cy="442970"/>
      </dsp:txXfrm>
    </dsp:sp>
    <dsp:sp modelId="{03EBDF58-A939-4066-A0F5-2C472A159F64}">
      <dsp:nvSpPr>
        <dsp:cNvPr id="0" name=""/>
        <dsp:cNvSpPr/>
      </dsp:nvSpPr>
      <dsp:spPr>
        <a:xfrm>
          <a:off x="0" y="2658362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EDFE0-318B-44B5-8DF6-43A0F1881975}">
      <dsp:nvSpPr>
        <dsp:cNvPr id="0" name=""/>
        <dsp:cNvSpPr/>
      </dsp:nvSpPr>
      <dsp:spPr>
        <a:xfrm>
          <a:off x="0" y="2658362"/>
          <a:ext cx="6096000" cy="442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    Personalized outcome measures</a:t>
          </a:r>
        </a:p>
      </dsp:txBody>
      <dsp:txXfrm>
        <a:off x="0" y="2658362"/>
        <a:ext cx="6096000" cy="442970"/>
      </dsp:txXfrm>
    </dsp:sp>
    <dsp:sp modelId="{156CB407-68AA-435A-84B0-4C9F787A7B0B}">
      <dsp:nvSpPr>
        <dsp:cNvPr id="0" name=""/>
        <dsp:cNvSpPr/>
      </dsp:nvSpPr>
      <dsp:spPr>
        <a:xfrm>
          <a:off x="0" y="3101333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A4BAA-3CB5-4A1D-B721-64A48757C955}">
      <dsp:nvSpPr>
        <dsp:cNvPr id="0" name=""/>
        <dsp:cNvSpPr/>
      </dsp:nvSpPr>
      <dsp:spPr>
        <a:xfrm>
          <a:off x="0" y="3101333"/>
          <a:ext cx="6096000" cy="442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/>
            <a:t>     Patiënts have these </a:t>
          </a:r>
          <a:r>
            <a:rPr lang="nl-NL" sz="2000" kern="1200" dirty="0" err="1"/>
            <a:t>devices</a:t>
          </a:r>
          <a:endParaRPr lang="en-US" sz="2000" kern="1200" dirty="0"/>
        </a:p>
      </dsp:txBody>
      <dsp:txXfrm>
        <a:off x="0" y="3101333"/>
        <a:ext cx="6096000" cy="442970"/>
      </dsp:txXfrm>
    </dsp:sp>
    <dsp:sp modelId="{5AB150BC-A27C-4F12-A39D-5625964AB7A1}">
      <dsp:nvSpPr>
        <dsp:cNvPr id="0" name=""/>
        <dsp:cNvSpPr/>
      </dsp:nvSpPr>
      <dsp:spPr>
        <a:xfrm>
          <a:off x="0" y="3544303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2D211-0AC7-4443-A441-4BF824E5C297}">
      <dsp:nvSpPr>
        <dsp:cNvPr id="0" name=""/>
        <dsp:cNvSpPr/>
      </dsp:nvSpPr>
      <dsp:spPr>
        <a:xfrm>
          <a:off x="0" y="3544303"/>
          <a:ext cx="6096000" cy="442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/>
            <a:t>     </a:t>
          </a:r>
          <a:r>
            <a:rPr lang="nl-NL" sz="2000" kern="1200" dirty="0" err="1"/>
            <a:t>Potential</a:t>
          </a:r>
          <a:r>
            <a:rPr lang="nl-NL" sz="2000" kern="1200" dirty="0"/>
            <a:t> voor AI treatment </a:t>
          </a:r>
          <a:r>
            <a:rPr lang="nl-NL" sz="2000" kern="1200" dirty="0" err="1"/>
            <a:t>advice</a:t>
          </a:r>
          <a:endParaRPr lang="en-US" sz="2000" kern="1200" dirty="0"/>
        </a:p>
      </dsp:txBody>
      <dsp:txXfrm>
        <a:off x="0" y="3544303"/>
        <a:ext cx="6096000" cy="442970"/>
      </dsp:txXfrm>
    </dsp:sp>
    <dsp:sp modelId="{CD21E6CC-B44F-410A-8145-87364A0F3873}">
      <dsp:nvSpPr>
        <dsp:cNvPr id="0" name=""/>
        <dsp:cNvSpPr/>
      </dsp:nvSpPr>
      <dsp:spPr>
        <a:xfrm>
          <a:off x="0" y="3987273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E47F7-ECED-4A32-8A8B-287FE35AE8C3}">
      <dsp:nvSpPr>
        <dsp:cNvPr id="0" name=""/>
        <dsp:cNvSpPr/>
      </dsp:nvSpPr>
      <dsp:spPr>
        <a:xfrm>
          <a:off x="0" y="3987273"/>
          <a:ext cx="6096000" cy="442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/>
            <a:t>     Potential for remote clinical trials</a:t>
          </a:r>
          <a:endParaRPr lang="en-US" sz="2000" kern="1200" dirty="0"/>
        </a:p>
      </dsp:txBody>
      <dsp:txXfrm>
        <a:off x="0" y="3987273"/>
        <a:ext cx="6096000" cy="4429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07F94-68C8-44BA-B3A2-984787A6294E}">
      <dsp:nvSpPr>
        <dsp:cNvPr id="0" name=""/>
        <dsp:cNvSpPr/>
      </dsp:nvSpPr>
      <dsp:spPr>
        <a:xfrm>
          <a:off x="1796346" y="0"/>
          <a:ext cx="1977501" cy="1977501"/>
        </a:xfrm>
        <a:prstGeom prst="ellipse">
          <a:avLst/>
        </a:prstGeom>
        <a:solidFill>
          <a:srgbClr val="7030A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Predictive</a:t>
          </a:r>
          <a:r>
            <a:rPr lang="nl-NL" sz="2300" kern="1200" dirty="0"/>
            <a:t> model</a:t>
          </a:r>
        </a:p>
      </dsp:txBody>
      <dsp:txXfrm>
        <a:off x="2085944" y="289598"/>
        <a:ext cx="1398305" cy="13983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3BEEE-D9D3-4FDD-A3F2-6214D7B5C1F3}">
      <dsp:nvSpPr>
        <dsp:cNvPr id="0" name=""/>
        <dsp:cNvSpPr/>
      </dsp:nvSpPr>
      <dsp:spPr>
        <a:xfrm>
          <a:off x="599742" y="0"/>
          <a:ext cx="5914894" cy="2590989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A8359-1724-4ED5-9D7C-AF9FBFE87522}">
      <dsp:nvSpPr>
        <dsp:cNvPr id="0" name=""/>
        <dsp:cNvSpPr/>
      </dsp:nvSpPr>
      <dsp:spPr>
        <a:xfrm>
          <a:off x="211173" y="777296"/>
          <a:ext cx="2087609" cy="10363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bg1"/>
              </a:solidFill>
            </a:rPr>
            <a:t>Selection</a:t>
          </a:r>
          <a:endParaRPr lang="nl-NL" sz="2600" b="1" kern="1200" dirty="0">
            <a:solidFill>
              <a:schemeClr val="bg1"/>
            </a:solidFill>
          </a:endParaRPr>
        </a:p>
      </dsp:txBody>
      <dsp:txXfrm>
        <a:off x="261766" y="827889"/>
        <a:ext cx="1986423" cy="935209"/>
      </dsp:txXfrm>
    </dsp:sp>
    <dsp:sp modelId="{D496DACB-67CF-456D-B711-22AC926879F6}">
      <dsp:nvSpPr>
        <dsp:cNvPr id="0" name=""/>
        <dsp:cNvSpPr/>
      </dsp:nvSpPr>
      <dsp:spPr>
        <a:xfrm>
          <a:off x="2435544" y="777296"/>
          <a:ext cx="2087609" cy="1036395"/>
        </a:xfrm>
        <a:prstGeom prst="roundRect">
          <a:avLst/>
        </a:prstGeom>
        <a:solidFill>
          <a:schemeClr val="accent2">
            <a:hueOff val="3660536"/>
            <a:satOff val="-28971"/>
            <a:lumOff val="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bg1"/>
              </a:solidFill>
            </a:rPr>
            <a:t>Technical validation</a:t>
          </a:r>
          <a:endParaRPr lang="nl-NL" sz="2600" b="1" kern="1200" dirty="0">
            <a:solidFill>
              <a:schemeClr val="bg1"/>
            </a:solidFill>
          </a:endParaRPr>
        </a:p>
      </dsp:txBody>
      <dsp:txXfrm>
        <a:off x="2486137" y="827889"/>
        <a:ext cx="1986423" cy="935209"/>
      </dsp:txXfrm>
    </dsp:sp>
    <dsp:sp modelId="{0F98ED29-5B09-497F-8A29-39AE6407965C}">
      <dsp:nvSpPr>
        <dsp:cNvPr id="0" name=""/>
        <dsp:cNvSpPr/>
      </dsp:nvSpPr>
      <dsp:spPr>
        <a:xfrm>
          <a:off x="4659915" y="777296"/>
          <a:ext cx="2087609" cy="1036395"/>
        </a:xfrm>
        <a:prstGeom prst="roundRect">
          <a:avLst/>
        </a:prstGeom>
        <a:solidFill>
          <a:schemeClr val="accent2">
            <a:hueOff val="7321072"/>
            <a:satOff val="-57942"/>
            <a:lumOff val="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bg1"/>
              </a:solidFill>
            </a:rPr>
            <a:t>Clinical validation</a:t>
          </a:r>
          <a:endParaRPr lang="nl-NL" sz="2600" b="1" kern="1200" dirty="0">
            <a:solidFill>
              <a:schemeClr val="bg1"/>
            </a:solidFill>
          </a:endParaRPr>
        </a:p>
      </dsp:txBody>
      <dsp:txXfrm>
        <a:off x="4710508" y="827889"/>
        <a:ext cx="1986423" cy="9352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68437-75C6-4D7B-BCAC-C289BAB96770}">
      <dsp:nvSpPr>
        <dsp:cNvPr id="0" name=""/>
        <dsp:cNvSpPr/>
      </dsp:nvSpPr>
      <dsp:spPr>
        <a:xfrm>
          <a:off x="0" y="136"/>
          <a:ext cx="6940161" cy="7536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Tolerability				High compliance</a:t>
          </a:r>
        </a:p>
      </dsp:txBody>
      <dsp:txXfrm>
        <a:off x="36789" y="36925"/>
        <a:ext cx="6866583" cy="680052"/>
      </dsp:txXfrm>
    </dsp:sp>
    <dsp:sp modelId="{1B58EF22-77C8-4D29-95C1-E9B6112F09DA}">
      <dsp:nvSpPr>
        <dsp:cNvPr id="0" name=""/>
        <dsp:cNvSpPr/>
      </dsp:nvSpPr>
      <dsp:spPr>
        <a:xfrm>
          <a:off x="0" y="761810"/>
          <a:ext cx="6940161" cy="753630"/>
        </a:xfrm>
        <a:prstGeom prst="roundRect">
          <a:avLst/>
        </a:prstGeom>
        <a:solidFill>
          <a:schemeClr val="accent2">
            <a:hueOff val="1464214"/>
            <a:satOff val="-11588"/>
            <a:lumOff val="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Effect modifiers 			Age, sex, weather</a:t>
          </a:r>
        </a:p>
      </dsp:txBody>
      <dsp:txXfrm>
        <a:off x="36789" y="798599"/>
        <a:ext cx="6866583" cy="680052"/>
      </dsp:txXfrm>
    </dsp:sp>
    <dsp:sp modelId="{F211990F-560E-4067-8A9C-00241357C764}">
      <dsp:nvSpPr>
        <dsp:cNvPr id="0" name=""/>
        <dsp:cNvSpPr/>
      </dsp:nvSpPr>
      <dsp:spPr>
        <a:xfrm>
          <a:off x="0" y="1523484"/>
          <a:ext cx="6940161" cy="753630"/>
        </a:xfrm>
        <a:prstGeom prst="roundRect">
          <a:avLst/>
        </a:prstGeom>
        <a:solidFill>
          <a:schemeClr val="accent2">
            <a:hueOff val="2928429"/>
            <a:satOff val="-23177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Difference patients controls		Yes</a:t>
          </a:r>
        </a:p>
      </dsp:txBody>
      <dsp:txXfrm>
        <a:off x="36789" y="1560273"/>
        <a:ext cx="6866583" cy="680052"/>
      </dsp:txXfrm>
    </dsp:sp>
    <dsp:sp modelId="{3C401CD9-8FFD-4B29-8821-5230B051CFE5}">
      <dsp:nvSpPr>
        <dsp:cNvPr id="0" name=""/>
        <dsp:cNvSpPr/>
      </dsp:nvSpPr>
      <dsp:spPr>
        <a:xfrm>
          <a:off x="0" y="2285158"/>
          <a:ext cx="6940161" cy="753630"/>
        </a:xfrm>
        <a:prstGeom prst="roundRect">
          <a:avLst/>
        </a:prstGeom>
        <a:solidFill>
          <a:schemeClr val="accent2">
            <a:hueOff val="4392643"/>
            <a:satOff val="-34765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Correlation traditional endpoints	Yes</a:t>
          </a:r>
        </a:p>
      </dsp:txBody>
      <dsp:txXfrm>
        <a:off x="36789" y="2321947"/>
        <a:ext cx="6866583" cy="680052"/>
      </dsp:txXfrm>
    </dsp:sp>
    <dsp:sp modelId="{3299FC91-E95D-47F2-9321-27C492273266}">
      <dsp:nvSpPr>
        <dsp:cNvPr id="0" name=""/>
        <dsp:cNvSpPr/>
      </dsp:nvSpPr>
      <dsp:spPr>
        <a:xfrm>
          <a:off x="0" y="3046832"/>
          <a:ext cx="6940161" cy="753630"/>
        </a:xfrm>
        <a:prstGeom prst="roundRect">
          <a:avLst/>
        </a:prstGeom>
        <a:solidFill>
          <a:schemeClr val="accent2">
            <a:hueOff val="5856857"/>
            <a:satOff val="-46354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Description of health events		Yes</a:t>
          </a:r>
        </a:p>
      </dsp:txBody>
      <dsp:txXfrm>
        <a:off x="36789" y="3083621"/>
        <a:ext cx="6866583" cy="680052"/>
      </dsp:txXfrm>
    </dsp:sp>
    <dsp:sp modelId="{A84DAD1B-9150-41E4-B405-36C2E3A9C231}">
      <dsp:nvSpPr>
        <dsp:cNvPr id="0" name=""/>
        <dsp:cNvSpPr/>
      </dsp:nvSpPr>
      <dsp:spPr>
        <a:xfrm>
          <a:off x="0" y="3808506"/>
          <a:ext cx="6940161" cy="753630"/>
        </a:xfrm>
        <a:prstGeom prst="roundRect">
          <a:avLst/>
        </a:prstGeom>
        <a:solidFill>
          <a:schemeClr val="accent2">
            <a:hueOff val="7321072"/>
            <a:satOff val="-57942"/>
            <a:lumOff val="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Next step:				?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bg1"/>
            </a:solidFill>
          </a:endParaRPr>
        </a:p>
      </dsp:txBody>
      <dsp:txXfrm>
        <a:off x="36789" y="3845295"/>
        <a:ext cx="6866583" cy="6800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E4AE0-BB4E-4760-B440-93A4C6E87650}">
      <dsp:nvSpPr>
        <dsp:cNvPr id="0" name=""/>
        <dsp:cNvSpPr/>
      </dsp:nvSpPr>
      <dsp:spPr>
        <a:xfrm>
          <a:off x="4467987" y="2488798"/>
          <a:ext cx="2036826" cy="20368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Individual symptom prediction</a:t>
          </a:r>
        </a:p>
      </dsp:txBody>
      <dsp:txXfrm>
        <a:off x="4766273" y="2787084"/>
        <a:ext cx="1440254" cy="1440254"/>
      </dsp:txXfrm>
    </dsp:sp>
    <dsp:sp modelId="{459A9D88-B024-4D26-B3CC-4D52FEB3EDC0}">
      <dsp:nvSpPr>
        <dsp:cNvPr id="0" name=""/>
        <dsp:cNvSpPr/>
      </dsp:nvSpPr>
      <dsp:spPr>
        <a:xfrm rot="10800000">
          <a:off x="2398715" y="3216963"/>
          <a:ext cx="1955461" cy="58049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96835-34FE-48A8-B08D-5465778AE0DD}">
      <dsp:nvSpPr>
        <dsp:cNvPr id="0" name=""/>
        <dsp:cNvSpPr/>
      </dsp:nvSpPr>
      <dsp:spPr>
        <a:xfrm>
          <a:off x="1685826" y="2936900"/>
          <a:ext cx="1425778" cy="11406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Spirometry</a:t>
          </a:r>
        </a:p>
      </dsp:txBody>
      <dsp:txXfrm>
        <a:off x="1719234" y="2970308"/>
        <a:ext cx="1358962" cy="1073806"/>
      </dsp:txXfrm>
    </dsp:sp>
    <dsp:sp modelId="{10830878-DCE7-4C01-AF43-5E0C97D70EB0}">
      <dsp:nvSpPr>
        <dsp:cNvPr id="0" name=""/>
        <dsp:cNvSpPr/>
      </dsp:nvSpPr>
      <dsp:spPr>
        <a:xfrm rot="12960000">
          <a:off x="2801680" y="1976764"/>
          <a:ext cx="1955461" cy="58049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1464214"/>
            <a:satOff val="-11588"/>
            <a:lumOff val="98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B8CB4-5A50-463A-BD65-2801A3539955}">
      <dsp:nvSpPr>
        <dsp:cNvPr id="0" name=""/>
        <dsp:cNvSpPr/>
      </dsp:nvSpPr>
      <dsp:spPr>
        <a:xfrm>
          <a:off x="2275521" y="1122004"/>
          <a:ext cx="1425778" cy="1140622"/>
        </a:xfrm>
        <a:prstGeom prst="roundRect">
          <a:avLst>
            <a:gd name="adj" fmla="val 10000"/>
          </a:avLst>
        </a:prstGeom>
        <a:solidFill>
          <a:schemeClr val="accent2">
            <a:hueOff val="1464214"/>
            <a:satOff val="-11588"/>
            <a:lumOff val="98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Cough detection</a:t>
          </a:r>
        </a:p>
      </dsp:txBody>
      <dsp:txXfrm>
        <a:off x="2308929" y="1155412"/>
        <a:ext cx="1358962" cy="1073806"/>
      </dsp:txXfrm>
    </dsp:sp>
    <dsp:sp modelId="{5C2E6CB1-D775-4369-A35B-2700F8CF4F1A}">
      <dsp:nvSpPr>
        <dsp:cNvPr id="0" name=""/>
        <dsp:cNvSpPr/>
      </dsp:nvSpPr>
      <dsp:spPr>
        <a:xfrm rot="15120000">
          <a:off x="3856657" y="1210278"/>
          <a:ext cx="1955461" cy="58049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2928429"/>
            <a:satOff val="-23177"/>
            <a:lumOff val="1961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3E4FE-0E63-4408-AF7B-1FA6228F420E}">
      <dsp:nvSpPr>
        <dsp:cNvPr id="0" name=""/>
        <dsp:cNvSpPr/>
      </dsp:nvSpPr>
      <dsp:spPr>
        <a:xfrm>
          <a:off x="3819363" y="337"/>
          <a:ext cx="1425778" cy="1140622"/>
        </a:xfrm>
        <a:prstGeom prst="roundRect">
          <a:avLst>
            <a:gd name="adj" fmla="val 10000"/>
          </a:avLst>
        </a:prstGeom>
        <a:solidFill>
          <a:schemeClr val="accent2">
            <a:hueOff val="2928429"/>
            <a:satOff val="-23177"/>
            <a:lumOff val="19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Symptom diary</a:t>
          </a:r>
        </a:p>
      </dsp:txBody>
      <dsp:txXfrm>
        <a:off x="3852771" y="33745"/>
        <a:ext cx="1358962" cy="1073806"/>
      </dsp:txXfrm>
    </dsp:sp>
    <dsp:sp modelId="{229A08DA-9355-49FF-9652-0782931AB000}">
      <dsp:nvSpPr>
        <dsp:cNvPr id="0" name=""/>
        <dsp:cNvSpPr/>
      </dsp:nvSpPr>
      <dsp:spPr>
        <a:xfrm rot="17280000">
          <a:off x="5160680" y="1210278"/>
          <a:ext cx="1955461" cy="58049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4392643"/>
            <a:satOff val="-34765"/>
            <a:lumOff val="2941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0AB15-CE61-493D-AA3A-F87F50EEFA79}">
      <dsp:nvSpPr>
        <dsp:cNvPr id="0" name=""/>
        <dsp:cNvSpPr/>
      </dsp:nvSpPr>
      <dsp:spPr>
        <a:xfrm>
          <a:off x="5727657" y="337"/>
          <a:ext cx="1425778" cy="1140622"/>
        </a:xfrm>
        <a:prstGeom prst="roundRect">
          <a:avLst>
            <a:gd name="adj" fmla="val 10000"/>
          </a:avLst>
        </a:prstGeom>
        <a:solidFill>
          <a:schemeClr val="accent2">
            <a:hueOff val="4392643"/>
            <a:satOff val="-34765"/>
            <a:lumOff val="294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Physical activity</a:t>
          </a:r>
        </a:p>
      </dsp:txBody>
      <dsp:txXfrm>
        <a:off x="5761065" y="33745"/>
        <a:ext cx="1358962" cy="1073806"/>
      </dsp:txXfrm>
    </dsp:sp>
    <dsp:sp modelId="{8C7D2F16-B078-4B96-B63D-85B5854605FD}">
      <dsp:nvSpPr>
        <dsp:cNvPr id="0" name=""/>
        <dsp:cNvSpPr/>
      </dsp:nvSpPr>
      <dsp:spPr>
        <a:xfrm rot="19440000">
          <a:off x="6215657" y="1976764"/>
          <a:ext cx="1955461" cy="58049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5856857"/>
            <a:satOff val="-46354"/>
            <a:lumOff val="3922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1D598-C92F-44B0-ACC4-0DC61D89EF90}">
      <dsp:nvSpPr>
        <dsp:cNvPr id="0" name=""/>
        <dsp:cNvSpPr/>
      </dsp:nvSpPr>
      <dsp:spPr>
        <a:xfrm>
          <a:off x="7271500" y="1122004"/>
          <a:ext cx="1425778" cy="1140622"/>
        </a:xfrm>
        <a:prstGeom prst="roundRect">
          <a:avLst>
            <a:gd name="adj" fmla="val 10000"/>
          </a:avLst>
        </a:prstGeom>
        <a:solidFill>
          <a:schemeClr val="accent2">
            <a:hueOff val="5856857"/>
            <a:satOff val="-46354"/>
            <a:lumOff val="392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Heart rate</a:t>
          </a:r>
        </a:p>
      </dsp:txBody>
      <dsp:txXfrm>
        <a:off x="7304908" y="1155412"/>
        <a:ext cx="1358962" cy="1073806"/>
      </dsp:txXfrm>
    </dsp:sp>
    <dsp:sp modelId="{186D82FF-CB2D-4C9C-9AF5-509F610F727E}">
      <dsp:nvSpPr>
        <dsp:cNvPr id="0" name=""/>
        <dsp:cNvSpPr/>
      </dsp:nvSpPr>
      <dsp:spPr>
        <a:xfrm>
          <a:off x="6618622" y="3216963"/>
          <a:ext cx="1955461" cy="58049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7321072"/>
            <a:satOff val="-57942"/>
            <a:lumOff val="4902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76324-30A1-4D5E-9F90-E459C3BFA338}">
      <dsp:nvSpPr>
        <dsp:cNvPr id="0" name=""/>
        <dsp:cNvSpPr/>
      </dsp:nvSpPr>
      <dsp:spPr>
        <a:xfrm>
          <a:off x="7861195" y="2936900"/>
          <a:ext cx="1425778" cy="1140622"/>
        </a:xfrm>
        <a:prstGeom prst="roundRect">
          <a:avLst>
            <a:gd name="adj" fmla="val 10000"/>
          </a:avLst>
        </a:prstGeom>
        <a:solidFill>
          <a:schemeClr val="accent2">
            <a:hueOff val="7321072"/>
            <a:satOff val="-57942"/>
            <a:lumOff val="490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Sleep monitoring</a:t>
          </a:r>
        </a:p>
      </dsp:txBody>
      <dsp:txXfrm>
        <a:off x="7894603" y="2970308"/>
        <a:ext cx="1358962" cy="10738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07F94-68C8-44BA-B3A2-984787A6294E}">
      <dsp:nvSpPr>
        <dsp:cNvPr id="0" name=""/>
        <dsp:cNvSpPr/>
      </dsp:nvSpPr>
      <dsp:spPr>
        <a:xfrm>
          <a:off x="2704635" y="245132"/>
          <a:ext cx="3238334" cy="217195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5000" kern="1200" dirty="0" err="1"/>
            <a:t>Patient</a:t>
          </a:r>
          <a:r>
            <a:rPr lang="nl-NL" sz="5000" kern="1200" dirty="0"/>
            <a:t> data</a:t>
          </a:r>
        </a:p>
      </dsp:txBody>
      <dsp:txXfrm>
        <a:off x="3178878" y="563207"/>
        <a:ext cx="2289848" cy="1535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6115E-8F8C-401A-B0CB-709778F84931}">
      <dsp:nvSpPr>
        <dsp:cNvPr id="0" name=""/>
        <dsp:cNvSpPr/>
      </dsp:nvSpPr>
      <dsp:spPr>
        <a:xfrm>
          <a:off x="1275468" y="843203"/>
          <a:ext cx="1769062" cy="176906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 err="1"/>
            <a:t>Passsive</a:t>
          </a:r>
          <a:r>
            <a:rPr lang="nl-NL" sz="1800" kern="1200" dirty="0"/>
            <a:t> monitoring</a:t>
          </a:r>
        </a:p>
      </dsp:txBody>
      <dsp:txXfrm>
        <a:off x="1534541" y="1102276"/>
        <a:ext cx="1250916" cy="1250916"/>
      </dsp:txXfrm>
    </dsp:sp>
    <dsp:sp modelId="{B4FC0E7A-CBF7-4C2A-80BD-026DDEB8F233}">
      <dsp:nvSpPr>
        <dsp:cNvPr id="0" name=""/>
        <dsp:cNvSpPr/>
      </dsp:nvSpPr>
      <dsp:spPr>
        <a:xfrm>
          <a:off x="694583" y="829419"/>
          <a:ext cx="884531" cy="8845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Smartwatch Data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600" kern="1200"/>
            <a:t>Heart rate</a:t>
          </a:r>
          <a:endParaRPr lang="nl-NL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600" kern="1200"/>
            <a:t>Physical activity</a:t>
          </a:r>
          <a:endParaRPr lang="nl-NL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600" kern="1200"/>
            <a:t>Sleep duration</a:t>
          </a:r>
          <a:endParaRPr lang="nl-NL" sz="600" kern="1200" dirty="0"/>
        </a:p>
      </dsp:txBody>
      <dsp:txXfrm>
        <a:off x="824120" y="958956"/>
        <a:ext cx="625457" cy="625457"/>
      </dsp:txXfrm>
    </dsp:sp>
    <dsp:sp modelId="{3BD41ED7-F891-47B4-A2CE-CD0DAD701155}">
      <dsp:nvSpPr>
        <dsp:cNvPr id="0" name=""/>
        <dsp:cNvSpPr/>
      </dsp:nvSpPr>
      <dsp:spPr>
        <a:xfrm>
          <a:off x="1473906" y="176992"/>
          <a:ext cx="884531" cy="8845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/>
            <a:t>Nocturnal cough count</a:t>
          </a:r>
          <a:endParaRPr lang="nl-NL" sz="800" kern="1200" dirty="0"/>
        </a:p>
      </dsp:txBody>
      <dsp:txXfrm>
        <a:off x="1603443" y="306529"/>
        <a:ext cx="625457" cy="625457"/>
      </dsp:txXfrm>
    </dsp:sp>
    <dsp:sp modelId="{3087B881-4335-4142-B2CA-9A15A5FCA7C5}">
      <dsp:nvSpPr>
        <dsp:cNvPr id="0" name=""/>
        <dsp:cNvSpPr/>
      </dsp:nvSpPr>
      <dsp:spPr>
        <a:xfrm>
          <a:off x="720990" y="1860939"/>
          <a:ext cx="884531" cy="8845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/>
            <a:t>Medication sensor</a:t>
          </a:r>
          <a:endParaRPr lang="nl-NL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600" kern="1200"/>
            <a:t>Reliever use</a:t>
          </a:r>
          <a:endParaRPr lang="nl-NL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600" kern="1200"/>
            <a:t>Controller compliance</a:t>
          </a:r>
          <a:endParaRPr lang="nl-NL" sz="600" kern="1200" dirty="0"/>
        </a:p>
      </dsp:txBody>
      <dsp:txXfrm>
        <a:off x="850527" y="1990476"/>
        <a:ext cx="625457" cy="6254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6115E-8F8C-401A-B0CB-709778F84931}">
      <dsp:nvSpPr>
        <dsp:cNvPr id="0" name=""/>
        <dsp:cNvSpPr/>
      </dsp:nvSpPr>
      <dsp:spPr>
        <a:xfrm>
          <a:off x="1250432" y="748571"/>
          <a:ext cx="1597500" cy="159750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/>
            <a:t>Active monitoring</a:t>
          </a:r>
        </a:p>
      </dsp:txBody>
      <dsp:txXfrm>
        <a:off x="1484380" y="982519"/>
        <a:ext cx="1129604" cy="1129604"/>
      </dsp:txXfrm>
    </dsp:sp>
    <dsp:sp modelId="{01070B62-912B-43C1-AB6A-E341CAB9CA07}">
      <dsp:nvSpPr>
        <dsp:cNvPr id="0" name=""/>
        <dsp:cNvSpPr/>
      </dsp:nvSpPr>
      <dsp:spPr>
        <a:xfrm>
          <a:off x="2536529" y="396767"/>
          <a:ext cx="798750" cy="79875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 err="1"/>
            <a:t>Pulmonary</a:t>
          </a:r>
          <a:r>
            <a:rPr lang="nl-NL" sz="800" kern="1200" dirty="0"/>
            <a:t> </a:t>
          </a:r>
          <a:r>
            <a:rPr lang="nl-NL" sz="800" kern="1200" dirty="0" err="1"/>
            <a:t>function</a:t>
          </a:r>
          <a:endParaRPr lang="nl-NL" sz="800" kern="1200" dirty="0"/>
        </a:p>
      </dsp:txBody>
      <dsp:txXfrm>
        <a:off x="2653503" y="513741"/>
        <a:ext cx="564802" cy="564802"/>
      </dsp:txXfrm>
    </dsp:sp>
    <dsp:sp modelId="{F167BD2E-16F5-48F3-B4CA-E0B956AB5416}">
      <dsp:nvSpPr>
        <dsp:cNvPr id="0" name=""/>
        <dsp:cNvSpPr/>
      </dsp:nvSpPr>
      <dsp:spPr>
        <a:xfrm>
          <a:off x="2803317" y="1562570"/>
          <a:ext cx="798750" cy="79875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 err="1"/>
            <a:t>Symptom</a:t>
          </a:r>
          <a:r>
            <a:rPr lang="nl-NL" sz="800" kern="1200" dirty="0"/>
            <a:t> </a:t>
          </a:r>
          <a:r>
            <a:rPr lang="nl-NL" sz="800" kern="1200" dirty="0" err="1"/>
            <a:t>diary</a:t>
          </a:r>
          <a:endParaRPr lang="nl-NL" sz="800" kern="1200" dirty="0"/>
        </a:p>
      </dsp:txBody>
      <dsp:txXfrm>
        <a:off x="2920291" y="1679544"/>
        <a:ext cx="564802" cy="5648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6115E-8F8C-401A-B0CB-709778F84931}">
      <dsp:nvSpPr>
        <dsp:cNvPr id="0" name=""/>
        <dsp:cNvSpPr/>
      </dsp:nvSpPr>
      <dsp:spPr>
        <a:xfrm>
          <a:off x="1363957" y="758849"/>
          <a:ext cx="1592084" cy="159208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 err="1"/>
            <a:t>Local</a:t>
          </a:r>
          <a:r>
            <a:rPr lang="nl-NL" sz="1600" kern="1200" dirty="0"/>
            <a:t> parameters</a:t>
          </a:r>
        </a:p>
      </dsp:txBody>
      <dsp:txXfrm>
        <a:off x="1597112" y="992004"/>
        <a:ext cx="1125774" cy="1125774"/>
      </dsp:txXfrm>
    </dsp:sp>
    <dsp:sp modelId="{4A0F8996-89CA-4062-87EA-9E0DD8410D8F}">
      <dsp:nvSpPr>
        <dsp:cNvPr id="0" name=""/>
        <dsp:cNvSpPr/>
      </dsp:nvSpPr>
      <dsp:spPr>
        <a:xfrm>
          <a:off x="1761978" y="121070"/>
          <a:ext cx="796042" cy="79604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kern="1200" dirty="0" err="1"/>
            <a:t>Weather</a:t>
          </a:r>
          <a:endParaRPr lang="nl-NL" sz="1000" kern="1200" dirty="0"/>
        </a:p>
      </dsp:txBody>
      <dsp:txXfrm>
        <a:off x="1878556" y="237648"/>
        <a:ext cx="562886" cy="562886"/>
      </dsp:txXfrm>
    </dsp:sp>
    <dsp:sp modelId="{9A8D44F2-44E5-4439-AFDB-1A8B52DCDD5D}">
      <dsp:nvSpPr>
        <dsp:cNvPr id="0" name=""/>
        <dsp:cNvSpPr/>
      </dsp:nvSpPr>
      <dsp:spPr>
        <a:xfrm>
          <a:off x="2616797" y="635029"/>
          <a:ext cx="796042" cy="79604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kern="1200" dirty="0"/>
            <a:t>Air </a:t>
          </a:r>
          <a:r>
            <a:rPr lang="nl-NL" sz="1000" kern="1200" dirty="0" err="1"/>
            <a:t>pollution</a:t>
          </a:r>
          <a:endParaRPr lang="nl-NL" sz="1000" kern="1200" dirty="0"/>
        </a:p>
      </dsp:txBody>
      <dsp:txXfrm>
        <a:off x="2733375" y="751607"/>
        <a:ext cx="562886" cy="562886"/>
      </dsp:txXfrm>
    </dsp:sp>
    <dsp:sp modelId="{9D91B1DA-39F6-4684-B83E-8C2739829B32}">
      <dsp:nvSpPr>
        <dsp:cNvPr id="0" name=""/>
        <dsp:cNvSpPr/>
      </dsp:nvSpPr>
      <dsp:spPr>
        <a:xfrm>
          <a:off x="930167" y="588995"/>
          <a:ext cx="796042" cy="79604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kern="1200" dirty="0"/>
            <a:t>Pollen </a:t>
          </a:r>
          <a:r>
            <a:rPr lang="nl-NL" sz="1000" kern="1200" dirty="0" err="1"/>
            <a:t>counts</a:t>
          </a:r>
          <a:endParaRPr lang="nl-NL" sz="1000" kern="1200" dirty="0"/>
        </a:p>
      </dsp:txBody>
      <dsp:txXfrm>
        <a:off x="1046745" y="705573"/>
        <a:ext cx="562886" cy="5628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07F94-68C8-44BA-B3A2-984787A6294E}">
      <dsp:nvSpPr>
        <dsp:cNvPr id="0" name=""/>
        <dsp:cNvSpPr/>
      </dsp:nvSpPr>
      <dsp:spPr>
        <a:xfrm>
          <a:off x="1994050" y="485362"/>
          <a:ext cx="1096895" cy="1096895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 err="1"/>
            <a:t>Disease</a:t>
          </a:r>
          <a:r>
            <a:rPr lang="nl-NL" sz="1600" kern="1200" dirty="0"/>
            <a:t> Activity</a:t>
          </a:r>
        </a:p>
      </dsp:txBody>
      <dsp:txXfrm>
        <a:off x="2154687" y="645999"/>
        <a:ext cx="775621" cy="775621"/>
      </dsp:txXfrm>
    </dsp:sp>
    <dsp:sp modelId="{449A8F14-9679-4FC7-A785-18220DC8A4FA}">
      <dsp:nvSpPr>
        <dsp:cNvPr id="0" name=""/>
        <dsp:cNvSpPr/>
      </dsp:nvSpPr>
      <dsp:spPr>
        <a:xfrm>
          <a:off x="2940306" y="492575"/>
          <a:ext cx="1230047" cy="548447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50" kern="1200" dirty="0"/>
            <a:t>Severe </a:t>
          </a:r>
          <a:r>
            <a:rPr lang="nl-NL" sz="1050" kern="1200" dirty="0" err="1"/>
            <a:t>Exacerbation</a:t>
          </a:r>
          <a:endParaRPr lang="nl-NL" sz="1050" kern="1200" dirty="0"/>
        </a:p>
      </dsp:txBody>
      <dsp:txXfrm>
        <a:off x="3120442" y="572893"/>
        <a:ext cx="869775" cy="387811"/>
      </dsp:txXfrm>
    </dsp:sp>
    <dsp:sp modelId="{DCBE6F81-C6F9-4B31-9F03-9CA24B8B4BAD}">
      <dsp:nvSpPr>
        <dsp:cNvPr id="0" name=""/>
        <dsp:cNvSpPr/>
      </dsp:nvSpPr>
      <dsp:spPr>
        <a:xfrm>
          <a:off x="2917980" y="976136"/>
          <a:ext cx="1197979" cy="548447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kern="1200" dirty="0"/>
            <a:t>Moderate </a:t>
          </a:r>
          <a:r>
            <a:rPr lang="nl-NL" sz="900" kern="1200" dirty="0" err="1"/>
            <a:t>exacerbation</a:t>
          </a:r>
          <a:endParaRPr lang="nl-NL" sz="900" kern="1200" dirty="0"/>
        </a:p>
      </dsp:txBody>
      <dsp:txXfrm>
        <a:off x="3093420" y="1056454"/>
        <a:ext cx="847099" cy="387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8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1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3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1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1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5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5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1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3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3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6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52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13" r:id="rId6"/>
    <p:sldLayoutId id="2147483809" r:id="rId7"/>
    <p:sldLayoutId id="2147483810" r:id="rId8"/>
    <p:sldLayoutId id="2147483811" r:id="rId9"/>
    <p:sldLayoutId id="2147483812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26" Type="http://schemas.microsoft.com/office/2007/relationships/diagramDrawing" Target="../diagrams/drawing9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5" Type="http://schemas.openxmlformats.org/officeDocument/2006/relationships/diagramColors" Target="../diagrams/colors9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29" Type="http://schemas.openxmlformats.org/officeDocument/2006/relationships/diagramQuickStyle" Target="../diagrams/quickStyle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24" Type="http://schemas.openxmlformats.org/officeDocument/2006/relationships/diagramQuickStyle" Target="../diagrams/quickStyle9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23" Type="http://schemas.openxmlformats.org/officeDocument/2006/relationships/diagramLayout" Target="../diagrams/layout9.xml"/><Relationship Id="rId28" Type="http://schemas.openxmlformats.org/officeDocument/2006/relationships/diagramLayout" Target="../diagrams/layout10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31" Type="http://schemas.microsoft.com/office/2007/relationships/diagramDrawing" Target="../diagrams/drawing10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Relationship Id="rId22" Type="http://schemas.openxmlformats.org/officeDocument/2006/relationships/diagramData" Target="../diagrams/data9.xml"/><Relationship Id="rId27" Type="http://schemas.openxmlformats.org/officeDocument/2006/relationships/diagramData" Target="../diagrams/data10.xml"/><Relationship Id="rId30" Type="http://schemas.openxmlformats.org/officeDocument/2006/relationships/diagramColors" Target="../diagrams/colors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AD594-6FBD-44CF-9EE9-EA3A5FAFC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966" y="753765"/>
            <a:ext cx="5778230" cy="1414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Trial@home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for children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37C2A-CE95-4ACF-89FE-5C128ACC7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4908" y="2361389"/>
            <a:ext cx="5480171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Novel non-invasive measurements for the clinical trial of the future</a:t>
            </a:r>
          </a:p>
        </p:txBody>
      </p:sp>
      <p:pic>
        <p:nvPicPr>
          <p:cNvPr id="17" name="Picture 16" descr="Abstract mesh of blue lines and verticies">
            <a:extLst>
              <a:ext uri="{FF2B5EF4-FFF2-40B4-BE49-F238E27FC236}">
                <a16:creationId xmlns:a16="http://schemas.microsoft.com/office/drawing/2014/main" id="{F2CF84CD-6525-4457-BCBE-525D0BE7D8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8" r="25221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FADD0D-3E39-44F8-BC8C-2719C1741CD7}"/>
              </a:ext>
            </a:extLst>
          </p:cNvPr>
          <p:cNvSpPr txBox="1"/>
          <p:nvPr/>
        </p:nvSpPr>
        <p:spPr>
          <a:xfrm>
            <a:off x="7209561" y="3223580"/>
            <a:ext cx="4250863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sz="2000" b="1" dirty="0"/>
          </a:p>
          <a:p>
            <a:pPr>
              <a:spcAft>
                <a:spcPts val="600"/>
              </a:spcAft>
            </a:pPr>
            <a:r>
              <a:rPr lang="en-US" sz="2000" b="1" u="sng" dirty="0"/>
              <a:t>Matthijs Kruizinga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MD/PhD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Resident pediatrics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Juliana Children’s Hospital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Centre for Human Drug Research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9E246D-BA46-4C32-BFD7-68DDCBB1C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819" y="5804840"/>
            <a:ext cx="2951377" cy="883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DFA06B-BC3F-4FC8-8E5A-9D0F86F23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547" y="5800788"/>
            <a:ext cx="3881981" cy="88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0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1DD0C6-D9DF-47E0-B0F2-8D7EA8C4EAC7}"/>
              </a:ext>
            </a:extLst>
          </p:cNvPr>
          <p:cNvSpPr/>
          <p:nvPr/>
        </p:nvSpPr>
        <p:spPr>
          <a:xfrm>
            <a:off x="154501" y="3483195"/>
            <a:ext cx="2638385" cy="773906"/>
          </a:xfrm>
          <a:custGeom>
            <a:avLst/>
            <a:gdLst>
              <a:gd name="connsiteX0" fmla="*/ 0 w 2638385"/>
              <a:gd name="connsiteY0" fmla="*/ 77391 h 773906"/>
              <a:gd name="connsiteX1" fmla="*/ 77391 w 2638385"/>
              <a:gd name="connsiteY1" fmla="*/ 0 h 773906"/>
              <a:gd name="connsiteX2" fmla="*/ 2560994 w 2638385"/>
              <a:gd name="connsiteY2" fmla="*/ 0 h 773906"/>
              <a:gd name="connsiteX3" fmla="*/ 2638385 w 2638385"/>
              <a:gd name="connsiteY3" fmla="*/ 77391 h 773906"/>
              <a:gd name="connsiteX4" fmla="*/ 2638385 w 2638385"/>
              <a:gd name="connsiteY4" fmla="*/ 696515 h 773906"/>
              <a:gd name="connsiteX5" fmla="*/ 2560994 w 2638385"/>
              <a:gd name="connsiteY5" fmla="*/ 773906 h 773906"/>
              <a:gd name="connsiteX6" fmla="*/ 77391 w 2638385"/>
              <a:gd name="connsiteY6" fmla="*/ 773906 h 773906"/>
              <a:gd name="connsiteX7" fmla="*/ 0 w 2638385"/>
              <a:gd name="connsiteY7" fmla="*/ 696515 h 773906"/>
              <a:gd name="connsiteX8" fmla="*/ 0 w 2638385"/>
              <a:gd name="connsiteY8" fmla="*/ 77391 h 77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8385" h="773906">
                <a:moveTo>
                  <a:pt x="0" y="77391"/>
                </a:moveTo>
                <a:cubicBezTo>
                  <a:pt x="0" y="34649"/>
                  <a:pt x="34649" y="0"/>
                  <a:pt x="77391" y="0"/>
                </a:cubicBezTo>
                <a:lnTo>
                  <a:pt x="2560994" y="0"/>
                </a:lnTo>
                <a:cubicBezTo>
                  <a:pt x="2603736" y="0"/>
                  <a:pt x="2638385" y="34649"/>
                  <a:pt x="2638385" y="77391"/>
                </a:cubicBezTo>
                <a:lnTo>
                  <a:pt x="2638385" y="696515"/>
                </a:lnTo>
                <a:cubicBezTo>
                  <a:pt x="2638385" y="739257"/>
                  <a:pt x="2603736" y="773906"/>
                  <a:pt x="2560994" y="773906"/>
                </a:cubicBezTo>
                <a:lnTo>
                  <a:pt x="77391" y="773906"/>
                </a:lnTo>
                <a:cubicBezTo>
                  <a:pt x="34649" y="773906"/>
                  <a:pt x="0" y="739257"/>
                  <a:pt x="0" y="696515"/>
                </a:cubicBezTo>
                <a:lnTo>
                  <a:pt x="0" y="7739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247" tIns="91247" rIns="91247" bIns="91247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1800" b="1" kern="1200" dirty="0" err="1"/>
              <a:t>Difference</a:t>
            </a:r>
            <a:r>
              <a:rPr lang="nl-NL" sz="1800" b="1" kern="1200" dirty="0"/>
              <a:t> </a:t>
            </a:r>
            <a:r>
              <a:rPr lang="nl-NL" sz="1800" b="1" kern="1200" dirty="0" err="1"/>
              <a:t>healthy-ill</a:t>
            </a:r>
            <a:r>
              <a:rPr lang="nl-NL" sz="1800" b="1" kern="1200" dirty="0"/>
              <a:t>?</a:t>
            </a:r>
            <a:endParaRPr lang="en-US" sz="1800" b="1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2096CA4-F907-4883-A7E0-577E52F8A9F0}"/>
              </a:ext>
            </a:extLst>
          </p:cNvPr>
          <p:cNvSpPr/>
          <p:nvPr/>
        </p:nvSpPr>
        <p:spPr>
          <a:xfrm>
            <a:off x="154502" y="2322336"/>
            <a:ext cx="2638385" cy="773906"/>
          </a:xfrm>
          <a:custGeom>
            <a:avLst/>
            <a:gdLst>
              <a:gd name="connsiteX0" fmla="*/ 0 w 2638385"/>
              <a:gd name="connsiteY0" fmla="*/ 77391 h 773906"/>
              <a:gd name="connsiteX1" fmla="*/ 77391 w 2638385"/>
              <a:gd name="connsiteY1" fmla="*/ 0 h 773906"/>
              <a:gd name="connsiteX2" fmla="*/ 2560994 w 2638385"/>
              <a:gd name="connsiteY2" fmla="*/ 0 h 773906"/>
              <a:gd name="connsiteX3" fmla="*/ 2638385 w 2638385"/>
              <a:gd name="connsiteY3" fmla="*/ 77391 h 773906"/>
              <a:gd name="connsiteX4" fmla="*/ 2638385 w 2638385"/>
              <a:gd name="connsiteY4" fmla="*/ 696515 h 773906"/>
              <a:gd name="connsiteX5" fmla="*/ 2560994 w 2638385"/>
              <a:gd name="connsiteY5" fmla="*/ 773906 h 773906"/>
              <a:gd name="connsiteX6" fmla="*/ 77391 w 2638385"/>
              <a:gd name="connsiteY6" fmla="*/ 773906 h 773906"/>
              <a:gd name="connsiteX7" fmla="*/ 0 w 2638385"/>
              <a:gd name="connsiteY7" fmla="*/ 696515 h 773906"/>
              <a:gd name="connsiteX8" fmla="*/ 0 w 2638385"/>
              <a:gd name="connsiteY8" fmla="*/ 77391 h 77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8385" h="773906">
                <a:moveTo>
                  <a:pt x="0" y="77391"/>
                </a:moveTo>
                <a:cubicBezTo>
                  <a:pt x="0" y="34649"/>
                  <a:pt x="34649" y="0"/>
                  <a:pt x="77391" y="0"/>
                </a:cubicBezTo>
                <a:lnTo>
                  <a:pt x="2560994" y="0"/>
                </a:lnTo>
                <a:cubicBezTo>
                  <a:pt x="2603736" y="0"/>
                  <a:pt x="2638385" y="34649"/>
                  <a:pt x="2638385" y="77391"/>
                </a:cubicBezTo>
                <a:lnTo>
                  <a:pt x="2638385" y="696515"/>
                </a:lnTo>
                <a:cubicBezTo>
                  <a:pt x="2638385" y="739257"/>
                  <a:pt x="2603736" y="773906"/>
                  <a:pt x="2560994" y="773906"/>
                </a:cubicBezTo>
                <a:lnTo>
                  <a:pt x="77391" y="773906"/>
                </a:lnTo>
                <a:cubicBezTo>
                  <a:pt x="34649" y="773906"/>
                  <a:pt x="0" y="739257"/>
                  <a:pt x="0" y="696515"/>
                </a:cubicBezTo>
                <a:lnTo>
                  <a:pt x="0" y="7739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247" tIns="91247" rIns="91247" bIns="91247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1800" b="1" kern="1200" dirty="0" err="1"/>
              <a:t>Influencing</a:t>
            </a:r>
            <a:r>
              <a:rPr lang="nl-NL" sz="1800" b="1" kern="1200" dirty="0"/>
              <a:t> factors?</a:t>
            </a:r>
            <a:endParaRPr lang="en-US" sz="1800" b="1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36501E0-5441-4C95-B839-059DF6180B91}"/>
              </a:ext>
            </a:extLst>
          </p:cNvPr>
          <p:cNvSpPr/>
          <p:nvPr/>
        </p:nvSpPr>
        <p:spPr>
          <a:xfrm>
            <a:off x="154503" y="5804915"/>
            <a:ext cx="2638385" cy="773906"/>
          </a:xfrm>
          <a:custGeom>
            <a:avLst/>
            <a:gdLst>
              <a:gd name="connsiteX0" fmla="*/ 0 w 2638385"/>
              <a:gd name="connsiteY0" fmla="*/ 77391 h 773906"/>
              <a:gd name="connsiteX1" fmla="*/ 77391 w 2638385"/>
              <a:gd name="connsiteY1" fmla="*/ 0 h 773906"/>
              <a:gd name="connsiteX2" fmla="*/ 2560994 w 2638385"/>
              <a:gd name="connsiteY2" fmla="*/ 0 h 773906"/>
              <a:gd name="connsiteX3" fmla="*/ 2638385 w 2638385"/>
              <a:gd name="connsiteY3" fmla="*/ 77391 h 773906"/>
              <a:gd name="connsiteX4" fmla="*/ 2638385 w 2638385"/>
              <a:gd name="connsiteY4" fmla="*/ 696515 h 773906"/>
              <a:gd name="connsiteX5" fmla="*/ 2560994 w 2638385"/>
              <a:gd name="connsiteY5" fmla="*/ 773906 h 773906"/>
              <a:gd name="connsiteX6" fmla="*/ 77391 w 2638385"/>
              <a:gd name="connsiteY6" fmla="*/ 773906 h 773906"/>
              <a:gd name="connsiteX7" fmla="*/ 0 w 2638385"/>
              <a:gd name="connsiteY7" fmla="*/ 696515 h 773906"/>
              <a:gd name="connsiteX8" fmla="*/ 0 w 2638385"/>
              <a:gd name="connsiteY8" fmla="*/ 77391 h 77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8385" h="773906">
                <a:moveTo>
                  <a:pt x="0" y="77391"/>
                </a:moveTo>
                <a:cubicBezTo>
                  <a:pt x="0" y="34649"/>
                  <a:pt x="34649" y="0"/>
                  <a:pt x="77391" y="0"/>
                </a:cubicBezTo>
                <a:lnTo>
                  <a:pt x="2560994" y="0"/>
                </a:lnTo>
                <a:cubicBezTo>
                  <a:pt x="2603736" y="0"/>
                  <a:pt x="2638385" y="34649"/>
                  <a:pt x="2638385" y="77391"/>
                </a:cubicBezTo>
                <a:lnTo>
                  <a:pt x="2638385" y="696515"/>
                </a:lnTo>
                <a:cubicBezTo>
                  <a:pt x="2638385" y="739257"/>
                  <a:pt x="2603736" y="773906"/>
                  <a:pt x="2560994" y="773906"/>
                </a:cubicBezTo>
                <a:lnTo>
                  <a:pt x="77391" y="773906"/>
                </a:lnTo>
                <a:cubicBezTo>
                  <a:pt x="34649" y="773906"/>
                  <a:pt x="0" y="739257"/>
                  <a:pt x="0" y="696515"/>
                </a:cubicBezTo>
                <a:lnTo>
                  <a:pt x="0" y="7739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247" tIns="91247" rIns="91247" bIns="91247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1800" b="1" kern="1200" dirty="0" err="1"/>
              <a:t>Detection</a:t>
            </a:r>
            <a:r>
              <a:rPr lang="nl-NL" sz="1800" b="1" kern="1200" dirty="0"/>
              <a:t> of events?</a:t>
            </a:r>
            <a:endParaRPr lang="en-US" sz="1800" b="1" kern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4A075-1E4F-49DE-A4D7-A03619F4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113508"/>
            <a:ext cx="10668000" cy="1274324"/>
          </a:xfrm>
        </p:spPr>
        <p:txBody>
          <a:bodyPr/>
          <a:lstStyle/>
          <a:p>
            <a:r>
              <a:rPr lang="en-US" dirty="0"/>
              <a:t>Clinical validation</a:t>
            </a:r>
            <a:endParaRPr lang="nl-N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B53DEA-26DE-40CC-B3CF-C7F0A3F83D94}"/>
              </a:ext>
            </a:extLst>
          </p:cNvPr>
          <p:cNvGrpSpPr/>
          <p:nvPr/>
        </p:nvGrpSpPr>
        <p:grpSpPr>
          <a:xfrm>
            <a:off x="154503" y="1161477"/>
            <a:ext cx="2638385" cy="4595068"/>
            <a:chOff x="154503" y="1161477"/>
            <a:chExt cx="2638385" cy="459506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3488DB5-42CC-401C-ABFA-FDFB017BF891}"/>
                </a:ext>
              </a:extLst>
            </p:cNvPr>
            <p:cNvSpPr/>
            <p:nvPr/>
          </p:nvSpPr>
          <p:spPr>
            <a:xfrm>
              <a:off x="154503" y="1161477"/>
              <a:ext cx="2638385" cy="773906"/>
            </a:xfrm>
            <a:custGeom>
              <a:avLst/>
              <a:gdLst>
                <a:gd name="connsiteX0" fmla="*/ 0 w 2638385"/>
                <a:gd name="connsiteY0" fmla="*/ 77391 h 773906"/>
                <a:gd name="connsiteX1" fmla="*/ 77391 w 2638385"/>
                <a:gd name="connsiteY1" fmla="*/ 0 h 773906"/>
                <a:gd name="connsiteX2" fmla="*/ 2560994 w 2638385"/>
                <a:gd name="connsiteY2" fmla="*/ 0 h 773906"/>
                <a:gd name="connsiteX3" fmla="*/ 2638385 w 2638385"/>
                <a:gd name="connsiteY3" fmla="*/ 77391 h 773906"/>
                <a:gd name="connsiteX4" fmla="*/ 2638385 w 2638385"/>
                <a:gd name="connsiteY4" fmla="*/ 696515 h 773906"/>
                <a:gd name="connsiteX5" fmla="*/ 2560994 w 2638385"/>
                <a:gd name="connsiteY5" fmla="*/ 773906 h 773906"/>
                <a:gd name="connsiteX6" fmla="*/ 77391 w 2638385"/>
                <a:gd name="connsiteY6" fmla="*/ 773906 h 773906"/>
                <a:gd name="connsiteX7" fmla="*/ 0 w 2638385"/>
                <a:gd name="connsiteY7" fmla="*/ 696515 h 773906"/>
                <a:gd name="connsiteX8" fmla="*/ 0 w 2638385"/>
                <a:gd name="connsiteY8" fmla="*/ 77391 h 77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8385" h="773906">
                  <a:moveTo>
                    <a:pt x="0" y="77391"/>
                  </a:moveTo>
                  <a:cubicBezTo>
                    <a:pt x="0" y="34649"/>
                    <a:pt x="34649" y="0"/>
                    <a:pt x="77391" y="0"/>
                  </a:cubicBezTo>
                  <a:lnTo>
                    <a:pt x="2560994" y="0"/>
                  </a:lnTo>
                  <a:cubicBezTo>
                    <a:pt x="2603736" y="0"/>
                    <a:pt x="2638385" y="34649"/>
                    <a:pt x="2638385" y="77391"/>
                  </a:cubicBezTo>
                  <a:lnTo>
                    <a:pt x="2638385" y="696515"/>
                  </a:lnTo>
                  <a:cubicBezTo>
                    <a:pt x="2638385" y="739257"/>
                    <a:pt x="2603736" y="773906"/>
                    <a:pt x="2560994" y="773906"/>
                  </a:cubicBezTo>
                  <a:lnTo>
                    <a:pt x="77391" y="773906"/>
                  </a:lnTo>
                  <a:cubicBezTo>
                    <a:pt x="34649" y="773906"/>
                    <a:pt x="0" y="739257"/>
                    <a:pt x="0" y="696515"/>
                  </a:cubicBezTo>
                  <a:lnTo>
                    <a:pt x="0" y="77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247" tIns="91247" rIns="91247" bIns="9124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1800" b="1" kern="1200" dirty="0" err="1"/>
                <a:t>Tolerable</a:t>
              </a:r>
              <a:r>
                <a:rPr lang="nl-NL" sz="1800" b="1" kern="1200" dirty="0"/>
                <a:t>?</a:t>
              </a:r>
              <a:endParaRPr lang="en-US" sz="1800" b="1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542AB31-07DB-46CD-9988-B94BCD9DD9B2}"/>
                </a:ext>
              </a:extLst>
            </p:cNvPr>
            <p:cNvSpPr/>
            <p:nvPr/>
          </p:nvSpPr>
          <p:spPr>
            <a:xfrm>
              <a:off x="1299566" y="1983752"/>
              <a:ext cx="348258" cy="290215"/>
            </a:xfrm>
            <a:custGeom>
              <a:avLst/>
              <a:gdLst>
                <a:gd name="connsiteX0" fmla="*/ 0 w 290214"/>
                <a:gd name="connsiteY0" fmla="*/ 69651 h 348257"/>
                <a:gd name="connsiteX1" fmla="*/ 145107 w 290214"/>
                <a:gd name="connsiteY1" fmla="*/ 69651 h 348257"/>
                <a:gd name="connsiteX2" fmla="*/ 145107 w 290214"/>
                <a:gd name="connsiteY2" fmla="*/ 0 h 348257"/>
                <a:gd name="connsiteX3" fmla="*/ 290214 w 290214"/>
                <a:gd name="connsiteY3" fmla="*/ 174129 h 348257"/>
                <a:gd name="connsiteX4" fmla="*/ 145107 w 290214"/>
                <a:gd name="connsiteY4" fmla="*/ 348257 h 348257"/>
                <a:gd name="connsiteX5" fmla="*/ 145107 w 290214"/>
                <a:gd name="connsiteY5" fmla="*/ 278606 h 348257"/>
                <a:gd name="connsiteX6" fmla="*/ 0 w 290214"/>
                <a:gd name="connsiteY6" fmla="*/ 278606 h 348257"/>
                <a:gd name="connsiteX7" fmla="*/ 0 w 290214"/>
                <a:gd name="connsiteY7" fmla="*/ 69651 h 34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214" h="348257">
                  <a:moveTo>
                    <a:pt x="232171" y="1"/>
                  </a:moveTo>
                  <a:lnTo>
                    <a:pt x="232171" y="174129"/>
                  </a:lnTo>
                  <a:lnTo>
                    <a:pt x="290214" y="174129"/>
                  </a:lnTo>
                  <a:lnTo>
                    <a:pt x="145107" y="348256"/>
                  </a:lnTo>
                  <a:lnTo>
                    <a:pt x="0" y="174129"/>
                  </a:lnTo>
                  <a:lnTo>
                    <a:pt x="58043" y="174129"/>
                  </a:lnTo>
                  <a:lnTo>
                    <a:pt x="58043" y="1"/>
                  </a:lnTo>
                  <a:lnTo>
                    <a:pt x="232171" y="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652" tIns="0" rIns="69651" bIns="8706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b="1" kern="1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C3B6B3D-92CA-48CE-B6C8-3B0CB4794A7E}"/>
                </a:ext>
              </a:extLst>
            </p:cNvPr>
            <p:cNvSpPr/>
            <p:nvPr/>
          </p:nvSpPr>
          <p:spPr>
            <a:xfrm>
              <a:off x="1299566" y="3144611"/>
              <a:ext cx="348258" cy="290215"/>
            </a:xfrm>
            <a:custGeom>
              <a:avLst/>
              <a:gdLst>
                <a:gd name="connsiteX0" fmla="*/ 0 w 290214"/>
                <a:gd name="connsiteY0" fmla="*/ 69651 h 348257"/>
                <a:gd name="connsiteX1" fmla="*/ 145107 w 290214"/>
                <a:gd name="connsiteY1" fmla="*/ 69651 h 348257"/>
                <a:gd name="connsiteX2" fmla="*/ 145107 w 290214"/>
                <a:gd name="connsiteY2" fmla="*/ 0 h 348257"/>
                <a:gd name="connsiteX3" fmla="*/ 290214 w 290214"/>
                <a:gd name="connsiteY3" fmla="*/ 174129 h 348257"/>
                <a:gd name="connsiteX4" fmla="*/ 145107 w 290214"/>
                <a:gd name="connsiteY4" fmla="*/ 348257 h 348257"/>
                <a:gd name="connsiteX5" fmla="*/ 145107 w 290214"/>
                <a:gd name="connsiteY5" fmla="*/ 278606 h 348257"/>
                <a:gd name="connsiteX6" fmla="*/ 0 w 290214"/>
                <a:gd name="connsiteY6" fmla="*/ 278606 h 348257"/>
                <a:gd name="connsiteX7" fmla="*/ 0 w 290214"/>
                <a:gd name="connsiteY7" fmla="*/ 69651 h 34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214" h="348257">
                  <a:moveTo>
                    <a:pt x="232171" y="1"/>
                  </a:moveTo>
                  <a:lnTo>
                    <a:pt x="232171" y="174129"/>
                  </a:lnTo>
                  <a:lnTo>
                    <a:pt x="290214" y="174129"/>
                  </a:lnTo>
                  <a:lnTo>
                    <a:pt x="145107" y="348256"/>
                  </a:lnTo>
                  <a:lnTo>
                    <a:pt x="0" y="174129"/>
                  </a:lnTo>
                  <a:lnTo>
                    <a:pt x="58043" y="174129"/>
                  </a:lnTo>
                  <a:lnTo>
                    <a:pt x="58043" y="1"/>
                  </a:lnTo>
                  <a:lnTo>
                    <a:pt x="232171" y="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652" tIns="0" rIns="69651" bIns="8706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460D0AF-A307-478C-9BE2-FB041D1C33FD}"/>
                </a:ext>
              </a:extLst>
            </p:cNvPr>
            <p:cNvSpPr/>
            <p:nvPr/>
          </p:nvSpPr>
          <p:spPr>
            <a:xfrm>
              <a:off x="1299566" y="4305471"/>
              <a:ext cx="348258" cy="290215"/>
            </a:xfrm>
            <a:custGeom>
              <a:avLst/>
              <a:gdLst>
                <a:gd name="connsiteX0" fmla="*/ 0 w 290214"/>
                <a:gd name="connsiteY0" fmla="*/ 69651 h 348257"/>
                <a:gd name="connsiteX1" fmla="*/ 145107 w 290214"/>
                <a:gd name="connsiteY1" fmla="*/ 69651 h 348257"/>
                <a:gd name="connsiteX2" fmla="*/ 145107 w 290214"/>
                <a:gd name="connsiteY2" fmla="*/ 0 h 348257"/>
                <a:gd name="connsiteX3" fmla="*/ 290214 w 290214"/>
                <a:gd name="connsiteY3" fmla="*/ 174129 h 348257"/>
                <a:gd name="connsiteX4" fmla="*/ 145107 w 290214"/>
                <a:gd name="connsiteY4" fmla="*/ 348257 h 348257"/>
                <a:gd name="connsiteX5" fmla="*/ 145107 w 290214"/>
                <a:gd name="connsiteY5" fmla="*/ 278606 h 348257"/>
                <a:gd name="connsiteX6" fmla="*/ 0 w 290214"/>
                <a:gd name="connsiteY6" fmla="*/ 278606 h 348257"/>
                <a:gd name="connsiteX7" fmla="*/ 0 w 290214"/>
                <a:gd name="connsiteY7" fmla="*/ 69651 h 34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214" h="348257">
                  <a:moveTo>
                    <a:pt x="232171" y="1"/>
                  </a:moveTo>
                  <a:lnTo>
                    <a:pt x="232171" y="174129"/>
                  </a:lnTo>
                  <a:lnTo>
                    <a:pt x="290214" y="174129"/>
                  </a:lnTo>
                  <a:lnTo>
                    <a:pt x="145107" y="348256"/>
                  </a:lnTo>
                  <a:lnTo>
                    <a:pt x="0" y="174129"/>
                  </a:lnTo>
                  <a:lnTo>
                    <a:pt x="58043" y="174129"/>
                  </a:lnTo>
                  <a:lnTo>
                    <a:pt x="58043" y="1"/>
                  </a:lnTo>
                  <a:lnTo>
                    <a:pt x="232171" y="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652" tIns="0" rIns="69651" bIns="8706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b="1" kern="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49BA8BF-8112-43B2-9FF6-A883D0A8A6B0}"/>
                </a:ext>
              </a:extLst>
            </p:cNvPr>
            <p:cNvSpPr/>
            <p:nvPr/>
          </p:nvSpPr>
          <p:spPr>
            <a:xfrm>
              <a:off x="154503" y="4644055"/>
              <a:ext cx="2638385" cy="773906"/>
            </a:xfrm>
            <a:custGeom>
              <a:avLst/>
              <a:gdLst>
                <a:gd name="connsiteX0" fmla="*/ 0 w 2638385"/>
                <a:gd name="connsiteY0" fmla="*/ 77391 h 773906"/>
                <a:gd name="connsiteX1" fmla="*/ 77391 w 2638385"/>
                <a:gd name="connsiteY1" fmla="*/ 0 h 773906"/>
                <a:gd name="connsiteX2" fmla="*/ 2560994 w 2638385"/>
                <a:gd name="connsiteY2" fmla="*/ 0 h 773906"/>
                <a:gd name="connsiteX3" fmla="*/ 2638385 w 2638385"/>
                <a:gd name="connsiteY3" fmla="*/ 77391 h 773906"/>
                <a:gd name="connsiteX4" fmla="*/ 2638385 w 2638385"/>
                <a:gd name="connsiteY4" fmla="*/ 696515 h 773906"/>
                <a:gd name="connsiteX5" fmla="*/ 2560994 w 2638385"/>
                <a:gd name="connsiteY5" fmla="*/ 773906 h 773906"/>
                <a:gd name="connsiteX6" fmla="*/ 77391 w 2638385"/>
                <a:gd name="connsiteY6" fmla="*/ 773906 h 773906"/>
                <a:gd name="connsiteX7" fmla="*/ 0 w 2638385"/>
                <a:gd name="connsiteY7" fmla="*/ 696515 h 773906"/>
                <a:gd name="connsiteX8" fmla="*/ 0 w 2638385"/>
                <a:gd name="connsiteY8" fmla="*/ 77391 h 77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8385" h="773906">
                  <a:moveTo>
                    <a:pt x="0" y="77391"/>
                  </a:moveTo>
                  <a:cubicBezTo>
                    <a:pt x="0" y="34649"/>
                    <a:pt x="34649" y="0"/>
                    <a:pt x="77391" y="0"/>
                  </a:cubicBezTo>
                  <a:lnTo>
                    <a:pt x="2560994" y="0"/>
                  </a:lnTo>
                  <a:cubicBezTo>
                    <a:pt x="2603736" y="0"/>
                    <a:pt x="2638385" y="34649"/>
                    <a:pt x="2638385" y="77391"/>
                  </a:cubicBezTo>
                  <a:lnTo>
                    <a:pt x="2638385" y="696515"/>
                  </a:lnTo>
                  <a:cubicBezTo>
                    <a:pt x="2638385" y="739257"/>
                    <a:pt x="2603736" y="773906"/>
                    <a:pt x="2560994" y="773906"/>
                  </a:cubicBezTo>
                  <a:lnTo>
                    <a:pt x="77391" y="773906"/>
                  </a:lnTo>
                  <a:cubicBezTo>
                    <a:pt x="34649" y="773906"/>
                    <a:pt x="0" y="739257"/>
                    <a:pt x="0" y="696515"/>
                  </a:cubicBezTo>
                  <a:lnTo>
                    <a:pt x="0" y="77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247" tIns="91247" rIns="91247" bIns="9124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1800" b="1" kern="1200" dirty="0" err="1"/>
                <a:t>Correlation</a:t>
              </a:r>
              <a:r>
                <a:rPr lang="nl-NL" sz="1800" b="1" kern="1200" dirty="0"/>
                <a:t> traditional </a:t>
              </a:r>
              <a:r>
                <a:rPr lang="nl-NL" sz="1800" b="1" kern="1200" dirty="0" err="1"/>
                <a:t>measurements</a:t>
              </a:r>
              <a:r>
                <a:rPr lang="nl-NL" sz="1800" b="1" kern="1200" dirty="0"/>
                <a:t>?</a:t>
              </a:r>
              <a:endParaRPr lang="en-US" sz="1800" b="1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DC3F177-407C-4B72-9357-064FA2939469}"/>
                </a:ext>
              </a:extLst>
            </p:cNvPr>
            <p:cNvSpPr/>
            <p:nvPr/>
          </p:nvSpPr>
          <p:spPr>
            <a:xfrm>
              <a:off x="1299566" y="5466330"/>
              <a:ext cx="348258" cy="290215"/>
            </a:xfrm>
            <a:custGeom>
              <a:avLst/>
              <a:gdLst>
                <a:gd name="connsiteX0" fmla="*/ 0 w 290214"/>
                <a:gd name="connsiteY0" fmla="*/ 69651 h 348257"/>
                <a:gd name="connsiteX1" fmla="*/ 145107 w 290214"/>
                <a:gd name="connsiteY1" fmla="*/ 69651 h 348257"/>
                <a:gd name="connsiteX2" fmla="*/ 145107 w 290214"/>
                <a:gd name="connsiteY2" fmla="*/ 0 h 348257"/>
                <a:gd name="connsiteX3" fmla="*/ 290214 w 290214"/>
                <a:gd name="connsiteY3" fmla="*/ 174129 h 348257"/>
                <a:gd name="connsiteX4" fmla="*/ 145107 w 290214"/>
                <a:gd name="connsiteY4" fmla="*/ 348257 h 348257"/>
                <a:gd name="connsiteX5" fmla="*/ 145107 w 290214"/>
                <a:gd name="connsiteY5" fmla="*/ 278606 h 348257"/>
                <a:gd name="connsiteX6" fmla="*/ 0 w 290214"/>
                <a:gd name="connsiteY6" fmla="*/ 278606 h 348257"/>
                <a:gd name="connsiteX7" fmla="*/ 0 w 290214"/>
                <a:gd name="connsiteY7" fmla="*/ 69651 h 34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214" h="348257">
                  <a:moveTo>
                    <a:pt x="232171" y="1"/>
                  </a:moveTo>
                  <a:lnTo>
                    <a:pt x="232171" y="174129"/>
                  </a:lnTo>
                  <a:lnTo>
                    <a:pt x="290214" y="174129"/>
                  </a:lnTo>
                  <a:lnTo>
                    <a:pt x="145107" y="348256"/>
                  </a:lnTo>
                  <a:lnTo>
                    <a:pt x="0" y="174129"/>
                  </a:lnTo>
                  <a:lnTo>
                    <a:pt x="58043" y="174129"/>
                  </a:lnTo>
                  <a:lnTo>
                    <a:pt x="58043" y="1"/>
                  </a:lnTo>
                  <a:lnTo>
                    <a:pt x="232171" y="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652" tIns="0" rIns="69651" bIns="8706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b="1" kern="1200"/>
            </a:p>
          </p:txBody>
        </p:sp>
      </p:grpSp>
      <p:pic>
        <p:nvPicPr>
          <p:cNvPr id="16" name="Picture 15" descr="Chart, line chart, box and whisker chart&#10;&#10;Description automatically generated">
            <a:extLst>
              <a:ext uri="{FF2B5EF4-FFF2-40B4-BE49-F238E27FC236}">
                <a16:creationId xmlns:a16="http://schemas.microsoft.com/office/drawing/2014/main" id="{1FD6E5B5-4BBF-4AE5-8399-0F11A4342B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80" y="2425401"/>
            <a:ext cx="8763945" cy="26291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E084B80-4A45-497B-8EBA-9FA0BC3AFA17}"/>
              </a:ext>
            </a:extLst>
          </p:cNvPr>
          <p:cNvSpPr txBox="1"/>
          <p:nvPr/>
        </p:nvSpPr>
        <p:spPr>
          <a:xfrm>
            <a:off x="3715439" y="2350617"/>
            <a:ext cx="144623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Physical activity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159B7E-6E27-4193-9B63-2BCD782DA91E}"/>
              </a:ext>
            </a:extLst>
          </p:cNvPr>
          <p:cNvSpPr txBox="1"/>
          <p:nvPr/>
        </p:nvSpPr>
        <p:spPr>
          <a:xfrm>
            <a:off x="6516772" y="2350616"/>
            <a:ext cx="98866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Heart rate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3C30D6-6A35-430C-B539-CE5621F98FFD}"/>
              </a:ext>
            </a:extLst>
          </p:cNvPr>
          <p:cNvSpPr txBox="1"/>
          <p:nvPr/>
        </p:nvSpPr>
        <p:spPr>
          <a:xfrm>
            <a:off x="9431229" y="2341189"/>
            <a:ext cx="175984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Pulmonary function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6726E7-B7EA-4925-B30C-E624E119941A}"/>
              </a:ext>
            </a:extLst>
          </p:cNvPr>
          <p:cNvSpPr txBox="1"/>
          <p:nvPr/>
        </p:nvSpPr>
        <p:spPr>
          <a:xfrm>
            <a:off x="3899624" y="4595686"/>
            <a:ext cx="538930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Healthy</a:t>
            </a:r>
            <a:endParaRPr lang="nl-NL" sz="8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96463F-9208-4157-9EB4-3E240A675904}"/>
              </a:ext>
            </a:extLst>
          </p:cNvPr>
          <p:cNvSpPr txBox="1"/>
          <p:nvPr/>
        </p:nvSpPr>
        <p:spPr>
          <a:xfrm>
            <a:off x="4486330" y="4595686"/>
            <a:ext cx="811441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Good control</a:t>
            </a:r>
            <a:endParaRPr lang="nl-NL" sz="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B7113C-B12A-4B8F-A518-8288F633BF1E}"/>
              </a:ext>
            </a:extLst>
          </p:cNvPr>
          <p:cNvSpPr txBox="1"/>
          <p:nvPr/>
        </p:nvSpPr>
        <p:spPr>
          <a:xfrm>
            <a:off x="5345547" y="4595686"/>
            <a:ext cx="726481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Bad control</a:t>
            </a:r>
            <a:endParaRPr lang="nl-NL" sz="8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AA7EA2-DBB4-4A39-8BDC-A5CC1239E7CE}"/>
              </a:ext>
            </a:extLst>
          </p:cNvPr>
          <p:cNvSpPr txBox="1"/>
          <p:nvPr/>
        </p:nvSpPr>
        <p:spPr>
          <a:xfrm>
            <a:off x="6719809" y="4595686"/>
            <a:ext cx="538930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Healthy</a:t>
            </a:r>
            <a:endParaRPr lang="nl-NL" sz="8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D17E19-5AF8-4C3A-A57A-23BEEA24AFEE}"/>
              </a:ext>
            </a:extLst>
          </p:cNvPr>
          <p:cNvSpPr txBox="1"/>
          <p:nvPr/>
        </p:nvSpPr>
        <p:spPr>
          <a:xfrm>
            <a:off x="7306515" y="4595686"/>
            <a:ext cx="811441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Good control</a:t>
            </a:r>
            <a:endParaRPr lang="nl-NL" sz="8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62651E-4F1C-423F-83DA-1A95A47D5E39}"/>
              </a:ext>
            </a:extLst>
          </p:cNvPr>
          <p:cNvSpPr txBox="1"/>
          <p:nvPr/>
        </p:nvSpPr>
        <p:spPr>
          <a:xfrm>
            <a:off x="8165732" y="4595686"/>
            <a:ext cx="726481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Bad control</a:t>
            </a:r>
            <a:endParaRPr lang="nl-NL" sz="8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23781E-D912-4A80-82CF-76F1BFBE54F7}"/>
              </a:ext>
            </a:extLst>
          </p:cNvPr>
          <p:cNvSpPr txBox="1"/>
          <p:nvPr/>
        </p:nvSpPr>
        <p:spPr>
          <a:xfrm>
            <a:off x="9636358" y="4595686"/>
            <a:ext cx="538930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Healthy</a:t>
            </a:r>
            <a:endParaRPr lang="nl-NL" sz="8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5F8335-C72B-48A9-90AE-3F5E89C4B457}"/>
              </a:ext>
            </a:extLst>
          </p:cNvPr>
          <p:cNvSpPr txBox="1"/>
          <p:nvPr/>
        </p:nvSpPr>
        <p:spPr>
          <a:xfrm>
            <a:off x="10223064" y="4595686"/>
            <a:ext cx="811441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Good control</a:t>
            </a:r>
            <a:endParaRPr lang="nl-NL" sz="8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E3DBBB-48ED-4ED8-8FFE-716478F0A2B1}"/>
              </a:ext>
            </a:extLst>
          </p:cNvPr>
          <p:cNvSpPr txBox="1"/>
          <p:nvPr/>
        </p:nvSpPr>
        <p:spPr>
          <a:xfrm>
            <a:off x="11082281" y="4595686"/>
            <a:ext cx="726481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Bad control</a:t>
            </a:r>
            <a:endParaRPr lang="nl-NL" sz="8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159B7E-6E27-4193-9B63-2BCD782DA91E}"/>
              </a:ext>
            </a:extLst>
          </p:cNvPr>
          <p:cNvSpPr txBox="1"/>
          <p:nvPr/>
        </p:nvSpPr>
        <p:spPr>
          <a:xfrm>
            <a:off x="6435268" y="1692787"/>
            <a:ext cx="245694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Pediatric asthma</a:t>
            </a:r>
            <a:endParaRPr lang="nl-N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51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20F086-29D5-4717-8DAF-A1E9636BEA1B}"/>
              </a:ext>
            </a:extLst>
          </p:cNvPr>
          <p:cNvSpPr/>
          <p:nvPr/>
        </p:nvSpPr>
        <p:spPr>
          <a:xfrm>
            <a:off x="154502" y="4644054"/>
            <a:ext cx="2638385" cy="773906"/>
          </a:xfrm>
          <a:custGeom>
            <a:avLst/>
            <a:gdLst>
              <a:gd name="connsiteX0" fmla="*/ 0 w 2638385"/>
              <a:gd name="connsiteY0" fmla="*/ 77391 h 773906"/>
              <a:gd name="connsiteX1" fmla="*/ 77391 w 2638385"/>
              <a:gd name="connsiteY1" fmla="*/ 0 h 773906"/>
              <a:gd name="connsiteX2" fmla="*/ 2560994 w 2638385"/>
              <a:gd name="connsiteY2" fmla="*/ 0 h 773906"/>
              <a:gd name="connsiteX3" fmla="*/ 2638385 w 2638385"/>
              <a:gd name="connsiteY3" fmla="*/ 77391 h 773906"/>
              <a:gd name="connsiteX4" fmla="*/ 2638385 w 2638385"/>
              <a:gd name="connsiteY4" fmla="*/ 696515 h 773906"/>
              <a:gd name="connsiteX5" fmla="*/ 2560994 w 2638385"/>
              <a:gd name="connsiteY5" fmla="*/ 773906 h 773906"/>
              <a:gd name="connsiteX6" fmla="*/ 77391 w 2638385"/>
              <a:gd name="connsiteY6" fmla="*/ 773906 h 773906"/>
              <a:gd name="connsiteX7" fmla="*/ 0 w 2638385"/>
              <a:gd name="connsiteY7" fmla="*/ 696515 h 773906"/>
              <a:gd name="connsiteX8" fmla="*/ 0 w 2638385"/>
              <a:gd name="connsiteY8" fmla="*/ 77391 h 77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8385" h="773906">
                <a:moveTo>
                  <a:pt x="0" y="77391"/>
                </a:moveTo>
                <a:cubicBezTo>
                  <a:pt x="0" y="34649"/>
                  <a:pt x="34649" y="0"/>
                  <a:pt x="77391" y="0"/>
                </a:cubicBezTo>
                <a:lnTo>
                  <a:pt x="2560994" y="0"/>
                </a:lnTo>
                <a:cubicBezTo>
                  <a:pt x="2603736" y="0"/>
                  <a:pt x="2638385" y="34649"/>
                  <a:pt x="2638385" y="77391"/>
                </a:cubicBezTo>
                <a:lnTo>
                  <a:pt x="2638385" y="696515"/>
                </a:lnTo>
                <a:cubicBezTo>
                  <a:pt x="2638385" y="739257"/>
                  <a:pt x="2603736" y="773906"/>
                  <a:pt x="2560994" y="773906"/>
                </a:cubicBezTo>
                <a:lnTo>
                  <a:pt x="77391" y="773906"/>
                </a:lnTo>
                <a:cubicBezTo>
                  <a:pt x="34649" y="773906"/>
                  <a:pt x="0" y="739257"/>
                  <a:pt x="0" y="696515"/>
                </a:cubicBezTo>
                <a:lnTo>
                  <a:pt x="0" y="7739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247" tIns="91247" rIns="91247" bIns="91247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1800" b="1" kern="1200" dirty="0" err="1"/>
              <a:t>Correlation</a:t>
            </a:r>
            <a:r>
              <a:rPr lang="nl-NL" sz="1800" b="1" kern="1200" dirty="0"/>
              <a:t> traditional </a:t>
            </a:r>
            <a:r>
              <a:rPr lang="nl-NL" sz="1800" b="1" kern="1200" dirty="0" err="1"/>
              <a:t>measurements</a:t>
            </a:r>
            <a:r>
              <a:rPr lang="nl-NL" sz="1800" b="1" kern="1200" dirty="0"/>
              <a:t>?</a:t>
            </a:r>
            <a:endParaRPr lang="en-US" sz="1800" b="1" kern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4A075-1E4F-49DE-A4D7-A03619F4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113508"/>
            <a:ext cx="10668000" cy="1274324"/>
          </a:xfrm>
        </p:spPr>
        <p:txBody>
          <a:bodyPr/>
          <a:lstStyle/>
          <a:p>
            <a:r>
              <a:rPr lang="en-US" dirty="0"/>
              <a:t>Clinical validation</a:t>
            </a:r>
            <a:endParaRPr lang="nl-N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53B77E-36EB-4E1A-8D36-C92809E9095C}"/>
              </a:ext>
            </a:extLst>
          </p:cNvPr>
          <p:cNvGrpSpPr/>
          <p:nvPr/>
        </p:nvGrpSpPr>
        <p:grpSpPr>
          <a:xfrm>
            <a:off x="154503" y="1161477"/>
            <a:ext cx="2638385" cy="5417344"/>
            <a:chOff x="154503" y="1161477"/>
            <a:chExt cx="2638385" cy="541734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55B541E-084D-44B0-8956-8CF8B3FC51DE}"/>
                </a:ext>
              </a:extLst>
            </p:cNvPr>
            <p:cNvSpPr/>
            <p:nvPr/>
          </p:nvSpPr>
          <p:spPr>
            <a:xfrm>
              <a:off x="154503" y="1161477"/>
              <a:ext cx="2638385" cy="773906"/>
            </a:xfrm>
            <a:custGeom>
              <a:avLst/>
              <a:gdLst>
                <a:gd name="connsiteX0" fmla="*/ 0 w 2638385"/>
                <a:gd name="connsiteY0" fmla="*/ 77391 h 773906"/>
                <a:gd name="connsiteX1" fmla="*/ 77391 w 2638385"/>
                <a:gd name="connsiteY1" fmla="*/ 0 h 773906"/>
                <a:gd name="connsiteX2" fmla="*/ 2560994 w 2638385"/>
                <a:gd name="connsiteY2" fmla="*/ 0 h 773906"/>
                <a:gd name="connsiteX3" fmla="*/ 2638385 w 2638385"/>
                <a:gd name="connsiteY3" fmla="*/ 77391 h 773906"/>
                <a:gd name="connsiteX4" fmla="*/ 2638385 w 2638385"/>
                <a:gd name="connsiteY4" fmla="*/ 696515 h 773906"/>
                <a:gd name="connsiteX5" fmla="*/ 2560994 w 2638385"/>
                <a:gd name="connsiteY5" fmla="*/ 773906 h 773906"/>
                <a:gd name="connsiteX6" fmla="*/ 77391 w 2638385"/>
                <a:gd name="connsiteY6" fmla="*/ 773906 h 773906"/>
                <a:gd name="connsiteX7" fmla="*/ 0 w 2638385"/>
                <a:gd name="connsiteY7" fmla="*/ 696515 h 773906"/>
                <a:gd name="connsiteX8" fmla="*/ 0 w 2638385"/>
                <a:gd name="connsiteY8" fmla="*/ 77391 h 77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8385" h="773906">
                  <a:moveTo>
                    <a:pt x="0" y="77391"/>
                  </a:moveTo>
                  <a:cubicBezTo>
                    <a:pt x="0" y="34649"/>
                    <a:pt x="34649" y="0"/>
                    <a:pt x="77391" y="0"/>
                  </a:cubicBezTo>
                  <a:lnTo>
                    <a:pt x="2560994" y="0"/>
                  </a:lnTo>
                  <a:cubicBezTo>
                    <a:pt x="2603736" y="0"/>
                    <a:pt x="2638385" y="34649"/>
                    <a:pt x="2638385" y="77391"/>
                  </a:cubicBezTo>
                  <a:lnTo>
                    <a:pt x="2638385" y="696515"/>
                  </a:lnTo>
                  <a:cubicBezTo>
                    <a:pt x="2638385" y="739257"/>
                    <a:pt x="2603736" y="773906"/>
                    <a:pt x="2560994" y="773906"/>
                  </a:cubicBezTo>
                  <a:lnTo>
                    <a:pt x="77391" y="773906"/>
                  </a:lnTo>
                  <a:cubicBezTo>
                    <a:pt x="34649" y="773906"/>
                    <a:pt x="0" y="739257"/>
                    <a:pt x="0" y="696515"/>
                  </a:cubicBezTo>
                  <a:lnTo>
                    <a:pt x="0" y="77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247" tIns="91247" rIns="91247" bIns="9124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1800" b="1" kern="1200" dirty="0" err="1"/>
                <a:t>Tolerable</a:t>
              </a:r>
              <a:r>
                <a:rPr lang="nl-NL" sz="1800" b="1" kern="1200" dirty="0"/>
                <a:t>?</a:t>
              </a:r>
              <a:endParaRPr lang="en-US" sz="1800" b="1" kern="120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D3DC83A-2105-4BCD-9E09-D328A02F6289}"/>
                </a:ext>
              </a:extLst>
            </p:cNvPr>
            <p:cNvSpPr/>
            <p:nvPr/>
          </p:nvSpPr>
          <p:spPr>
            <a:xfrm>
              <a:off x="1299566" y="1983752"/>
              <a:ext cx="348258" cy="290215"/>
            </a:xfrm>
            <a:custGeom>
              <a:avLst/>
              <a:gdLst>
                <a:gd name="connsiteX0" fmla="*/ 0 w 290214"/>
                <a:gd name="connsiteY0" fmla="*/ 69651 h 348257"/>
                <a:gd name="connsiteX1" fmla="*/ 145107 w 290214"/>
                <a:gd name="connsiteY1" fmla="*/ 69651 h 348257"/>
                <a:gd name="connsiteX2" fmla="*/ 145107 w 290214"/>
                <a:gd name="connsiteY2" fmla="*/ 0 h 348257"/>
                <a:gd name="connsiteX3" fmla="*/ 290214 w 290214"/>
                <a:gd name="connsiteY3" fmla="*/ 174129 h 348257"/>
                <a:gd name="connsiteX4" fmla="*/ 145107 w 290214"/>
                <a:gd name="connsiteY4" fmla="*/ 348257 h 348257"/>
                <a:gd name="connsiteX5" fmla="*/ 145107 w 290214"/>
                <a:gd name="connsiteY5" fmla="*/ 278606 h 348257"/>
                <a:gd name="connsiteX6" fmla="*/ 0 w 290214"/>
                <a:gd name="connsiteY6" fmla="*/ 278606 h 348257"/>
                <a:gd name="connsiteX7" fmla="*/ 0 w 290214"/>
                <a:gd name="connsiteY7" fmla="*/ 69651 h 34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214" h="348257">
                  <a:moveTo>
                    <a:pt x="232171" y="1"/>
                  </a:moveTo>
                  <a:lnTo>
                    <a:pt x="232171" y="174129"/>
                  </a:lnTo>
                  <a:lnTo>
                    <a:pt x="290214" y="174129"/>
                  </a:lnTo>
                  <a:lnTo>
                    <a:pt x="145107" y="348256"/>
                  </a:lnTo>
                  <a:lnTo>
                    <a:pt x="0" y="174129"/>
                  </a:lnTo>
                  <a:lnTo>
                    <a:pt x="58043" y="174129"/>
                  </a:lnTo>
                  <a:lnTo>
                    <a:pt x="58043" y="1"/>
                  </a:lnTo>
                  <a:lnTo>
                    <a:pt x="232171" y="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652" tIns="0" rIns="69651" bIns="8706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b="1" kern="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E60D245-E112-4C84-94C1-FAD477ADBDD3}"/>
                </a:ext>
              </a:extLst>
            </p:cNvPr>
            <p:cNvSpPr/>
            <p:nvPr/>
          </p:nvSpPr>
          <p:spPr>
            <a:xfrm>
              <a:off x="154503" y="2322336"/>
              <a:ext cx="2638385" cy="773906"/>
            </a:xfrm>
            <a:custGeom>
              <a:avLst/>
              <a:gdLst>
                <a:gd name="connsiteX0" fmla="*/ 0 w 2638385"/>
                <a:gd name="connsiteY0" fmla="*/ 77391 h 773906"/>
                <a:gd name="connsiteX1" fmla="*/ 77391 w 2638385"/>
                <a:gd name="connsiteY1" fmla="*/ 0 h 773906"/>
                <a:gd name="connsiteX2" fmla="*/ 2560994 w 2638385"/>
                <a:gd name="connsiteY2" fmla="*/ 0 h 773906"/>
                <a:gd name="connsiteX3" fmla="*/ 2638385 w 2638385"/>
                <a:gd name="connsiteY3" fmla="*/ 77391 h 773906"/>
                <a:gd name="connsiteX4" fmla="*/ 2638385 w 2638385"/>
                <a:gd name="connsiteY4" fmla="*/ 696515 h 773906"/>
                <a:gd name="connsiteX5" fmla="*/ 2560994 w 2638385"/>
                <a:gd name="connsiteY5" fmla="*/ 773906 h 773906"/>
                <a:gd name="connsiteX6" fmla="*/ 77391 w 2638385"/>
                <a:gd name="connsiteY6" fmla="*/ 773906 h 773906"/>
                <a:gd name="connsiteX7" fmla="*/ 0 w 2638385"/>
                <a:gd name="connsiteY7" fmla="*/ 696515 h 773906"/>
                <a:gd name="connsiteX8" fmla="*/ 0 w 2638385"/>
                <a:gd name="connsiteY8" fmla="*/ 77391 h 77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8385" h="773906">
                  <a:moveTo>
                    <a:pt x="0" y="77391"/>
                  </a:moveTo>
                  <a:cubicBezTo>
                    <a:pt x="0" y="34649"/>
                    <a:pt x="34649" y="0"/>
                    <a:pt x="77391" y="0"/>
                  </a:cubicBezTo>
                  <a:lnTo>
                    <a:pt x="2560994" y="0"/>
                  </a:lnTo>
                  <a:cubicBezTo>
                    <a:pt x="2603736" y="0"/>
                    <a:pt x="2638385" y="34649"/>
                    <a:pt x="2638385" y="77391"/>
                  </a:cubicBezTo>
                  <a:lnTo>
                    <a:pt x="2638385" y="696515"/>
                  </a:lnTo>
                  <a:cubicBezTo>
                    <a:pt x="2638385" y="739257"/>
                    <a:pt x="2603736" y="773906"/>
                    <a:pt x="2560994" y="773906"/>
                  </a:cubicBezTo>
                  <a:lnTo>
                    <a:pt x="77391" y="773906"/>
                  </a:lnTo>
                  <a:cubicBezTo>
                    <a:pt x="34649" y="773906"/>
                    <a:pt x="0" y="739257"/>
                    <a:pt x="0" y="696515"/>
                  </a:cubicBezTo>
                  <a:lnTo>
                    <a:pt x="0" y="77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247" tIns="91247" rIns="91247" bIns="9124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1800" b="1" kern="1200" dirty="0" err="1"/>
                <a:t>Influencing</a:t>
              </a:r>
              <a:r>
                <a:rPr lang="nl-NL" sz="1800" b="1" kern="1200" dirty="0"/>
                <a:t> factors?</a:t>
              </a:r>
              <a:endParaRPr lang="en-US" sz="1800" b="1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9AA017-2DC8-4F78-BF63-D3C021498FA7}"/>
                </a:ext>
              </a:extLst>
            </p:cNvPr>
            <p:cNvSpPr/>
            <p:nvPr/>
          </p:nvSpPr>
          <p:spPr>
            <a:xfrm>
              <a:off x="1299566" y="3144611"/>
              <a:ext cx="348258" cy="290215"/>
            </a:xfrm>
            <a:custGeom>
              <a:avLst/>
              <a:gdLst>
                <a:gd name="connsiteX0" fmla="*/ 0 w 290214"/>
                <a:gd name="connsiteY0" fmla="*/ 69651 h 348257"/>
                <a:gd name="connsiteX1" fmla="*/ 145107 w 290214"/>
                <a:gd name="connsiteY1" fmla="*/ 69651 h 348257"/>
                <a:gd name="connsiteX2" fmla="*/ 145107 w 290214"/>
                <a:gd name="connsiteY2" fmla="*/ 0 h 348257"/>
                <a:gd name="connsiteX3" fmla="*/ 290214 w 290214"/>
                <a:gd name="connsiteY3" fmla="*/ 174129 h 348257"/>
                <a:gd name="connsiteX4" fmla="*/ 145107 w 290214"/>
                <a:gd name="connsiteY4" fmla="*/ 348257 h 348257"/>
                <a:gd name="connsiteX5" fmla="*/ 145107 w 290214"/>
                <a:gd name="connsiteY5" fmla="*/ 278606 h 348257"/>
                <a:gd name="connsiteX6" fmla="*/ 0 w 290214"/>
                <a:gd name="connsiteY6" fmla="*/ 278606 h 348257"/>
                <a:gd name="connsiteX7" fmla="*/ 0 w 290214"/>
                <a:gd name="connsiteY7" fmla="*/ 69651 h 34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214" h="348257">
                  <a:moveTo>
                    <a:pt x="232171" y="1"/>
                  </a:moveTo>
                  <a:lnTo>
                    <a:pt x="232171" y="174129"/>
                  </a:lnTo>
                  <a:lnTo>
                    <a:pt x="290214" y="174129"/>
                  </a:lnTo>
                  <a:lnTo>
                    <a:pt x="145107" y="348256"/>
                  </a:lnTo>
                  <a:lnTo>
                    <a:pt x="0" y="174129"/>
                  </a:lnTo>
                  <a:lnTo>
                    <a:pt x="58043" y="174129"/>
                  </a:lnTo>
                  <a:lnTo>
                    <a:pt x="58043" y="1"/>
                  </a:lnTo>
                  <a:lnTo>
                    <a:pt x="232171" y="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652" tIns="0" rIns="69651" bIns="8706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B5B0929-4A3A-4704-8265-F31B1E3BCB28}"/>
                </a:ext>
              </a:extLst>
            </p:cNvPr>
            <p:cNvSpPr/>
            <p:nvPr/>
          </p:nvSpPr>
          <p:spPr>
            <a:xfrm>
              <a:off x="154503" y="3483196"/>
              <a:ext cx="2638385" cy="773906"/>
            </a:xfrm>
            <a:custGeom>
              <a:avLst/>
              <a:gdLst>
                <a:gd name="connsiteX0" fmla="*/ 0 w 2638385"/>
                <a:gd name="connsiteY0" fmla="*/ 77391 h 773906"/>
                <a:gd name="connsiteX1" fmla="*/ 77391 w 2638385"/>
                <a:gd name="connsiteY1" fmla="*/ 0 h 773906"/>
                <a:gd name="connsiteX2" fmla="*/ 2560994 w 2638385"/>
                <a:gd name="connsiteY2" fmla="*/ 0 h 773906"/>
                <a:gd name="connsiteX3" fmla="*/ 2638385 w 2638385"/>
                <a:gd name="connsiteY3" fmla="*/ 77391 h 773906"/>
                <a:gd name="connsiteX4" fmla="*/ 2638385 w 2638385"/>
                <a:gd name="connsiteY4" fmla="*/ 696515 h 773906"/>
                <a:gd name="connsiteX5" fmla="*/ 2560994 w 2638385"/>
                <a:gd name="connsiteY5" fmla="*/ 773906 h 773906"/>
                <a:gd name="connsiteX6" fmla="*/ 77391 w 2638385"/>
                <a:gd name="connsiteY6" fmla="*/ 773906 h 773906"/>
                <a:gd name="connsiteX7" fmla="*/ 0 w 2638385"/>
                <a:gd name="connsiteY7" fmla="*/ 696515 h 773906"/>
                <a:gd name="connsiteX8" fmla="*/ 0 w 2638385"/>
                <a:gd name="connsiteY8" fmla="*/ 77391 h 77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8385" h="773906">
                  <a:moveTo>
                    <a:pt x="0" y="77391"/>
                  </a:moveTo>
                  <a:cubicBezTo>
                    <a:pt x="0" y="34649"/>
                    <a:pt x="34649" y="0"/>
                    <a:pt x="77391" y="0"/>
                  </a:cubicBezTo>
                  <a:lnTo>
                    <a:pt x="2560994" y="0"/>
                  </a:lnTo>
                  <a:cubicBezTo>
                    <a:pt x="2603736" y="0"/>
                    <a:pt x="2638385" y="34649"/>
                    <a:pt x="2638385" y="77391"/>
                  </a:cubicBezTo>
                  <a:lnTo>
                    <a:pt x="2638385" y="696515"/>
                  </a:lnTo>
                  <a:cubicBezTo>
                    <a:pt x="2638385" y="739257"/>
                    <a:pt x="2603736" y="773906"/>
                    <a:pt x="2560994" y="773906"/>
                  </a:cubicBezTo>
                  <a:lnTo>
                    <a:pt x="77391" y="773906"/>
                  </a:lnTo>
                  <a:cubicBezTo>
                    <a:pt x="34649" y="773906"/>
                    <a:pt x="0" y="739257"/>
                    <a:pt x="0" y="696515"/>
                  </a:cubicBezTo>
                  <a:lnTo>
                    <a:pt x="0" y="77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247" tIns="91247" rIns="91247" bIns="9124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1800" b="1" kern="1200" dirty="0" err="1"/>
                <a:t>Difference</a:t>
              </a:r>
              <a:r>
                <a:rPr lang="nl-NL" sz="1800" b="1" kern="1200" dirty="0"/>
                <a:t> </a:t>
              </a:r>
              <a:r>
                <a:rPr lang="nl-NL" sz="1800" b="1" kern="1200" dirty="0" err="1"/>
                <a:t>healthy-ill</a:t>
              </a:r>
              <a:r>
                <a:rPr lang="nl-NL" sz="1800" b="1" kern="1200" dirty="0"/>
                <a:t>?</a:t>
              </a:r>
              <a:endParaRPr lang="en-US" sz="1800" b="1" kern="12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467AFA-6841-4DD6-A4B8-DE7FF0E4D685}"/>
                </a:ext>
              </a:extLst>
            </p:cNvPr>
            <p:cNvSpPr/>
            <p:nvPr/>
          </p:nvSpPr>
          <p:spPr>
            <a:xfrm>
              <a:off x="1299566" y="4305471"/>
              <a:ext cx="348258" cy="290215"/>
            </a:xfrm>
            <a:custGeom>
              <a:avLst/>
              <a:gdLst>
                <a:gd name="connsiteX0" fmla="*/ 0 w 290214"/>
                <a:gd name="connsiteY0" fmla="*/ 69651 h 348257"/>
                <a:gd name="connsiteX1" fmla="*/ 145107 w 290214"/>
                <a:gd name="connsiteY1" fmla="*/ 69651 h 348257"/>
                <a:gd name="connsiteX2" fmla="*/ 145107 w 290214"/>
                <a:gd name="connsiteY2" fmla="*/ 0 h 348257"/>
                <a:gd name="connsiteX3" fmla="*/ 290214 w 290214"/>
                <a:gd name="connsiteY3" fmla="*/ 174129 h 348257"/>
                <a:gd name="connsiteX4" fmla="*/ 145107 w 290214"/>
                <a:gd name="connsiteY4" fmla="*/ 348257 h 348257"/>
                <a:gd name="connsiteX5" fmla="*/ 145107 w 290214"/>
                <a:gd name="connsiteY5" fmla="*/ 278606 h 348257"/>
                <a:gd name="connsiteX6" fmla="*/ 0 w 290214"/>
                <a:gd name="connsiteY6" fmla="*/ 278606 h 348257"/>
                <a:gd name="connsiteX7" fmla="*/ 0 w 290214"/>
                <a:gd name="connsiteY7" fmla="*/ 69651 h 34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214" h="348257">
                  <a:moveTo>
                    <a:pt x="232171" y="1"/>
                  </a:moveTo>
                  <a:lnTo>
                    <a:pt x="232171" y="174129"/>
                  </a:lnTo>
                  <a:lnTo>
                    <a:pt x="290214" y="174129"/>
                  </a:lnTo>
                  <a:lnTo>
                    <a:pt x="145107" y="348256"/>
                  </a:lnTo>
                  <a:lnTo>
                    <a:pt x="0" y="174129"/>
                  </a:lnTo>
                  <a:lnTo>
                    <a:pt x="58043" y="174129"/>
                  </a:lnTo>
                  <a:lnTo>
                    <a:pt x="58043" y="1"/>
                  </a:lnTo>
                  <a:lnTo>
                    <a:pt x="232171" y="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652" tIns="0" rIns="69651" bIns="8706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b="1" kern="12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9797B98-2A89-4466-B3DB-A235A176FEC2}"/>
                </a:ext>
              </a:extLst>
            </p:cNvPr>
            <p:cNvSpPr/>
            <p:nvPr/>
          </p:nvSpPr>
          <p:spPr>
            <a:xfrm>
              <a:off x="1299566" y="5466330"/>
              <a:ext cx="348258" cy="290215"/>
            </a:xfrm>
            <a:custGeom>
              <a:avLst/>
              <a:gdLst>
                <a:gd name="connsiteX0" fmla="*/ 0 w 290214"/>
                <a:gd name="connsiteY0" fmla="*/ 69651 h 348257"/>
                <a:gd name="connsiteX1" fmla="*/ 145107 w 290214"/>
                <a:gd name="connsiteY1" fmla="*/ 69651 h 348257"/>
                <a:gd name="connsiteX2" fmla="*/ 145107 w 290214"/>
                <a:gd name="connsiteY2" fmla="*/ 0 h 348257"/>
                <a:gd name="connsiteX3" fmla="*/ 290214 w 290214"/>
                <a:gd name="connsiteY3" fmla="*/ 174129 h 348257"/>
                <a:gd name="connsiteX4" fmla="*/ 145107 w 290214"/>
                <a:gd name="connsiteY4" fmla="*/ 348257 h 348257"/>
                <a:gd name="connsiteX5" fmla="*/ 145107 w 290214"/>
                <a:gd name="connsiteY5" fmla="*/ 278606 h 348257"/>
                <a:gd name="connsiteX6" fmla="*/ 0 w 290214"/>
                <a:gd name="connsiteY6" fmla="*/ 278606 h 348257"/>
                <a:gd name="connsiteX7" fmla="*/ 0 w 290214"/>
                <a:gd name="connsiteY7" fmla="*/ 69651 h 34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214" h="348257">
                  <a:moveTo>
                    <a:pt x="232171" y="1"/>
                  </a:moveTo>
                  <a:lnTo>
                    <a:pt x="232171" y="174129"/>
                  </a:lnTo>
                  <a:lnTo>
                    <a:pt x="290214" y="174129"/>
                  </a:lnTo>
                  <a:lnTo>
                    <a:pt x="145107" y="348256"/>
                  </a:lnTo>
                  <a:lnTo>
                    <a:pt x="0" y="174129"/>
                  </a:lnTo>
                  <a:lnTo>
                    <a:pt x="58043" y="174129"/>
                  </a:lnTo>
                  <a:lnTo>
                    <a:pt x="58043" y="1"/>
                  </a:lnTo>
                  <a:lnTo>
                    <a:pt x="232171" y="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652" tIns="0" rIns="69651" bIns="8706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b="1" kern="12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31FB34D-DC6A-475B-AC99-E0069CAB47A1}"/>
                </a:ext>
              </a:extLst>
            </p:cNvPr>
            <p:cNvSpPr/>
            <p:nvPr/>
          </p:nvSpPr>
          <p:spPr>
            <a:xfrm>
              <a:off x="154503" y="5804915"/>
              <a:ext cx="2638385" cy="773906"/>
            </a:xfrm>
            <a:custGeom>
              <a:avLst/>
              <a:gdLst>
                <a:gd name="connsiteX0" fmla="*/ 0 w 2638385"/>
                <a:gd name="connsiteY0" fmla="*/ 77391 h 773906"/>
                <a:gd name="connsiteX1" fmla="*/ 77391 w 2638385"/>
                <a:gd name="connsiteY1" fmla="*/ 0 h 773906"/>
                <a:gd name="connsiteX2" fmla="*/ 2560994 w 2638385"/>
                <a:gd name="connsiteY2" fmla="*/ 0 h 773906"/>
                <a:gd name="connsiteX3" fmla="*/ 2638385 w 2638385"/>
                <a:gd name="connsiteY3" fmla="*/ 77391 h 773906"/>
                <a:gd name="connsiteX4" fmla="*/ 2638385 w 2638385"/>
                <a:gd name="connsiteY4" fmla="*/ 696515 h 773906"/>
                <a:gd name="connsiteX5" fmla="*/ 2560994 w 2638385"/>
                <a:gd name="connsiteY5" fmla="*/ 773906 h 773906"/>
                <a:gd name="connsiteX6" fmla="*/ 77391 w 2638385"/>
                <a:gd name="connsiteY6" fmla="*/ 773906 h 773906"/>
                <a:gd name="connsiteX7" fmla="*/ 0 w 2638385"/>
                <a:gd name="connsiteY7" fmla="*/ 696515 h 773906"/>
                <a:gd name="connsiteX8" fmla="*/ 0 w 2638385"/>
                <a:gd name="connsiteY8" fmla="*/ 77391 h 77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8385" h="773906">
                  <a:moveTo>
                    <a:pt x="0" y="77391"/>
                  </a:moveTo>
                  <a:cubicBezTo>
                    <a:pt x="0" y="34649"/>
                    <a:pt x="34649" y="0"/>
                    <a:pt x="77391" y="0"/>
                  </a:cubicBezTo>
                  <a:lnTo>
                    <a:pt x="2560994" y="0"/>
                  </a:lnTo>
                  <a:cubicBezTo>
                    <a:pt x="2603736" y="0"/>
                    <a:pt x="2638385" y="34649"/>
                    <a:pt x="2638385" y="77391"/>
                  </a:cubicBezTo>
                  <a:lnTo>
                    <a:pt x="2638385" y="696515"/>
                  </a:lnTo>
                  <a:cubicBezTo>
                    <a:pt x="2638385" y="739257"/>
                    <a:pt x="2603736" y="773906"/>
                    <a:pt x="2560994" y="773906"/>
                  </a:cubicBezTo>
                  <a:lnTo>
                    <a:pt x="77391" y="773906"/>
                  </a:lnTo>
                  <a:cubicBezTo>
                    <a:pt x="34649" y="773906"/>
                    <a:pt x="0" y="739257"/>
                    <a:pt x="0" y="696515"/>
                  </a:cubicBezTo>
                  <a:lnTo>
                    <a:pt x="0" y="77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247" tIns="91247" rIns="91247" bIns="9124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1800" b="1" kern="1200" dirty="0" err="1"/>
                <a:t>Detection</a:t>
              </a:r>
              <a:r>
                <a:rPr lang="nl-NL" sz="1800" b="1" kern="1200" dirty="0"/>
                <a:t> of events?</a:t>
              </a:r>
              <a:endParaRPr lang="en-US" sz="1800" b="1" kern="1200" dirty="0"/>
            </a:p>
          </p:txBody>
        </p:sp>
      </p:grp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06267A6-7A11-46BF-920D-69D9ABCCB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281" y="2128859"/>
            <a:ext cx="8143783" cy="3053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80BD30-F19D-4FEB-AD52-235B492FA3DB}"/>
              </a:ext>
            </a:extLst>
          </p:cNvPr>
          <p:cNvSpPr txBox="1"/>
          <p:nvPr/>
        </p:nvSpPr>
        <p:spPr>
          <a:xfrm>
            <a:off x="4167926" y="2033413"/>
            <a:ext cx="144623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Physical activity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C8EA7B-7BFC-4557-9C30-81D436F9F137}"/>
              </a:ext>
            </a:extLst>
          </p:cNvPr>
          <p:cNvSpPr txBox="1"/>
          <p:nvPr/>
        </p:nvSpPr>
        <p:spPr>
          <a:xfrm>
            <a:off x="6827857" y="2033412"/>
            <a:ext cx="98866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Heart rate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CC4F9F-4A96-4F0C-AA20-132A74667385}"/>
              </a:ext>
            </a:extLst>
          </p:cNvPr>
          <p:cNvSpPr txBox="1"/>
          <p:nvPr/>
        </p:nvSpPr>
        <p:spPr>
          <a:xfrm>
            <a:off x="9544349" y="2023985"/>
            <a:ext cx="175984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Pulmonary function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159B7E-6E27-4193-9B63-2BCD782DA91E}"/>
              </a:ext>
            </a:extLst>
          </p:cNvPr>
          <p:cNvSpPr txBox="1"/>
          <p:nvPr/>
        </p:nvSpPr>
        <p:spPr>
          <a:xfrm>
            <a:off x="6825517" y="1398821"/>
            <a:ext cx="245694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Pediatric asthma</a:t>
            </a:r>
            <a:endParaRPr lang="nl-N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13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36501E0-5441-4C95-B839-059DF6180B91}"/>
              </a:ext>
            </a:extLst>
          </p:cNvPr>
          <p:cNvSpPr/>
          <p:nvPr/>
        </p:nvSpPr>
        <p:spPr>
          <a:xfrm>
            <a:off x="154503" y="5804915"/>
            <a:ext cx="2638385" cy="773906"/>
          </a:xfrm>
          <a:custGeom>
            <a:avLst/>
            <a:gdLst>
              <a:gd name="connsiteX0" fmla="*/ 0 w 2638385"/>
              <a:gd name="connsiteY0" fmla="*/ 77391 h 773906"/>
              <a:gd name="connsiteX1" fmla="*/ 77391 w 2638385"/>
              <a:gd name="connsiteY1" fmla="*/ 0 h 773906"/>
              <a:gd name="connsiteX2" fmla="*/ 2560994 w 2638385"/>
              <a:gd name="connsiteY2" fmla="*/ 0 h 773906"/>
              <a:gd name="connsiteX3" fmla="*/ 2638385 w 2638385"/>
              <a:gd name="connsiteY3" fmla="*/ 77391 h 773906"/>
              <a:gd name="connsiteX4" fmla="*/ 2638385 w 2638385"/>
              <a:gd name="connsiteY4" fmla="*/ 696515 h 773906"/>
              <a:gd name="connsiteX5" fmla="*/ 2560994 w 2638385"/>
              <a:gd name="connsiteY5" fmla="*/ 773906 h 773906"/>
              <a:gd name="connsiteX6" fmla="*/ 77391 w 2638385"/>
              <a:gd name="connsiteY6" fmla="*/ 773906 h 773906"/>
              <a:gd name="connsiteX7" fmla="*/ 0 w 2638385"/>
              <a:gd name="connsiteY7" fmla="*/ 696515 h 773906"/>
              <a:gd name="connsiteX8" fmla="*/ 0 w 2638385"/>
              <a:gd name="connsiteY8" fmla="*/ 77391 h 77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8385" h="773906">
                <a:moveTo>
                  <a:pt x="0" y="77391"/>
                </a:moveTo>
                <a:cubicBezTo>
                  <a:pt x="0" y="34649"/>
                  <a:pt x="34649" y="0"/>
                  <a:pt x="77391" y="0"/>
                </a:cubicBezTo>
                <a:lnTo>
                  <a:pt x="2560994" y="0"/>
                </a:lnTo>
                <a:cubicBezTo>
                  <a:pt x="2603736" y="0"/>
                  <a:pt x="2638385" y="34649"/>
                  <a:pt x="2638385" y="77391"/>
                </a:cubicBezTo>
                <a:lnTo>
                  <a:pt x="2638385" y="696515"/>
                </a:lnTo>
                <a:cubicBezTo>
                  <a:pt x="2638385" y="739257"/>
                  <a:pt x="2603736" y="773906"/>
                  <a:pt x="2560994" y="773906"/>
                </a:cubicBezTo>
                <a:lnTo>
                  <a:pt x="77391" y="773906"/>
                </a:lnTo>
                <a:cubicBezTo>
                  <a:pt x="34649" y="773906"/>
                  <a:pt x="0" y="739257"/>
                  <a:pt x="0" y="696515"/>
                </a:cubicBezTo>
                <a:lnTo>
                  <a:pt x="0" y="7739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247" tIns="91247" rIns="91247" bIns="91247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1800" b="1" kern="1200" dirty="0"/>
              <a:t>Detection of events?</a:t>
            </a:r>
            <a:endParaRPr lang="en-US" sz="1800" b="1" kern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4A075-1E4F-49DE-A4D7-A03619F4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113508"/>
            <a:ext cx="10668000" cy="1274324"/>
          </a:xfrm>
        </p:spPr>
        <p:txBody>
          <a:bodyPr/>
          <a:lstStyle/>
          <a:p>
            <a:r>
              <a:rPr lang="en-US" dirty="0"/>
              <a:t>Clinical validation</a:t>
            </a:r>
            <a:endParaRPr lang="nl-N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B53DEA-26DE-40CC-B3CF-C7F0A3F83D94}"/>
              </a:ext>
            </a:extLst>
          </p:cNvPr>
          <p:cNvGrpSpPr/>
          <p:nvPr/>
        </p:nvGrpSpPr>
        <p:grpSpPr>
          <a:xfrm>
            <a:off x="154503" y="1161477"/>
            <a:ext cx="2638385" cy="4595068"/>
            <a:chOff x="154503" y="1161477"/>
            <a:chExt cx="2638385" cy="459506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3488DB5-42CC-401C-ABFA-FDFB017BF891}"/>
                </a:ext>
              </a:extLst>
            </p:cNvPr>
            <p:cNvSpPr/>
            <p:nvPr/>
          </p:nvSpPr>
          <p:spPr>
            <a:xfrm>
              <a:off x="154503" y="1161477"/>
              <a:ext cx="2638385" cy="773906"/>
            </a:xfrm>
            <a:custGeom>
              <a:avLst/>
              <a:gdLst>
                <a:gd name="connsiteX0" fmla="*/ 0 w 2638385"/>
                <a:gd name="connsiteY0" fmla="*/ 77391 h 773906"/>
                <a:gd name="connsiteX1" fmla="*/ 77391 w 2638385"/>
                <a:gd name="connsiteY1" fmla="*/ 0 h 773906"/>
                <a:gd name="connsiteX2" fmla="*/ 2560994 w 2638385"/>
                <a:gd name="connsiteY2" fmla="*/ 0 h 773906"/>
                <a:gd name="connsiteX3" fmla="*/ 2638385 w 2638385"/>
                <a:gd name="connsiteY3" fmla="*/ 77391 h 773906"/>
                <a:gd name="connsiteX4" fmla="*/ 2638385 w 2638385"/>
                <a:gd name="connsiteY4" fmla="*/ 696515 h 773906"/>
                <a:gd name="connsiteX5" fmla="*/ 2560994 w 2638385"/>
                <a:gd name="connsiteY5" fmla="*/ 773906 h 773906"/>
                <a:gd name="connsiteX6" fmla="*/ 77391 w 2638385"/>
                <a:gd name="connsiteY6" fmla="*/ 773906 h 773906"/>
                <a:gd name="connsiteX7" fmla="*/ 0 w 2638385"/>
                <a:gd name="connsiteY7" fmla="*/ 696515 h 773906"/>
                <a:gd name="connsiteX8" fmla="*/ 0 w 2638385"/>
                <a:gd name="connsiteY8" fmla="*/ 77391 h 77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8385" h="773906">
                  <a:moveTo>
                    <a:pt x="0" y="77391"/>
                  </a:moveTo>
                  <a:cubicBezTo>
                    <a:pt x="0" y="34649"/>
                    <a:pt x="34649" y="0"/>
                    <a:pt x="77391" y="0"/>
                  </a:cubicBezTo>
                  <a:lnTo>
                    <a:pt x="2560994" y="0"/>
                  </a:lnTo>
                  <a:cubicBezTo>
                    <a:pt x="2603736" y="0"/>
                    <a:pt x="2638385" y="34649"/>
                    <a:pt x="2638385" y="77391"/>
                  </a:cubicBezTo>
                  <a:lnTo>
                    <a:pt x="2638385" y="696515"/>
                  </a:lnTo>
                  <a:cubicBezTo>
                    <a:pt x="2638385" y="739257"/>
                    <a:pt x="2603736" y="773906"/>
                    <a:pt x="2560994" y="773906"/>
                  </a:cubicBezTo>
                  <a:lnTo>
                    <a:pt x="77391" y="773906"/>
                  </a:lnTo>
                  <a:cubicBezTo>
                    <a:pt x="34649" y="773906"/>
                    <a:pt x="0" y="739257"/>
                    <a:pt x="0" y="696515"/>
                  </a:cubicBezTo>
                  <a:lnTo>
                    <a:pt x="0" y="77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247" tIns="91247" rIns="91247" bIns="9124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1800" b="1" kern="1200" dirty="0"/>
                <a:t>Tolerable</a:t>
              </a:r>
              <a:endParaRPr lang="en-US" sz="1800" b="1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542AB31-07DB-46CD-9988-B94BCD9DD9B2}"/>
                </a:ext>
              </a:extLst>
            </p:cNvPr>
            <p:cNvSpPr/>
            <p:nvPr/>
          </p:nvSpPr>
          <p:spPr>
            <a:xfrm>
              <a:off x="1299566" y="1983752"/>
              <a:ext cx="348258" cy="290215"/>
            </a:xfrm>
            <a:custGeom>
              <a:avLst/>
              <a:gdLst>
                <a:gd name="connsiteX0" fmla="*/ 0 w 290214"/>
                <a:gd name="connsiteY0" fmla="*/ 69651 h 348257"/>
                <a:gd name="connsiteX1" fmla="*/ 145107 w 290214"/>
                <a:gd name="connsiteY1" fmla="*/ 69651 h 348257"/>
                <a:gd name="connsiteX2" fmla="*/ 145107 w 290214"/>
                <a:gd name="connsiteY2" fmla="*/ 0 h 348257"/>
                <a:gd name="connsiteX3" fmla="*/ 290214 w 290214"/>
                <a:gd name="connsiteY3" fmla="*/ 174129 h 348257"/>
                <a:gd name="connsiteX4" fmla="*/ 145107 w 290214"/>
                <a:gd name="connsiteY4" fmla="*/ 348257 h 348257"/>
                <a:gd name="connsiteX5" fmla="*/ 145107 w 290214"/>
                <a:gd name="connsiteY5" fmla="*/ 278606 h 348257"/>
                <a:gd name="connsiteX6" fmla="*/ 0 w 290214"/>
                <a:gd name="connsiteY6" fmla="*/ 278606 h 348257"/>
                <a:gd name="connsiteX7" fmla="*/ 0 w 290214"/>
                <a:gd name="connsiteY7" fmla="*/ 69651 h 34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214" h="348257">
                  <a:moveTo>
                    <a:pt x="232171" y="1"/>
                  </a:moveTo>
                  <a:lnTo>
                    <a:pt x="232171" y="174129"/>
                  </a:lnTo>
                  <a:lnTo>
                    <a:pt x="290214" y="174129"/>
                  </a:lnTo>
                  <a:lnTo>
                    <a:pt x="145107" y="348256"/>
                  </a:lnTo>
                  <a:lnTo>
                    <a:pt x="0" y="174129"/>
                  </a:lnTo>
                  <a:lnTo>
                    <a:pt x="58043" y="174129"/>
                  </a:lnTo>
                  <a:lnTo>
                    <a:pt x="58043" y="1"/>
                  </a:lnTo>
                  <a:lnTo>
                    <a:pt x="232171" y="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652" tIns="0" rIns="69651" bIns="8706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b="1" kern="12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F9B6483-D5A6-464D-9FB0-8847C7DC96CF}"/>
                </a:ext>
              </a:extLst>
            </p:cNvPr>
            <p:cNvSpPr/>
            <p:nvPr/>
          </p:nvSpPr>
          <p:spPr>
            <a:xfrm>
              <a:off x="154503" y="2322336"/>
              <a:ext cx="2638385" cy="773906"/>
            </a:xfrm>
            <a:custGeom>
              <a:avLst/>
              <a:gdLst>
                <a:gd name="connsiteX0" fmla="*/ 0 w 2638385"/>
                <a:gd name="connsiteY0" fmla="*/ 77391 h 773906"/>
                <a:gd name="connsiteX1" fmla="*/ 77391 w 2638385"/>
                <a:gd name="connsiteY1" fmla="*/ 0 h 773906"/>
                <a:gd name="connsiteX2" fmla="*/ 2560994 w 2638385"/>
                <a:gd name="connsiteY2" fmla="*/ 0 h 773906"/>
                <a:gd name="connsiteX3" fmla="*/ 2638385 w 2638385"/>
                <a:gd name="connsiteY3" fmla="*/ 77391 h 773906"/>
                <a:gd name="connsiteX4" fmla="*/ 2638385 w 2638385"/>
                <a:gd name="connsiteY4" fmla="*/ 696515 h 773906"/>
                <a:gd name="connsiteX5" fmla="*/ 2560994 w 2638385"/>
                <a:gd name="connsiteY5" fmla="*/ 773906 h 773906"/>
                <a:gd name="connsiteX6" fmla="*/ 77391 w 2638385"/>
                <a:gd name="connsiteY6" fmla="*/ 773906 h 773906"/>
                <a:gd name="connsiteX7" fmla="*/ 0 w 2638385"/>
                <a:gd name="connsiteY7" fmla="*/ 696515 h 773906"/>
                <a:gd name="connsiteX8" fmla="*/ 0 w 2638385"/>
                <a:gd name="connsiteY8" fmla="*/ 77391 h 77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8385" h="773906">
                  <a:moveTo>
                    <a:pt x="0" y="77391"/>
                  </a:moveTo>
                  <a:cubicBezTo>
                    <a:pt x="0" y="34649"/>
                    <a:pt x="34649" y="0"/>
                    <a:pt x="77391" y="0"/>
                  </a:cubicBezTo>
                  <a:lnTo>
                    <a:pt x="2560994" y="0"/>
                  </a:lnTo>
                  <a:cubicBezTo>
                    <a:pt x="2603736" y="0"/>
                    <a:pt x="2638385" y="34649"/>
                    <a:pt x="2638385" y="77391"/>
                  </a:cubicBezTo>
                  <a:lnTo>
                    <a:pt x="2638385" y="696515"/>
                  </a:lnTo>
                  <a:cubicBezTo>
                    <a:pt x="2638385" y="739257"/>
                    <a:pt x="2603736" y="773906"/>
                    <a:pt x="2560994" y="773906"/>
                  </a:cubicBezTo>
                  <a:lnTo>
                    <a:pt x="77391" y="773906"/>
                  </a:lnTo>
                  <a:cubicBezTo>
                    <a:pt x="34649" y="773906"/>
                    <a:pt x="0" y="739257"/>
                    <a:pt x="0" y="696515"/>
                  </a:cubicBezTo>
                  <a:lnTo>
                    <a:pt x="0" y="77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247" tIns="91247" rIns="91247" bIns="9124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1800" b="1" kern="1200" dirty="0"/>
                <a:t>Influencing factors?</a:t>
              </a:r>
              <a:endParaRPr lang="en-US" sz="1800" b="1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C3B6B3D-92CA-48CE-B6C8-3B0CB4794A7E}"/>
                </a:ext>
              </a:extLst>
            </p:cNvPr>
            <p:cNvSpPr/>
            <p:nvPr/>
          </p:nvSpPr>
          <p:spPr>
            <a:xfrm>
              <a:off x="1299566" y="3144611"/>
              <a:ext cx="348258" cy="290215"/>
            </a:xfrm>
            <a:custGeom>
              <a:avLst/>
              <a:gdLst>
                <a:gd name="connsiteX0" fmla="*/ 0 w 290214"/>
                <a:gd name="connsiteY0" fmla="*/ 69651 h 348257"/>
                <a:gd name="connsiteX1" fmla="*/ 145107 w 290214"/>
                <a:gd name="connsiteY1" fmla="*/ 69651 h 348257"/>
                <a:gd name="connsiteX2" fmla="*/ 145107 w 290214"/>
                <a:gd name="connsiteY2" fmla="*/ 0 h 348257"/>
                <a:gd name="connsiteX3" fmla="*/ 290214 w 290214"/>
                <a:gd name="connsiteY3" fmla="*/ 174129 h 348257"/>
                <a:gd name="connsiteX4" fmla="*/ 145107 w 290214"/>
                <a:gd name="connsiteY4" fmla="*/ 348257 h 348257"/>
                <a:gd name="connsiteX5" fmla="*/ 145107 w 290214"/>
                <a:gd name="connsiteY5" fmla="*/ 278606 h 348257"/>
                <a:gd name="connsiteX6" fmla="*/ 0 w 290214"/>
                <a:gd name="connsiteY6" fmla="*/ 278606 h 348257"/>
                <a:gd name="connsiteX7" fmla="*/ 0 w 290214"/>
                <a:gd name="connsiteY7" fmla="*/ 69651 h 34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214" h="348257">
                  <a:moveTo>
                    <a:pt x="232171" y="1"/>
                  </a:moveTo>
                  <a:lnTo>
                    <a:pt x="232171" y="174129"/>
                  </a:lnTo>
                  <a:lnTo>
                    <a:pt x="290214" y="174129"/>
                  </a:lnTo>
                  <a:lnTo>
                    <a:pt x="145107" y="348256"/>
                  </a:lnTo>
                  <a:lnTo>
                    <a:pt x="0" y="174129"/>
                  </a:lnTo>
                  <a:lnTo>
                    <a:pt x="58043" y="174129"/>
                  </a:lnTo>
                  <a:lnTo>
                    <a:pt x="58043" y="1"/>
                  </a:lnTo>
                  <a:lnTo>
                    <a:pt x="232171" y="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652" tIns="0" rIns="69651" bIns="8706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DDB81B-43B3-4463-B6D2-84212D160A13}"/>
                </a:ext>
              </a:extLst>
            </p:cNvPr>
            <p:cNvSpPr/>
            <p:nvPr/>
          </p:nvSpPr>
          <p:spPr>
            <a:xfrm>
              <a:off x="154503" y="3483196"/>
              <a:ext cx="2638385" cy="773906"/>
            </a:xfrm>
            <a:custGeom>
              <a:avLst/>
              <a:gdLst>
                <a:gd name="connsiteX0" fmla="*/ 0 w 2638385"/>
                <a:gd name="connsiteY0" fmla="*/ 77391 h 773906"/>
                <a:gd name="connsiteX1" fmla="*/ 77391 w 2638385"/>
                <a:gd name="connsiteY1" fmla="*/ 0 h 773906"/>
                <a:gd name="connsiteX2" fmla="*/ 2560994 w 2638385"/>
                <a:gd name="connsiteY2" fmla="*/ 0 h 773906"/>
                <a:gd name="connsiteX3" fmla="*/ 2638385 w 2638385"/>
                <a:gd name="connsiteY3" fmla="*/ 77391 h 773906"/>
                <a:gd name="connsiteX4" fmla="*/ 2638385 w 2638385"/>
                <a:gd name="connsiteY4" fmla="*/ 696515 h 773906"/>
                <a:gd name="connsiteX5" fmla="*/ 2560994 w 2638385"/>
                <a:gd name="connsiteY5" fmla="*/ 773906 h 773906"/>
                <a:gd name="connsiteX6" fmla="*/ 77391 w 2638385"/>
                <a:gd name="connsiteY6" fmla="*/ 773906 h 773906"/>
                <a:gd name="connsiteX7" fmla="*/ 0 w 2638385"/>
                <a:gd name="connsiteY7" fmla="*/ 696515 h 773906"/>
                <a:gd name="connsiteX8" fmla="*/ 0 w 2638385"/>
                <a:gd name="connsiteY8" fmla="*/ 77391 h 77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8385" h="773906">
                  <a:moveTo>
                    <a:pt x="0" y="77391"/>
                  </a:moveTo>
                  <a:cubicBezTo>
                    <a:pt x="0" y="34649"/>
                    <a:pt x="34649" y="0"/>
                    <a:pt x="77391" y="0"/>
                  </a:cubicBezTo>
                  <a:lnTo>
                    <a:pt x="2560994" y="0"/>
                  </a:lnTo>
                  <a:cubicBezTo>
                    <a:pt x="2603736" y="0"/>
                    <a:pt x="2638385" y="34649"/>
                    <a:pt x="2638385" y="77391"/>
                  </a:cubicBezTo>
                  <a:lnTo>
                    <a:pt x="2638385" y="696515"/>
                  </a:lnTo>
                  <a:cubicBezTo>
                    <a:pt x="2638385" y="739257"/>
                    <a:pt x="2603736" y="773906"/>
                    <a:pt x="2560994" y="773906"/>
                  </a:cubicBezTo>
                  <a:lnTo>
                    <a:pt x="77391" y="773906"/>
                  </a:lnTo>
                  <a:cubicBezTo>
                    <a:pt x="34649" y="773906"/>
                    <a:pt x="0" y="739257"/>
                    <a:pt x="0" y="696515"/>
                  </a:cubicBezTo>
                  <a:lnTo>
                    <a:pt x="0" y="77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247" tIns="91247" rIns="91247" bIns="9124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1800" b="1" kern="1200" dirty="0"/>
                <a:t>Difference healthy-ill?</a:t>
              </a:r>
              <a:endParaRPr lang="en-US" sz="1800" b="1" kern="120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460D0AF-A307-478C-9BE2-FB041D1C33FD}"/>
                </a:ext>
              </a:extLst>
            </p:cNvPr>
            <p:cNvSpPr/>
            <p:nvPr/>
          </p:nvSpPr>
          <p:spPr>
            <a:xfrm>
              <a:off x="1299566" y="4305471"/>
              <a:ext cx="348258" cy="290215"/>
            </a:xfrm>
            <a:custGeom>
              <a:avLst/>
              <a:gdLst>
                <a:gd name="connsiteX0" fmla="*/ 0 w 290214"/>
                <a:gd name="connsiteY0" fmla="*/ 69651 h 348257"/>
                <a:gd name="connsiteX1" fmla="*/ 145107 w 290214"/>
                <a:gd name="connsiteY1" fmla="*/ 69651 h 348257"/>
                <a:gd name="connsiteX2" fmla="*/ 145107 w 290214"/>
                <a:gd name="connsiteY2" fmla="*/ 0 h 348257"/>
                <a:gd name="connsiteX3" fmla="*/ 290214 w 290214"/>
                <a:gd name="connsiteY3" fmla="*/ 174129 h 348257"/>
                <a:gd name="connsiteX4" fmla="*/ 145107 w 290214"/>
                <a:gd name="connsiteY4" fmla="*/ 348257 h 348257"/>
                <a:gd name="connsiteX5" fmla="*/ 145107 w 290214"/>
                <a:gd name="connsiteY5" fmla="*/ 278606 h 348257"/>
                <a:gd name="connsiteX6" fmla="*/ 0 w 290214"/>
                <a:gd name="connsiteY6" fmla="*/ 278606 h 348257"/>
                <a:gd name="connsiteX7" fmla="*/ 0 w 290214"/>
                <a:gd name="connsiteY7" fmla="*/ 69651 h 34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214" h="348257">
                  <a:moveTo>
                    <a:pt x="232171" y="1"/>
                  </a:moveTo>
                  <a:lnTo>
                    <a:pt x="232171" y="174129"/>
                  </a:lnTo>
                  <a:lnTo>
                    <a:pt x="290214" y="174129"/>
                  </a:lnTo>
                  <a:lnTo>
                    <a:pt x="145107" y="348256"/>
                  </a:lnTo>
                  <a:lnTo>
                    <a:pt x="0" y="174129"/>
                  </a:lnTo>
                  <a:lnTo>
                    <a:pt x="58043" y="174129"/>
                  </a:lnTo>
                  <a:lnTo>
                    <a:pt x="58043" y="1"/>
                  </a:lnTo>
                  <a:lnTo>
                    <a:pt x="232171" y="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652" tIns="0" rIns="69651" bIns="8706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b="1" kern="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49BA8BF-8112-43B2-9FF6-A883D0A8A6B0}"/>
                </a:ext>
              </a:extLst>
            </p:cNvPr>
            <p:cNvSpPr/>
            <p:nvPr/>
          </p:nvSpPr>
          <p:spPr>
            <a:xfrm>
              <a:off x="154503" y="4644055"/>
              <a:ext cx="2638385" cy="773906"/>
            </a:xfrm>
            <a:custGeom>
              <a:avLst/>
              <a:gdLst>
                <a:gd name="connsiteX0" fmla="*/ 0 w 2638385"/>
                <a:gd name="connsiteY0" fmla="*/ 77391 h 773906"/>
                <a:gd name="connsiteX1" fmla="*/ 77391 w 2638385"/>
                <a:gd name="connsiteY1" fmla="*/ 0 h 773906"/>
                <a:gd name="connsiteX2" fmla="*/ 2560994 w 2638385"/>
                <a:gd name="connsiteY2" fmla="*/ 0 h 773906"/>
                <a:gd name="connsiteX3" fmla="*/ 2638385 w 2638385"/>
                <a:gd name="connsiteY3" fmla="*/ 77391 h 773906"/>
                <a:gd name="connsiteX4" fmla="*/ 2638385 w 2638385"/>
                <a:gd name="connsiteY4" fmla="*/ 696515 h 773906"/>
                <a:gd name="connsiteX5" fmla="*/ 2560994 w 2638385"/>
                <a:gd name="connsiteY5" fmla="*/ 773906 h 773906"/>
                <a:gd name="connsiteX6" fmla="*/ 77391 w 2638385"/>
                <a:gd name="connsiteY6" fmla="*/ 773906 h 773906"/>
                <a:gd name="connsiteX7" fmla="*/ 0 w 2638385"/>
                <a:gd name="connsiteY7" fmla="*/ 696515 h 773906"/>
                <a:gd name="connsiteX8" fmla="*/ 0 w 2638385"/>
                <a:gd name="connsiteY8" fmla="*/ 77391 h 77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8385" h="773906">
                  <a:moveTo>
                    <a:pt x="0" y="77391"/>
                  </a:moveTo>
                  <a:cubicBezTo>
                    <a:pt x="0" y="34649"/>
                    <a:pt x="34649" y="0"/>
                    <a:pt x="77391" y="0"/>
                  </a:cubicBezTo>
                  <a:lnTo>
                    <a:pt x="2560994" y="0"/>
                  </a:lnTo>
                  <a:cubicBezTo>
                    <a:pt x="2603736" y="0"/>
                    <a:pt x="2638385" y="34649"/>
                    <a:pt x="2638385" y="77391"/>
                  </a:cubicBezTo>
                  <a:lnTo>
                    <a:pt x="2638385" y="696515"/>
                  </a:lnTo>
                  <a:cubicBezTo>
                    <a:pt x="2638385" y="739257"/>
                    <a:pt x="2603736" y="773906"/>
                    <a:pt x="2560994" y="773906"/>
                  </a:cubicBezTo>
                  <a:lnTo>
                    <a:pt x="77391" y="773906"/>
                  </a:lnTo>
                  <a:cubicBezTo>
                    <a:pt x="34649" y="773906"/>
                    <a:pt x="0" y="739257"/>
                    <a:pt x="0" y="696515"/>
                  </a:cubicBezTo>
                  <a:lnTo>
                    <a:pt x="0" y="77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247" tIns="91247" rIns="91247" bIns="9124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b="1" dirty="0"/>
                <a:t>Correlation traditional measurements?</a:t>
              </a:r>
              <a:endParaRPr lang="en-US" sz="1800" b="1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DC3F177-407C-4B72-9357-064FA2939469}"/>
                </a:ext>
              </a:extLst>
            </p:cNvPr>
            <p:cNvSpPr/>
            <p:nvPr/>
          </p:nvSpPr>
          <p:spPr>
            <a:xfrm>
              <a:off x="1299566" y="5466330"/>
              <a:ext cx="348258" cy="290215"/>
            </a:xfrm>
            <a:custGeom>
              <a:avLst/>
              <a:gdLst>
                <a:gd name="connsiteX0" fmla="*/ 0 w 290214"/>
                <a:gd name="connsiteY0" fmla="*/ 69651 h 348257"/>
                <a:gd name="connsiteX1" fmla="*/ 145107 w 290214"/>
                <a:gd name="connsiteY1" fmla="*/ 69651 h 348257"/>
                <a:gd name="connsiteX2" fmla="*/ 145107 w 290214"/>
                <a:gd name="connsiteY2" fmla="*/ 0 h 348257"/>
                <a:gd name="connsiteX3" fmla="*/ 290214 w 290214"/>
                <a:gd name="connsiteY3" fmla="*/ 174129 h 348257"/>
                <a:gd name="connsiteX4" fmla="*/ 145107 w 290214"/>
                <a:gd name="connsiteY4" fmla="*/ 348257 h 348257"/>
                <a:gd name="connsiteX5" fmla="*/ 145107 w 290214"/>
                <a:gd name="connsiteY5" fmla="*/ 278606 h 348257"/>
                <a:gd name="connsiteX6" fmla="*/ 0 w 290214"/>
                <a:gd name="connsiteY6" fmla="*/ 278606 h 348257"/>
                <a:gd name="connsiteX7" fmla="*/ 0 w 290214"/>
                <a:gd name="connsiteY7" fmla="*/ 69651 h 34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214" h="348257">
                  <a:moveTo>
                    <a:pt x="232171" y="1"/>
                  </a:moveTo>
                  <a:lnTo>
                    <a:pt x="232171" y="174129"/>
                  </a:lnTo>
                  <a:lnTo>
                    <a:pt x="290214" y="174129"/>
                  </a:lnTo>
                  <a:lnTo>
                    <a:pt x="145107" y="348256"/>
                  </a:lnTo>
                  <a:lnTo>
                    <a:pt x="0" y="174129"/>
                  </a:lnTo>
                  <a:lnTo>
                    <a:pt x="58043" y="174129"/>
                  </a:lnTo>
                  <a:lnTo>
                    <a:pt x="58043" y="1"/>
                  </a:lnTo>
                  <a:lnTo>
                    <a:pt x="232171" y="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652" tIns="0" rIns="69651" bIns="8706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b="1" kern="1200"/>
            </a:p>
          </p:txBody>
        </p:sp>
      </p:grp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561DB6C-4985-41F8-8524-593BCD6F43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934" y="2733774"/>
            <a:ext cx="8112940" cy="20282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4265ED-B62A-4B67-A6F5-9B0028889EAE}"/>
              </a:ext>
            </a:extLst>
          </p:cNvPr>
          <p:cNvSpPr txBox="1"/>
          <p:nvPr/>
        </p:nvSpPr>
        <p:spPr>
          <a:xfrm>
            <a:off x="3989164" y="2618225"/>
            <a:ext cx="144623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Physical activity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58BB5-ABD9-4D3F-9EB3-F15F5ACA7431}"/>
              </a:ext>
            </a:extLst>
          </p:cNvPr>
          <p:cNvSpPr txBox="1"/>
          <p:nvPr/>
        </p:nvSpPr>
        <p:spPr>
          <a:xfrm>
            <a:off x="6008073" y="2608796"/>
            <a:ext cx="98866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Heart rate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5257C7-5C2A-4040-8FCF-7DA1930B89E4}"/>
              </a:ext>
            </a:extLst>
          </p:cNvPr>
          <p:cNvSpPr txBox="1"/>
          <p:nvPr/>
        </p:nvSpPr>
        <p:spPr>
          <a:xfrm>
            <a:off x="7875953" y="2608797"/>
            <a:ext cx="176766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Pulmonary function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38B4E3-3917-4460-B1D6-404C4283A7ED}"/>
              </a:ext>
            </a:extLst>
          </p:cNvPr>
          <p:cNvSpPr txBox="1"/>
          <p:nvPr/>
        </p:nvSpPr>
        <p:spPr>
          <a:xfrm>
            <a:off x="10083942" y="2608796"/>
            <a:ext cx="153022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Symptom score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159B7E-6E27-4193-9B63-2BCD782DA91E}"/>
              </a:ext>
            </a:extLst>
          </p:cNvPr>
          <p:cNvSpPr txBox="1"/>
          <p:nvPr/>
        </p:nvSpPr>
        <p:spPr>
          <a:xfrm>
            <a:off x="6302840" y="2022986"/>
            <a:ext cx="245694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Pediatric asthma</a:t>
            </a:r>
            <a:endParaRPr lang="nl-N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8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29" y="1407952"/>
            <a:ext cx="3598808" cy="2286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Clinical validation of smartwatch wearable data</a:t>
            </a: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pediatric asthma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5765BA4-188B-9351-7575-FCB36CD6F5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558510"/>
              </p:ext>
            </p:extLst>
          </p:nvPr>
        </p:nvGraphicFramePr>
        <p:xfrm>
          <a:off x="4323364" y="419100"/>
          <a:ext cx="6940161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40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ram group"/>
          <p:cNvGrpSpPr/>
          <p:nvPr/>
        </p:nvGrpSpPr>
        <p:grpSpPr>
          <a:xfrm rot="21154648">
            <a:off x="3722964" y="5826751"/>
            <a:ext cx="1764086" cy="549161"/>
            <a:chOff x="6552513" y="3287887"/>
            <a:chExt cx="1764086" cy="549161"/>
          </a:xfrm>
          <a:solidFill>
            <a:schemeClr val="accent4">
              <a:lumMod val="50000"/>
            </a:schemeClr>
          </a:solidFill>
          <a:scene3d>
            <a:camera prst="isometricOffAxis2Left" zoom="95000"/>
            <a:lightRig rig="flat" dir="t"/>
          </a:scene3d>
        </p:grpSpPr>
        <p:sp>
          <p:nvSpPr>
            <p:cNvPr id="12" name="Left Arrow 11"/>
            <p:cNvSpPr/>
            <p:nvPr/>
          </p:nvSpPr>
          <p:spPr>
            <a:xfrm>
              <a:off x="6552513" y="3287887"/>
              <a:ext cx="1764086" cy="549161"/>
            </a:xfrm>
            <a:prstGeom prst="leftArrow">
              <a:avLst>
                <a:gd name="adj1" fmla="val 60000"/>
                <a:gd name="adj2" fmla="val 50000"/>
              </a:avLst>
            </a:prstGeom>
            <a:grpFill/>
            <a:sp3d z="-381000" extrusionH="63500" contourW="12700" prstMaterial="matte">
              <a:contourClr>
                <a:schemeClr val="dk1">
                  <a:tint val="20000"/>
                </a:schemeClr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0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9" name="Diagram group"/>
          <p:cNvGrpSpPr/>
          <p:nvPr/>
        </p:nvGrpSpPr>
        <p:grpSpPr>
          <a:xfrm rot="18543348">
            <a:off x="6365122" y="4670834"/>
            <a:ext cx="1764086" cy="549161"/>
            <a:chOff x="6552513" y="3287887"/>
            <a:chExt cx="1764086" cy="549161"/>
          </a:xfrm>
          <a:solidFill>
            <a:schemeClr val="accent4">
              <a:lumMod val="75000"/>
            </a:schemeClr>
          </a:solidFill>
          <a:scene3d>
            <a:camera prst="isometricOffAxis2Left" zoom="95000"/>
            <a:lightRig rig="flat" dir="t"/>
          </a:scene3d>
        </p:grpSpPr>
        <p:sp>
          <p:nvSpPr>
            <p:cNvPr id="10" name="Left Arrow 9"/>
            <p:cNvSpPr/>
            <p:nvPr/>
          </p:nvSpPr>
          <p:spPr>
            <a:xfrm>
              <a:off x="6552513" y="3287887"/>
              <a:ext cx="1764086" cy="549161"/>
            </a:xfrm>
            <a:prstGeom prst="leftArrow">
              <a:avLst>
                <a:gd name="adj1" fmla="val 60000"/>
                <a:gd name="adj2" fmla="val 50000"/>
              </a:avLst>
            </a:prstGeom>
            <a:grpFill/>
            <a:sp3d z="-381000" extrusionH="63500" contourW="12700" prstMaterial="matte">
              <a:contourClr>
                <a:schemeClr val="dk1">
                  <a:tint val="20000"/>
                </a:schemeClr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0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149" y="388363"/>
            <a:ext cx="4604057" cy="1808633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</a:t>
            </a:r>
            <a:br>
              <a:rPr lang="en-US" dirty="0"/>
            </a:br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clinical care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101360"/>
              </p:ext>
            </p:extLst>
          </p:nvPr>
        </p:nvGraphicFramePr>
        <p:xfrm>
          <a:off x="2530249" y="291873"/>
          <a:ext cx="10972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Diagram group"/>
          <p:cNvGrpSpPr/>
          <p:nvPr/>
        </p:nvGrpSpPr>
        <p:grpSpPr>
          <a:xfrm>
            <a:off x="4723528" y="5048098"/>
            <a:ext cx="1830539" cy="1464431"/>
            <a:chOff x="7401330" y="2830252"/>
            <a:chExt cx="1830539" cy="1464431"/>
          </a:xfrm>
          <a:solidFill>
            <a:schemeClr val="accent4">
              <a:lumMod val="75000"/>
            </a:schemeClr>
          </a:solidFill>
          <a:scene3d>
            <a:camera prst="isometricOffAxis2Left" zoom="95000"/>
            <a:lightRig rig="flat" dir="t"/>
          </a:scene3d>
        </p:grpSpPr>
        <p:grpSp>
          <p:nvGrpSpPr>
            <p:cNvPr id="6" name="Group 5"/>
            <p:cNvGrpSpPr/>
            <p:nvPr/>
          </p:nvGrpSpPr>
          <p:grpSpPr>
            <a:xfrm>
              <a:off x="7401330" y="2830252"/>
              <a:ext cx="1830539" cy="1464431"/>
              <a:chOff x="7401330" y="2830252"/>
              <a:chExt cx="1830539" cy="1464431"/>
            </a:xfrm>
            <a:grpFill/>
          </p:grpSpPr>
          <p:sp>
            <p:nvSpPr>
              <p:cNvPr id="7" name="Rounded Rectangle 6"/>
              <p:cNvSpPr/>
              <p:nvPr/>
            </p:nvSpPr>
            <p:spPr>
              <a:xfrm>
                <a:off x="7401330" y="2830252"/>
                <a:ext cx="1830539" cy="1464431"/>
              </a:xfrm>
              <a:prstGeom prst="roundRect">
                <a:avLst>
                  <a:gd name="adj" fmla="val 10000"/>
                </a:avLst>
              </a:prstGeom>
              <a:grpFill/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4681519"/>
                  <a:satOff val="-5839"/>
                  <a:lumOff val="1373"/>
                  <a:alphaOff val="0"/>
                </a:schemeClr>
              </a:fillRef>
              <a:effectRef idx="0">
                <a:schemeClr val="accent2">
                  <a:hueOff val="4681519"/>
                  <a:satOff val="-5839"/>
                  <a:lumOff val="137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Rounded Rectangle 4"/>
              <p:cNvSpPr/>
              <p:nvPr/>
            </p:nvSpPr>
            <p:spPr>
              <a:xfrm>
                <a:off x="7444222" y="2873144"/>
                <a:ext cx="1744755" cy="1378647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1244600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2400" kern="1200" dirty="0"/>
                  <a:t>Individual treatment advice</a:t>
                </a:r>
              </a:p>
            </p:txBody>
          </p:sp>
        </p:grpSp>
      </p:grpSp>
      <p:grpSp>
        <p:nvGrpSpPr>
          <p:cNvPr id="13" name="Diagram group"/>
          <p:cNvGrpSpPr/>
          <p:nvPr/>
        </p:nvGrpSpPr>
        <p:grpSpPr>
          <a:xfrm>
            <a:off x="2042909" y="5069870"/>
            <a:ext cx="1830539" cy="1464431"/>
            <a:chOff x="7401330" y="2830252"/>
            <a:chExt cx="1830539" cy="1464431"/>
          </a:xfrm>
          <a:solidFill>
            <a:schemeClr val="accent4">
              <a:lumMod val="50000"/>
            </a:schemeClr>
          </a:solidFill>
          <a:scene3d>
            <a:camera prst="isometricOffAxis2Left" zoom="95000"/>
            <a:lightRig rig="flat" dir="t"/>
          </a:scene3d>
        </p:grpSpPr>
        <p:grpSp>
          <p:nvGrpSpPr>
            <p:cNvPr id="14" name="Group 13"/>
            <p:cNvGrpSpPr/>
            <p:nvPr/>
          </p:nvGrpSpPr>
          <p:grpSpPr>
            <a:xfrm>
              <a:off x="7401330" y="2830252"/>
              <a:ext cx="1830539" cy="1464431"/>
              <a:chOff x="7401330" y="2830252"/>
              <a:chExt cx="1830539" cy="1464431"/>
            </a:xfrm>
            <a:grpFill/>
          </p:grpSpPr>
          <p:sp>
            <p:nvSpPr>
              <p:cNvPr id="15" name="Rounded Rectangle 14"/>
              <p:cNvSpPr/>
              <p:nvPr/>
            </p:nvSpPr>
            <p:spPr>
              <a:xfrm>
                <a:off x="7401330" y="2830252"/>
                <a:ext cx="1830539" cy="1464431"/>
              </a:xfrm>
              <a:prstGeom prst="roundRect">
                <a:avLst>
                  <a:gd name="adj" fmla="val 10000"/>
                </a:avLst>
              </a:prstGeom>
              <a:grpFill/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4681519"/>
                  <a:satOff val="-5839"/>
                  <a:lumOff val="1373"/>
                  <a:alphaOff val="0"/>
                </a:schemeClr>
              </a:fillRef>
              <a:effectRef idx="0">
                <a:schemeClr val="accent2">
                  <a:hueOff val="4681519"/>
                  <a:satOff val="-5839"/>
                  <a:lumOff val="137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Rounded Rectangle 4"/>
              <p:cNvSpPr/>
              <p:nvPr/>
            </p:nvSpPr>
            <p:spPr>
              <a:xfrm>
                <a:off x="7444222" y="2873144"/>
                <a:ext cx="1744755" cy="1378647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kern="1200" dirty="0"/>
                  <a:t>Improved outcomes?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589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C749-521E-48D2-AF21-438C2F8A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proposal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C14ED-1B72-49B0-BF8F-4C8CF49B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</a:t>
            </a:r>
          </a:p>
          <a:p>
            <a:pPr lvl="1"/>
            <a:r>
              <a:rPr lang="en-US" dirty="0"/>
              <a:t>To develop an algorithm based on non-invasive biomarkers that is able to predict asthma exacerbations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… in order to perform a timely intervention preventing hospital visits and admissions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1763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1BCF-BC32-4554-910B-ADA2DC60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E497-DEDD-4067-AA20-097FFE49B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43" y="1957227"/>
            <a:ext cx="10668000" cy="381808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Population:</a:t>
            </a:r>
          </a:p>
          <a:p>
            <a:pPr lvl="1"/>
            <a:r>
              <a:rPr lang="en-US" sz="2000" dirty="0"/>
              <a:t>Patients with (uncontrolled) asthma: n =100</a:t>
            </a:r>
          </a:p>
          <a:p>
            <a:pPr lvl="1"/>
            <a:r>
              <a:rPr lang="en-US" sz="2000" dirty="0"/>
              <a:t>Patients with cystic fibrosis: n =50</a:t>
            </a:r>
          </a:p>
          <a:p>
            <a:r>
              <a:rPr lang="nl-NL" sz="2400" dirty="0" err="1"/>
              <a:t>Observational</a:t>
            </a:r>
            <a:r>
              <a:rPr lang="nl-NL" sz="2400" dirty="0"/>
              <a:t> </a:t>
            </a:r>
            <a:r>
              <a:rPr lang="nl-NL" sz="2400" dirty="0" err="1"/>
              <a:t>study</a:t>
            </a:r>
            <a:r>
              <a:rPr lang="nl-NL" sz="2400" dirty="0"/>
              <a:t> </a:t>
            </a:r>
            <a:r>
              <a:rPr lang="nl-NL" sz="2400" dirty="0" err="1"/>
              <a:t>using</a:t>
            </a:r>
            <a:r>
              <a:rPr lang="nl-NL" sz="2400" dirty="0"/>
              <a:t> spectrum of home-monitoring </a:t>
            </a:r>
            <a:r>
              <a:rPr lang="nl-NL" sz="2400" dirty="0" err="1"/>
              <a:t>techniques</a:t>
            </a:r>
            <a:endParaRPr lang="nl-NL" sz="2400" dirty="0"/>
          </a:p>
          <a:p>
            <a:pPr lvl="1"/>
            <a:r>
              <a:rPr lang="nl-NL" sz="2000" dirty="0"/>
              <a:t>12 </a:t>
            </a:r>
            <a:r>
              <a:rPr lang="nl-NL" sz="2000" dirty="0" err="1"/>
              <a:t>months</a:t>
            </a:r>
            <a:r>
              <a:rPr lang="nl-NL" sz="2000" dirty="0"/>
              <a:t> </a:t>
            </a:r>
            <a:r>
              <a:rPr lang="nl-NL" sz="2000" dirty="0" err="1"/>
              <a:t>total</a:t>
            </a:r>
            <a:r>
              <a:rPr lang="nl-NL" sz="2000" dirty="0"/>
              <a:t> </a:t>
            </a:r>
          </a:p>
          <a:p>
            <a:pPr lvl="1"/>
            <a:r>
              <a:rPr lang="nl-NL" sz="2000" dirty="0"/>
              <a:t>8 </a:t>
            </a:r>
            <a:r>
              <a:rPr lang="nl-NL" sz="2000" dirty="0" err="1"/>
              <a:t>months</a:t>
            </a:r>
            <a:r>
              <a:rPr lang="nl-NL" sz="2000" dirty="0"/>
              <a:t> ‘training/</a:t>
            </a:r>
            <a:r>
              <a:rPr lang="nl-NL" sz="2000" dirty="0" err="1"/>
              <a:t>testing</a:t>
            </a:r>
            <a:r>
              <a:rPr lang="nl-NL" sz="2000" dirty="0"/>
              <a:t> </a:t>
            </a:r>
            <a:r>
              <a:rPr lang="nl-NL" sz="2000" dirty="0" err="1"/>
              <a:t>period</a:t>
            </a:r>
            <a:r>
              <a:rPr lang="nl-NL" sz="2000" dirty="0"/>
              <a:t>’</a:t>
            </a:r>
          </a:p>
          <a:p>
            <a:pPr lvl="2"/>
            <a:r>
              <a:rPr lang="nl-NL" sz="1600" dirty="0"/>
              <a:t>Baseline ‘</a:t>
            </a:r>
            <a:r>
              <a:rPr lang="nl-NL" sz="1600" dirty="0" err="1"/>
              <a:t>normal</a:t>
            </a:r>
            <a:r>
              <a:rPr lang="nl-NL" sz="1600" dirty="0"/>
              <a:t>’, show </a:t>
            </a:r>
            <a:r>
              <a:rPr lang="nl-NL" sz="1600" dirty="0" err="1"/>
              <a:t>exacerbation</a:t>
            </a:r>
            <a:r>
              <a:rPr lang="nl-NL" sz="1600" dirty="0"/>
              <a:t> </a:t>
            </a:r>
            <a:r>
              <a:rPr lang="nl-NL" sz="1600" dirty="0" err="1"/>
              <a:t>phenotype</a:t>
            </a:r>
            <a:endParaRPr lang="nl-NL" sz="1600" dirty="0"/>
          </a:p>
          <a:p>
            <a:pPr lvl="1"/>
            <a:r>
              <a:rPr lang="nl-NL" sz="2000" dirty="0"/>
              <a:t>4 </a:t>
            </a:r>
            <a:r>
              <a:rPr lang="nl-NL" sz="2000" dirty="0" err="1"/>
              <a:t>months</a:t>
            </a:r>
            <a:r>
              <a:rPr lang="nl-NL" sz="2000" dirty="0"/>
              <a:t> ‘</a:t>
            </a:r>
            <a:r>
              <a:rPr lang="nl-NL" sz="2000" dirty="0" err="1"/>
              <a:t>validation</a:t>
            </a:r>
            <a:r>
              <a:rPr lang="nl-NL" sz="2000" dirty="0"/>
              <a:t> </a:t>
            </a:r>
            <a:r>
              <a:rPr lang="nl-NL" sz="2000" dirty="0" err="1"/>
              <a:t>period</a:t>
            </a:r>
            <a:r>
              <a:rPr lang="nl-NL" sz="2000" dirty="0"/>
              <a:t>’</a:t>
            </a:r>
          </a:p>
          <a:p>
            <a:pPr lvl="2"/>
            <a:r>
              <a:rPr lang="nl-NL" sz="1600" dirty="0" err="1"/>
              <a:t>Validation</a:t>
            </a:r>
            <a:r>
              <a:rPr lang="nl-NL" sz="1600" dirty="0"/>
              <a:t> of </a:t>
            </a:r>
            <a:r>
              <a:rPr lang="nl-NL" sz="1600" dirty="0" err="1"/>
              <a:t>developed</a:t>
            </a:r>
            <a:r>
              <a:rPr lang="nl-NL" sz="1600" dirty="0"/>
              <a:t> model(s)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CA7A23-E92F-4224-B881-5E53A8B8F81F}"/>
              </a:ext>
            </a:extLst>
          </p:cNvPr>
          <p:cNvSpPr/>
          <p:nvPr/>
        </p:nvSpPr>
        <p:spPr>
          <a:xfrm>
            <a:off x="6945330" y="1582220"/>
            <a:ext cx="1839074" cy="1739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Sample size calculation? </a:t>
            </a:r>
            <a:endParaRPr lang="nl-NL"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2B76D8-1F17-4B4E-B6C3-09051BFF6FDD}"/>
              </a:ext>
            </a:extLst>
          </p:cNvPr>
          <p:cNvSpPr/>
          <p:nvPr/>
        </p:nvSpPr>
        <p:spPr>
          <a:xfrm>
            <a:off x="6945330" y="4088790"/>
            <a:ext cx="1839074" cy="1739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 for debate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082740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F006-F3CD-4F58-ADF0-1F1EBE83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72" y="211372"/>
            <a:ext cx="2525730" cy="1524000"/>
          </a:xfrm>
        </p:spPr>
        <p:txBody>
          <a:bodyPr/>
          <a:lstStyle/>
          <a:p>
            <a:r>
              <a:rPr lang="en-US" dirty="0"/>
              <a:t>Included data</a:t>
            </a:r>
            <a:endParaRPr lang="nl-NL" dirty="0"/>
          </a:p>
        </p:txBody>
      </p:sp>
      <p:graphicFrame>
        <p:nvGraphicFramePr>
          <p:cNvPr id="5" name="Tijdelijke aanduiding voor inhoud 3">
            <a:extLst>
              <a:ext uri="{FF2B5EF4-FFF2-40B4-BE49-F238E27FC236}">
                <a16:creationId xmlns:a16="http://schemas.microsoft.com/office/drawing/2014/main" id="{6EDBDA5B-660D-41F7-A8E2-9F97D36ADF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8831770"/>
              </p:ext>
            </p:extLst>
          </p:nvPr>
        </p:nvGraphicFramePr>
        <p:xfrm>
          <a:off x="3230920" y="1695198"/>
          <a:ext cx="7825872" cy="323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44B3B0F-BFFE-47EA-8C6D-9754CCF7A0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9202278"/>
              </p:ext>
            </p:extLst>
          </p:nvPr>
        </p:nvGraphicFramePr>
        <p:xfrm>
          <a:off x="3491576" y="2306767"/>
          <a:ext cx="4320000" cy="28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D9BBDE7-F521-4CC0-8535-6C2094AA7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7534463"/>
              </p:ext>
            </p:extLst>
          </p:nvPr>
        </p:nvGraphicFramePr>
        <p:xfrm>
          <a:off x="6793362" y="251546"/>
          <a:ext cx="4320000" cy="28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7AA0F65-B156-4307-B89F-61AF0E6CBC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9194697"/>
              </p:ext>
            </p:extLst>
          </p:nvPr>
        </p:nvGraphicFramePr>
        <p:xfrm>
          <a:off x="4119410" y="190639"/>
          <a:ext cx="4320000" cy="2591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9" name="Tijdelijke aanduiding voor inhoud 3">
            <a:extLst>
              <a:ext uri="{FF2B5EF4-FFF2-40B4-BE49-F238E27FC236}">
                <a16:creationId xmlns:a16="http://schemas.microsoft.com/office/drawing/2014/main" id="{E40A68DE-A611-4FB3-A3B4-00B4C9607D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130712"/>
              </p:ext>
            </p:extLst>
          </p:nvPr>
        </p:nvGraphicFramePr>
        <p:xfrm>
          <a:off x="6456224" y="2843429"/>
          <a:ext cx="4994276" cy="1977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0" name="Tijdelijke aanduiding voor inhoud 3">
            <a:extLst>
              <a:ext uri="{FF2B5EF4-FFF2-40B4-BE49-F238E27FC236}">
                <a16:creationId xmlns:a16="http://schemas.microsoft.com/office/drawing/2014/main" id="{A927BB27-1C6A-4FDC-90EE-0E53755A39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736546"/>
              </p:ext>
            </p:extLst>
          </p:nvPr>
        </p:nvGraphicFramePr>
        <p:xfrm>
          <a:off x="4776647" y="4809585"/>
          <a:ext cx="4994276" cy="1977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cxnSp>
        <p:nvCxnSpPr>
          <p:cNvPr id="11" name="Rechte verbindingslijn met pijl 11">
            <a:extLst>
              <a:ext uri="{FF2B5EF4-FFF2-40B4-BE49-F238E27FC236}">
                <a16:creationId xmlns:a16="http://schemas.microsoft.com/office/drawing/2014/main" id="{6AED718A-471B-4A81-8456-B0D30898B5E9}"/>
              </a:ext>
            </a:extLst>
          </p:cNvPr>
          <p:cNvCxnSpPr/>
          <p:nvPr/>
        </p:nvCxnSpPr>
        <p:spPr>
          <a:xfrm>
            <a:off x="7570818" y="4292860"/>
            <a:ext cx="0" cy="4042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C6469B7D-9210-49B3-8C75-274E0DB4FB75}"/>
              </a:ext>
            </a:extLst>
          </p:cNvPr>
          <p:cNvCxnSpPr>
            <a:cxnSpLocks/>
          </p:cNvCxnSpPr>
          <p:nvPr/>
        </p:nvCxnSpPr>
        <p:spPr>
          <a:xfrm flipV="1">
            <a:off x="8527784" y="4494986"/>
            <a:ext cx="760054" cy="6636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167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DF6E-5348-45D2-B0A7-1333E422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and analysis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1B6E3-08B5-4177-8731-6D1D39ED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Population model</a:t>
            </a:r>
          </a:p>
          <a:p>
            <a:pPr lvl="1"/>
            <a:r>
              <a:rPr lang="en-US" dirty="0"/>
              <a:t>Generalized model applicable to existing and future subjects	</a:t>
            </a:r>
          </a:p>
          <a:p>
            <a:pPr lvl="1"/>
            <a:r>
              <a:rPr lang="en-US" dirty="0"/>
              <a:t>To be used during training of new subjects</a:t>
            </a:r>
          </a:p>
          <a:p>
            <a:pPr lvl="1"/>
            <a:r>
              <a:rPr lang="en-US" dirty="0"/>
              <a:t>RF / naïve Bayes / SVM / neural network </a:t>
            </a:r>
          </a:p>
          <a:p>
            <a:r>
              <a:rPr lang="en-US" dirty="0"/>
              <a:t>Personalized model(s)</a:t>
            </a:r>
          </a:p>
          <a:p>
            <a:pPr lvl="1"/>
            <a:r>
              <a:rPr lang="en-US" dirty="0"/>
              <a:t>Time-series model </a:t>
            </a:r>
          </a:p>
          <a:p>
            <a:pPr lvl="1"/>
            <a:r>
              <a:rPr lang="en-US" dirty="0"/>
              <a:t>Predict probability of event in the next x days</a:t>
            </a:r>
          </a:p>
          <a:p>
            <a:pPr lvl="1"/>
            <a:endParaRPr lang="nl-N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25795E-67C7-4A9D-A401-0F1BE7E6BDDE}"/>
              </a:ext>
            </a:extLst>
          </p:cNvPr>
          <p:cNvSpPr/>
          <p:nvPr/>
        </p:nvSpPr>
        <p:spPr>
          <a:xfrm>
            <a:off x="9590926" y="3667873"/>
            <a:ext cx="1839074" cy="1739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Refinement?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375186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46D1-6D77-4AAD-8083-A58E846C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0109"/>
            <a:ext cx="10668000" cy="1524000"/>
          </a:xfrm>
        </p:spPr>
        <p:txBody>
          <a:bodyPr/>
          <a:lstStyle/>
          <a:p>
            <a:r>
              <a:rPr lang="en-US" dirty="0"/>
              <a:t>Envisioned (future) implementation</a:t>
            </a:r>
            <a:endParaRPr lang="nl-NL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431E2AF-264C-43D9-B5AC-7A00D658E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272910"/>
              </p:ext>
            </p:extLst>
          </p:nvPr>
        </p:nvGraphicFramePr>
        <p:xfrm>
          <a:off x="1007918" y="1704109"/>
          <a:ext cx="10307782" cy="31308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6377">
                  <a:extLst>
                    <a:ext uri="{9D8B030D-6E8A-4147-A177-3AD203B41FA5}">
                      <a16:colId xmlns:a16="http://schemas.microsoft.com/office/drawing/2014/main" val="757536954"/>
                    </a:ext>
                  </a:extLst>
                </a:gridCol>
                <a:gridCol w="2576377">
                  <a:extLst>
                    <a:ext uri="{9D8B030D-6E8A-4147-A177-3AD203B41FA5}">
                      <a16:colId xmlns:a16="http://schemas.microsoft.com/office/drawing/2014/main" val="814331382"/>
                    </a:ext>
                  </a:extLst>
                </a:gridCol>
                <a:gridCol w="2577514">
                  <a:extLst>
                    <a:ext uri="{9D8B030D-6E8A-4147-A177-3AD203B41FA5}">
                      <a16:colId xmlns:a16="http://schemas.microsoft.com/office/drawing/2014/main" val="1459807901"/>
                    </a:ext>
                  </a:extLst>
                </a:gridCol>
                <a:gridCol w="2577514">
                  <a:extLst>
                    <a:ext uri="{9D8B030D-6E8A-4147-A177-3AD203B41FA5}">
                      <a16:colId xmlns:a16="http://schemas.microsoft.com/office/drawing/2014/main" val="3885118511"/>
                    </a:ext>
                  </a:extLst>
                </a:gridCol>
              </a:tblGrid>
              <a:tr h="162233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Phase</a:t>
                      </a:r>
                      <a:endParaRPr lang="nl-NL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Learning/training</a:t>
                      </a:r>
                      <a:endParaRPr lang="nl-NL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Implementation</a:t>
                      </a:r>
                      <a:endParaRPr lang="nl-NL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Iterative learning</a:t>
                      </a:r>
                      <a:endParaRPr lang="nl-NL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4916554"/>
                  </a:ext>
                </a:extLst>
              </a:tr>
              <a:tr h="501365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Goal</a:t>
                      </a:r>
                      <a:endParaRPr lang="nl-NL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Collect data to build individual algorithm.</a:t>
                      </a:r>
                      <a:endParaRPr lang="nl-NL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Implement the individual algorithm to </a:t>
                      </a:r>
                      <a:endParaRPr lang="nl-NL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Re-validate the algorithm with a new rich dataset. </a:t>
                      </a:r>
                      <a:endParaRPr lang="nl-NL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4109063"/>
                  </a:ext>
                </a:extLst>
              </a:tr>
              <a:tr h="331799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Duration</a:t>
                      </a:r>
                      <a:endParaRPr lang="nl-NL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2-8 months*</a:t>
                      </a:r>
                      <a:endParaRPr lang="nl-NL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6 months</a:t>
                      </a:r>
                      <a:endParaRPr lang="nl-NL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0.5-1 month, with 6–12-month intervals</a:t>
                      </a:r>
                      <a:endParaRPr lang="nl-NL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4172839"/>
                  </a:ext>
                </a:extLst>
              </a:tr>
              <a:tr h="501365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Data collection</a:t>
                      </a:r>
                      <a:endParaRPr lang="nl-NL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All parameters </a:t>
                      </a:r>
                      <a:endParaRPr lang="nl-NL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Parameters relevant for the individual algorithm</a:t>
                      </a:r>
                      <a:endParaRPr lang="nl-NL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All parameters</a:t>
                      </a:r>
                      <a:endParaRPr lang="nl-NL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7176997"/>
                  </a:ext>
                </a:extLst>
              </a:tr>
              <a:tr h="162233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Active algorithm</a:t>
                      </a:r>
                      <a:endParaRPr lang="nl-NL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Population algorithm</a:t>
                      </a:r>
                      <a:endParaRPr lang="nl-NL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Individual algorithm</a:t>
                      </a:r>
                      <a:endParaRPr lang="nl-NL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Individual algorithm</a:t>
                      </a:r>
                      <a:endParaRPr lang="nl-NL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5563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81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8A42F-3500-41F5-9EC4-81AB9640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792"/>
            <a:ext cx="7545421" cy="4572000"/>
          </a:xfrm>
        </p:spPr>
        <p:txBody>
          <a:bodyPr anchor="t">
            <a:normAutofit/>
          </a:bodyPr>
          <a:lstStyle/>
          <a:p>
            <a:r>
              <a:rPr lang="en-US" sz="2800" dirty="0"/>
              <a:t>Clinical care in children</a:t>
            </a:r>
            <a:endParaRPr lang="nl-NL" sz="2800" dirty="0"/>
          </a:p>
        </p:txBody>
      </p:sp>
      <p:pic>
        <p:nvPicPr>
          <p:cNvPr id="6" name="Picture 5" descr="Doctor greeting boy sitting on mother in clinic">
            <a:extLst>
              <a:ext uri="{FF2B5EF4-FFF2-40B4-BE49-F238E27FC236}">
                <a16:creationId xmlns:a16="http://schemas.microsoft.com/office/drawing/2014/main" id="{57B05E08-4971-44D1-8568-D44813434A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1" r="14118"/>
          <a:stretch/>
        </p:blipFill>
        <p:spPr>
          <a:xfrm>
            <a:off x="8016131" y="-104311"/>
            <a:ext cx="4583947" cy="6131661"/>
          </a:xfrm>
          <a:custGeom>
            <a:avLst/>
            <a:gdLst/>
            <a:ahLst/>
            <a:cxnLst/>
            <a:rect l="l" t="t" r="r" b="b"/>
            <a:pathLst>
              <a:path w="4583947" h="6131671">
                <a:moveTo>
                  <a:pt x="1303111" y="0"/>
                </a:moveTo>
                <a:lnTo>
                  <a:pt x="4583947" y="0"/>
                </a:lnTo>
                <a:lnTo>
                  <a:pt x="4583947" y="4228311"/>
                </a:lnTo>
                <a:lnTo>
                  <a:pt x="4541880" y="4258857"/>
                </a:lnTo>
                <a:cubicBezTo>
                  <a:pt x="4395640" y="4361102"/>
                  <a:pt x="4254236" y="4453840"/>
                  <a:pt x="4128523" y="4540543"/>
                </a:cubicBezTo>
                <a:cubicBezTo>
                  <a:pt x="3416510" y="5032410"/>
                  <a:pt x="2702940" y="5523262"/>
                  <a:pt x="1946719" y="5933430"/>
                </a:cubicBezTo>
                <a:cubicBezTo>
                  <a:pt x="1506382" y="6172525"/>
                  <a:pt x="872113" y="6310628"/>
                  <a:pt x="393090" y="5653230"/>
                </a:cubicBezTo>
                <a:cubicBezTo>
                  <a:pt x="73281" y="5214029"/>
                  <a:pt x="-2478" y="4628756"/>
                  <a:pt x="62" y="4146595"/>
                </a:cubicBezTo>
                <a:cubicBezTo>
                  <a:pt x="8670" y="2518973"/>
                  <a:pt x="544344" y="1015353"/>
                  <a:pt x="1277882" y="32051"/>
                </a:cubicBez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423BB46-9386-40B6-B6A8-70CDDE734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9075" y="16663"/>
            <a:ext cx="4352924" cy="6092804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3578025 w 4496214"/>
              <a:gd name="connsiteY2" fmla="*/ 3466740 h 4650427"/>
              <a:gd name="connsiteX3" fmla="*/ 1946719 w 4496214"/>
              <a:gd name="connsiteY3" fmla="*/ 4497028 h 4650427"/>
              <a:gd name="connsiteX4" fmla="*/ 393090 w 4496214"/>
              <a:gd name="connsiteY4" fmla="*/ 4216828 h 4650427"/>
              <a:gd name="connsiteX5" fmla="*/ 62 w 4496214"/>
              <a:gd name="connsiteY5" fmla="*/ 2710193 h 4650427"/>
              <a:gd name="connsiteX6" fmla="*/ 513680 w 4496214"/>
              <a:gd name="connsiteY6" fmla="*/ 0 h 4650427"/>
              <a:gd name="connsiteX0" fmla="*/ 4496214 w 4496214"/>
              <a:gd name="connsiteY0" fmla="*/ 2853699 h 4650427"/>
              <a:gd name="connsiteX1" fmla="*/ 3578025 w 4496214"/>
              <a:gd name="connsiteY1" fmla="*/ 3466740 h 4650427"/>
              <a:gd name="connsiteX2" fmla="*/ 1946719 w 4496214"/>
              <a:gd name="connsiteY2" fmla="*/ 4497028 h 4650427"/>
              <a:gd name="connsiteX3" fmla="*/ 393090 w 4496214"/>
              <a:gd name="connsiteY3" fmla="*/ 4216828 h 4650427"/>
              <a:gd name="connsiteX4" fmla="*/ 62 w 4496214"/>
              <a:gd name="connsiteY4" fmla="*/ 2710193 h 4650427"/>
              <a:gd name="connsiteX5" fmla="*/ 513680 w 4496214"/>
              <a:gd name="connsiteY5" fmla="*/ 0 h 4650427"/>
              <a:gd name="connsiteX0" fmla="*/ 3578025 w 3578025"/>
              <a:gd name="connsiteY0" fmla="*/ 3466740 h 4650427"/>
              <a:gd name="connsiteX1" fmla="*/ 1946719 w 3578025"/>
              <a:gd name="connsiteY1" fmla="*/ 4497028 h 4650427"/>
              <a:gd name="connsiteX2" fmla="*/ 393090 w 3578025"/>
              <a:gd name="connsiteY2" fmla="*/ 4216828 h 4650427"/>
              <a:gd name="connsiteX3" fmla="*/ 62 w 3578025"/>
              <a:gd name="connsiteY3" fmla="*/ 2710193 h 4650427"/>
              <a:gd name="connsiteX4" fmla="*/ 513680 w 3578025"/>
              <a:gd name="connsiteY4" fmla="*/ 0 h 4650427"/>
              <a:gd name="connsiteX0" fmla="*/ 3578025 w 3578025"/>
              <a:gd name="connsiteY0" fmla="*/ 3466740 h 4705670"/>
              <a:gd name="connsiteX1" fmla="*/ 1946719 w 3578025"/>
              <a:gd name="connsiteY1" fmla="*/ 4497028 h 4705670"/>
              <a:gd name="connsiteX2" fmla="*/ 393090 w 3578025"/>
              <a:gd name="connsiteY2" fmla="*/ 4216828 h 4705670"/>
              <a:gd name="connsiteX3" fmla="*/ 62 w 3578025"/>
              <a:gd name="connsiteY3" fmla="*/ 2710193 h 4705670"/>
              <a:gd name="connsiteX4" fmla="*/ 513680 w 3578025"/>
              <a:gd name="connsiteY4" fmla="*/ 0 h 470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025" h="4705670">
                <a:moveTo>
                  <a:pt x="3578025" y="3466740"/>
                </a:moveTo>
                <a:cubicBezTo>
                  <a:pt x="3034256" y="3810169"/>
                  <a:pt x="2520630" y="4206761"/>
                  <a:pt x="1946719" y="4497028"/>
                </a:cubicBezTo>
                <a:cubicBezTo>
                  <a:pt x="1423184" y="4761816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3632F-8091-4014-A36C-E34D60BCE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81" y="1813164"/>
            <a:ext cx="3962172" cy="2950723"/>
          </a:xfrm>
        </p:spPr>
        <p:txBody>
          <a:bodyPr>
            <a:normAutofit/>
          </a:bodyPr>
          <a:lstStyle/>
          <a:p>
            <a:r>
              <a:rPr lang="en-US" sz="2200" dirty="0"/>
              <a:t>Hospital</a:t>
            </a:r>
          </a:p>
          <a:p>
            <a:r>
              <a:rPr lang="en-US" sz="2200" dirty="0"/>
              <a:t>Invasive measurements</a:t>
            </a:r>
          </a:p>
          <a:p>
            <a:r>
              <a:rPr lang="en-US" sz="2200" dirty="0"/>
              <a:t>Big time intervals</a:t>
            </a:r>
          </a:p>
          <a:p>
            <a:r>
              <a:rPr lang="en-US" sz="2200" dirty="0"/>
              <a:t>One-size fits all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49969B-1843-483D-8280-A4B319BBD296}"/>
              </a:ext>
            </a:extLst>
          </p:cNvPr>
          <p:cNvSpPr txBox="1">
            <a:spLocks/>
          </p:cNvSpPr>
          <p:nvPr/>
        </p:nvSpPr>
        <p:spPr>
          <a:xfrm>
            <a:off x="495181" y="4534462"/>
            <a:ext cx="6170461" cy="9946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Can we do this differently?</a:t>
            </a:r>
          </a:p>
          <a:p>
            <a:pPr lvl="1"/>
            <a:r>
              <a:rPr lang="en-US" sz="2000" dirty="0"/>
              <a:t>New methods</a:t>
            </a:r>
          </a:p>
          <a:p>
            <a:pPr lvl="1"/>
            <a:r>
              <a:rPr lang="en-US" sz="2000" dirty="0"/>
              <a:t>New techniques</a:t>
            </a:r>
          </a:p>
          <a:p>
            <a:pPr lvl="1"/>
            <a:r>
              <a:rPr lang="en-US" sz="2000" dirty="0"/>
              <a:t>Natural environment / real world?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308CE-9D79-44A0-AA5C-D298E40C5BC8}"/>
              </a:ext>
            </a:extLst>
          </p:cNvPr>
          <p:cNvSpPr txBox="1">
            <a:spLocks/>
          </p:cNvSpPr>
          <p:nvPr/>
        </p:nvSpPr>
        <p:spPr>
          <a:xfrm>
            <a:off x="0" y="852792"/>
            <a:ext cx="9004056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Clinical care in children – in the future</a:t>
            </a:r>
            <a:endParaRPr lang="nl-NL" sz="2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E65378D-18A9-419B-94AC-902C37DE221E}"/>
              </a:ext>
            </a:extLst>
          </p:cNvPr>
          <p:cNvSpPr txBox="1">
            <a:spLocks/>
          </p:cNvSpPr>
          <p:nvPr/>
        </p:nvSpPr>
        <p:spPr>
          <a:xfrm>
            <a:off x="495182" y="1813164"/>
            <a:ext cx="5098484" cy="2950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Home </a:t>
            </a:r>
          </a:p>
          <a:p>
            <a:r>
              <a:rPr lang="en-US" sz="2200" dirty="0"/>
              <a:t>Non-invasive measurements</a:t>
            </a:r>
          </a:p>
          <a:p>
            <a:r>
              <a:rPr lang="en-US" sz="2200" dirty="0"/>
              <a:t>Continuous</a:t>
            </a:r>
          </a:p>
          <a:p>
            <a:r>
              <a:rPr lang="en-US" sz="2200" dirty="0" err="1"/>
              <a:t>Personalised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3552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 uiExpand="1" build="p" bldLvl="2"/>
      <p:bldP spid="8" grpId="0"/>
      <p:bldP spid="1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075615F8-B807-416B-8DBB-536E4371A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bstract mesh of blue lines and verticies">
            <a:extLst>
              <a:ext uri="{FF2B5EF4-FFF2-40B4-BE49-F238E27FC236}">
                <a16:creationId xmlns:a16="http://schemas.microsoft.com/office/drawing/2014/main" id="{0BBD6555-8B66-4842-9D9A-90DD2A694E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73" r="-2" b="-2"/>
          <a:stretch/>
        </p:blipFill>
        <p:spPr>
          <a:xfrm>
            <a:off x="6107467" y="2"/>
            <a:ext cx="5820494" cy="2302951"/>
          </a:xfrm>
          <a:custGeom>
            <a:avLst/>
            <a:gdLst/>
            <a:ahLst/>
            <a:cxnLst/>
            <a:rect l="l" t="t" r="r" b="b"/>
            <a:pathLst>
              <a:path w="5820494" h="2302951">
                <a:moveTo>
                  <a:pt x="331087" y="0"/>
                </a:moveTo>
                <a:lnTo>
                  <a:pt x="5820494" y="0"/>
                </a:lnTo>
                <a:lnTo>
                  <a:pt x="5709900" y="213766"/>
                </a:lnTo>
                <a:cubicBezTo>
                  <a:pt x="5432869" y="711271"/>
                  <a:pt x="5095500" y="1152643"/>
                  <a:pt x="4932484" y="1340037"/>
                </a:cubicBezTo>
                <a:cubicBezTo>
                  <a:pt x="4535940" y="1795562"/>
                  <a:pt x="3997053" y="2167493"/>
                  <a:pt x="3361811" y="2268288"/>
                </a:cubicBezTo>
                <a:cubicBezTo>
                  <a:pt x="2395334" y="2421964"/>
                  <a:pt x="953447" y="2057186"/>
                  <a:pt x="286590" y="1322722"/>
                </a:cubicBezTo>
                <a:cubicBezTo>
                  <a:pt x="-136161" y="857205"/>
                  <a:pt x="-42091" y="443733"/>
                  <a:pt x="251826" y="87954"/>
                </a:cubicBezTo>
                <a:close/>
              </a:path>
            </a:pathLst>
          </a:custGeom>
        </p:spPr>
      </p:pic>
      <p:pic>
        <p:nvPicPr>
          <p:cNvPr id="5" name="Content Placeholder 4" descr="Father combing daughter's hair">
            <a:extLst>
              <a:ext uri="{FF2B5EF4-FFF2-40B4-BE49-F238E27FC236}">
                <a16:creationId xmlns:a16="http://schemas.microsoft.com/office/drawing/2014/main" id="{F1997B3A-0BF1-4DFF-93A8-B50CE3033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7" r="13235" b="2"/>
          <a:stretch/>
        </p:blipFill>
        <p:spPr>
          <a:xfrm>
            <a:off x="7961952" y="3048001"/>
            <a:ext cx="4230048" cy="3809998"/>
          </a:xfrm>
          <a:custGeom>
            <a:avLst/>
            <a:gdLst/>
            <a:ahLst/>
            <a:cxnLst/>
            <a:rect l="l" t="t" r="r" b="b"/>
            <a:pathLst>
              <a:path w="4230048" h="3809998">
                <a:moveTo>
                  <a:pt x="2183095" y="18"/>
                </a:moveTo>
                <a:cubicBezTo>
                  <a:pt x="2652021" y="-4644"/>
                  <a:pt x="3095337" y="947177"/>
                  <a:pt x="3425027" y="1440807"/>
                </a:cubicBezTo>
                <a:cubicBezTo>
                  <a:pt x="3436611" y="1458213"/>
                  <a:pt x="3455517" y="1484324"/>
                  <a:pt x="3480109" y="1517585"/>
                </a:cubicBezTo>
                <a:cubicBezTo>
                  <a:pt x="3749371" y="1882737"/>
                  <a:pt x="4144039" y="2208821"/>
                  <a:pt x="4221130" y="2801399"/>
                </a:cubicBezTo>
                <a:lnTo>
                  <a:pt x="4230048" y="2899971"/>
                </a:lnTo>
                <a:lnTo>
                  <a:pt x="4230048" y="3224557"/>
                </a:lnTo>
                <a:lnTo>
                  <a:pt x="4230047" y="3224568"/>
                </a:lnTo>
                <a:lnTo>
                  <a:pt x="4230047" y="3809998"/>
                </a:lnTo>
                <a:lnTo>
                  <a:pt x="4077743" y="3809998"/>
                </a:lnTo>
                <a:lnTo>
                  <a:pt x="892220" y="3809998"/>
                </a:lnTo>
                <a:lnTo>
                  <a:pt x="840654" y="3790763"/>
                </a:lnTo>
                <a:cubicBezTo>
                  <a:pt x="487978" y="3656636"/>
                  <a:pt x="58498" y="3454097"/>
                  <a:pt x="5750" y="2913921"/>
                </a:cubicBezTo>
                <a:cubicBezTo>
                  <a:pt x="-64577" y="2192439"/>
                  <a:pt x="527932" y="1403503"/>
                  <a:pt x="819614" y="1008105"/>
                </a:cubicBezTo>
                <a:cubicBezTo>
                  <a:pt x="1190771" y="504837"/>
                  <a:pt x="1667013" y="5308"/>
                  <a:pt x="2183095" y="18"/>
                </a:cubicBezTo>
                <a:close/>
              </a:path>
            </a:pathLst>
          </a:custGeom>
        </p:spPr>
      </p:pic>
      <p:sp>
        <p:nvSpPr>
          <p:cNvPr id="33" name="Freeform: Shape 26">
            <a:extLst>
              <a:ext uri="{FF2B5EF4-FFF2-40B4-BE49-F238E27FC236}">
                <a16:creationId xmlns:a16="http://schemas.microsoft.com/office/drawing/2014/main" id="{B4E82C7F-8602-4A38-A43F-2CC20AB9D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85154" flipH="1">
            <a:off x="7260230" y="-2526873"/>
            <a:ext cx="3738966" cy="620627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0C530-5E06-4C5C-B661-69C8805B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930" y="631036"/>
            <a:ext cx="5334000" cy="1524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 dirty="0" err="1">
                <a:latin typeface="+mj-lt"/>
                <a:ea typeface="+mj-ea"/>
                <a:cs typeface="+mj-cs"/>
              </a:rPr>
              <a:t>Care@home</a:t>
            </a:r>
            <a:br>
              <a:rPr lang="en-US" sz="3200" kern="1200" dirty="0">
                <a:latin typeface="+mj-lt"/>
                <a:ea typeface="+mj-ea"/>
                <a:cs typeface="+mj-cs"/>
              </a:rPr>
            </a:br>
            <a:endParaRPr lang="en-US" sz="32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A06B0AD-0FB6-49D3-B6B5-9AA4E8D8B95F}"/>
              </a:ext>
            </a:extLst>
          </p:cNvPr>
          <p:cNvSpPr/>
          <p:nvPr/>
        </p:nvSpPr>
        <p:spPr>
          <a:xfrm>
            <a:off x="535212" y="2720023"/>
            <a:ext cx="6891528" cy="909018"/>
          </a:xfrm>
          <a:custGeom>
            <a:avLst/>
            <a:gdLst>
              <a:gd name="connsiteX0" fmla="*/ 0 w 6891528"/>
              <a:gd name="connsiteY0" fmla="*/ 0 h 1134000"/>
              <a:gd name="connsiteX1" fmla="*/ 6891528 w 6891528"/>
              <a:gd name="connsiteY1" fmla="*/ 0 h 1134000"/>
              <a:gd name="connsiteX2" fmla="*/ 6891528 w 6891528"/>
              <a:gd name="connsiteY2" fmla="*/ 1134000 h 1134000"/>
              <a:gd name="connsiteX3" fmla="*/ 0 w 6891528"/>
              <a:gd name="connsiteY3" fmla="*/ 1134000 h 1134000"/>
              <a:gd name="connsiteX4" fmla="*/ 0 w 6891528"/>
              <a:gd name="connsiteY4" fmla="*/ 0 h 11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1528" h="1134000">
                <a:moveTo>
                  <a:pt x="0" y="0"/>
                </a:moveTo>
                <a:lnTo>
                  <a:pt x="6891528" y="0"/>
                </a:lnTo>
                <a:lnTo>
                  <a:pt x="6891528" y="1134000"/>
                </a:lnTo>
                <a:lnTo>
                  <a:pt x="0" y="1134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4859" tIns="312420" rIns="534859" bIns="106680" numCol="1" spcCol="1270" anchor="t" anchorCtr="0">
            <a:noAutofit/>
          </a:bodyPr>
          <a:lstStyle/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 dirty="0"/>
              <a:t>Selection</a:t>
            </a: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 dirty="0"/>
              <a:t>Technical- and clinical validation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7B8F74C-70FD-4401-A198-6C5598BBB57F}"/>
              </a:ext>
            </a:extLst>
          </p:cNvPr>
          <p:cNvSpPr/>
          <p:nvPr/>
        </p:nvSpPr>
        <p:spPr>
          <a:xfrm>
            <a:off x="879788" y="2498623"/>
            <a:ext cx="5118142" cy="442800"/>
          </a:xfrm>
          <a:custGeom>
            <a:avLst/>
            <a:gdLst>
              <a:gd name="connsiteX0" fmla="*/ 0 w 4824069"/>
              <a:gd name="connsiteY0" fmla="*/ 73801 h 442800"/>
              <a:gd name="connsiteX1" fmla="*/ 73801 w 4824069"/>
              <a:gd name="connsiteY1" fmla="*/ 0 h 442800"/>
              <a:gd name="connsiteX2" fmla="*/ 4750268 w 4824069"/>
              <a:gd name="connsiteY2" fmla="*/ 0 h 442800"/>
              <a:gd name="connsiteX3" fmla="*/ 4824069 w 4824069"/>
              <a:gd name="connsiteY3" fmla="*/ 73801 h 442800"/>
              <a:gd name="connsiteX4" fmla="*/ 4824069 w 4824069"/>
              <a:gd name="connsiteY4" fmla="*/ 368999 h 442800"/>
              <a:gd name="connsiteX5" fmla="*/ 4750268 w 4824069"/>
              <a:gd name="connsiteY5" fmla="*/ 442800 h 442800"/>
              <a:gd name="connsiteX6" fmla="*/ 73801 w 4824069"/>
              <a:gd name="connsiteY6" fmla="*/ 442800 h 442800"/>
              <a:gd name="connsiteX7" fmla="*/ 0 w 4824069"/>
              <a:gd name="connsiteY7" fmla="*/ 368999 h 442800"/>
              <a:gd name="connsiteX8" fmla="*/ 0 w 4824069"/>
              <a:gd name="connsiteY8" fmla="*/ 73801 h 44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24069" h="442800">
                <a:moveTo>
                  <a:pt x="0" y="73801"/>
                </a:moveTo>
                <a:cubicBezTo>
                  <a:pt x="0" y="33042"/>
                  <a:pt x="33042" y="0"/>
                  <a:pt x="73801" y="0"/>
                </a:cubicBezTo>
                <a:lnTo>
                  <a:pt x="4750268" y="0"/>
                </a:lnTo>
                <a:cubicBezTo>
                  <a:pt x="4791027" y="0"/>
                  <a:pt x="4824069" y="33042"/>
                  <a:pt x="4824069" y="73801"/>
                </a:cubicBezTo>
                <a:lnTo>
                  <a:pt x="4824069" y="368999"/>
                </a:lnTo>
                <a:cubicBezTo>
                  <a:pt x="4824069" y="409758"/>
                  <a:pt x="4791027" y="442800"/>
                  <a:pt x="4750268" y="442800"/>
                </a:cubicBezTo>
                <a:lnTo>
                  <a:pt x="73801" y="442800"/>
                </a:lnTo>
                <a:cubicBezTo>
                  <a:pt x="33042" y="442800"/>
                  <a:pt x="0" y="409758"/>
                  <a:pt x="0" y="368999"/>
                </a:cubicBezTo>
                <a:lnTo>
                  <a:pt x="0" y="73801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954" tIns="21616" rIns="203954" bIns="21616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/>
              <a:t>Implementation of digital biomarkers in clinical care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16AA5C9-EE0C-4738-80CF-A2E78C5EF7B9}"/>
              </a:ext>
            </a:extLst>
          </p:cNvPr>
          <p:cNvSpPr/>
          <p:nvPr/>
        </p:nvSpPr>
        <p:spPr>
          <a:xfrm>
            <a:off x="535212" y="4156423"/>
            <a:ext cx="7067664" cy="1101281"/>
          </a:xfrm>
          <a:custGeom>
            <a:avLst/>
            <a:gdLst>
              <a:gd name="connsiteX0" fmla="*/ 0 w 6891528"/>
              <a:gd name="connsiteY0" fmla="*/ 0 h 1370250"/>
              <a:gd name="connsiteX1" fmla="*/ 6891528 w 6891528"/>
              <a:gd name="connsiteY1" fmla="*/ 0 h 1370250"/>
              <a:gd name="connsiteX2" fmla="*/ 6891528 w 6891528"/>
              <a:gd name="connsiteY2" fmla="*/ 1370250 h 1370250"/>
              <a:gd name="connsiteX3" fmla="*/ 0 w 6891528"/>
              <a:gd name="connsiteY3" fmla="*/ 1370250 h 1370250"/>
              <a:gd name="connsiteX4" fmla="*/ 0 w 6891528"/>
              <a:gd name="connsiteY4" fmla="*/ 0 h 13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1528" h="1370250">
                <a:moveTo>
                  <a:pt x="0" y="0"/>
                </a:moveTo>
                <a:lnTo>
                  <a:pt x="6891528" y="0"/>
                </a:lnTo>
                <a:lnTo>
                  <a:pt x="6891528" y="1370250"/>
                </a:lnTo>
                <a:lnTo>
                  <a:pt x="0" y="13702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4859" tIns="312420" rIns="534859" bIns="106680" numCol="1" spcCol="1270" anchor="t" anchorCtr="0">
            <a:noAutofit/>
          </a:bodyPr>
          <a:lstStyle/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dirty="0"/>
              <a:t>Home-monitoring with digital biomarkers in asthma and CF</a:t>
            </a:r>
            <a:endParaRPr lang="en-US" sz="1500" kern="1200" dirty="0"/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 dirty="0"/>
              <a:t>Implement complete spectrum of home-monitoring techniques</a:t>
            </a: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 dirty="0"/>
              <a:t>Develop population and individual models to predict exacerbations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1C19214-C78D-4FFF-928F-02113A355475}"/>
              </a:ext>
            </a:extLst>
          </p:cNvPr>
          <p:cNvSpPr/>
          <p:nvPr/>
        </p:nvSpPr>
        <p:spPr>
          <a:xfrm>
            <a:off x="879788" y="3935023"/>
            <a:ext cx="4824069" cy="442800"/>
          </a:xfrm>
          <a:custGeom>
            <a:avLst/>
            <a:gdLst>
              <a:gd name="connsiteX0" fmla="*/ 0 w 4824069"/>
              <a:gd name="connsiteY0" fmla="*/ 73801 h 442800"/>
              <a:gd name="connsiteX1" fmla="*/ 73801 w 4824069"/>
              <a:gd name="connsiteY1" fmla="*/ 0 h 442800"/>
              <a:gd name="connsiteX2" fmla="*/ 4750268 w 4824069"/>
              <a:gd name="connsiteY2" fmla="*/ 0 h 442800"/>
              <a:gd name="connsiteX3" fmla="*/ 4824069 w 4824069"/>
              <a:gd name="connsiteY3" fmla="*/ 73801 h 442800"/>
              <a:gd name="connsiteX4" fmla="*/ 4824069 w 4824069"/>
              <a:gd name="connsiteY4" fmla="*/ 368999 h 442800"/>
              <a:gd name="connsiteX5" fmla="*/ 4750268 w 4824069"/>
              <a:gd name="connsiteY5" fmla="*/ 442800 h 442800"/>
              <a:gd name="connsiteX6" fmla="*/ 73801 w 4824069"/>
              <a:gd name="connsiteY6" fmla="*/ 442800 h 442800"/>
              <a:gd name="connsiteX7" fmla="*/ 0 w 4824069"/>
              <a:gd name="connsiteY7" fmla="*/ 368999 h 442800"/>
              <a:gd name="connsiteX8" fmla="*/ 0 w 4824069"/>
              <a:gd name="connsiteY8" fmla="*/ 73801 h 44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24069" h="442800">
                <a:moveTo>
                  <a:pt x="0" y="73801"/>
                </a:moveTo>
                <a:cubicBezTo>
                  <a:pt x="0" y="33042"/>
                  <a:pt x="33042" y="0"/>
                  <a:pt x="73801" y="0"/>
                </a:cubicBezTo>
                <a:lnTo>
                  <a:pt x="4750268" y="0"/>
                </a:lnTo>
                <a:cubicBezTo>
                  <a:pt x="4791027" y="0"/>
                  <a:pt x="4824069" y="33042"/>
                  <a:pt x="4824069" y="73801"/>
                </a:cubicBezTo>
                <a:lnTo>
                  <a:pt x="4824069" y="368999"/>
                </a:lnTo>
                <a:cubicBezTo>
                  <a:pt x="4824069" y="409758"/>
                  <a:pt x="4791027" y="442800"/>
                  <a:pt x="4750268" y="442800"/>
                </a:cubicBezTo>
                <a:lnTo>
                  <a:pt x="73801" y="442800"/>
                </a:lnTo>
                <a:cubicBezTo>
                  <a:pt x="33042" y="442800"/>
                  <a:pt x="0" y="409758"/>
                  <a:pt x="0" y="368999"/>
                </a:cubicBezTo>
                <a:lnTo>
                  <a:pt x="0" y="73801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954" tIns="21616" rIns="203954" bIns="21616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/>
              <a:t>Study proposal</a:t>
            </a:r>
          </a:p>
        </p:txBody>
      </p:sp>
    </p:spTree>
    <p:extLst>
      <p:ext uri="{BB962C8B-B14F-4D97-AF65-F5344CB8AC3E}">
        <p14:creationId xmlns:p14="http://schemas.microsoft.com/office/powerpoint/2010/main" val="70772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4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13B2-AFD1-450D-B7C5-55CB9DA3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Co-investigators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47D1-99B4-4566-B47F-EA989888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11" y="2422187"/>
            <a:ext cx="10668000" cy="3818083"/>
          </a:xfrm>
        </p:spPr>
        <p:txBody>
          <a:bodyPr>
            <a:normAutofit/>
          </a:bodyPr>
          <a:lstStyle/>
          <a:p>
            <a:r>
              <a:rPr lang="en-US" sz="2400" dirty="0"/>
              <a:t>Prof dr. Edward </a:t>
            </a:r>
            <a:r>
              <a:rPr lang="en-US" sz="2400" dirty="0" err="1"/>
              <a:t>Dompeling</a:t>
            </a:r>
            <a:r>
              <a:rPr lang="en-US" sz="2400" dirty="0"/>
              <a:t> (MUMC)</a:t>
            </a:r>
          </a:p>
          <a:p>
            <a:r>
              <a:rPr lang="en-US" sz="2400" dirty="0"/>
              <a:t>Dr. Hettie Janssens (Sophia Children’s Hospital)</a:t>
            </a:r>
          </a:p>
          <a:p>
            <a:endParaRPr lang="en-US" sz="2400" dirty="0"/>
          </a:p>
          <a:p>
            <a:pPr lvl="1"/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48379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D7A93-4620-457F-9FF8-586F0C2A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359313"/>
            <a:ext cx="3048001" cy="2286000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Digital biomarkers</a:t>
            </a:r>
            <a:endParaRPr lang="nl-NL" sz="32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C1E09B36-6265-4537-BB56-610F540FE6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293183"/>
              </p:ext>
            </p:extLst>
          </p:nvPr>
        </p:nvGraphicFramePr>
        <p:xfrm>
          <a:off x="5472546" y="1359313"/>
          <a:ext cx="6096000" cy="4430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3FF3687-6144-43A9-96A5-50D877C6E70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3349" t="27143" r="54732" b="48809"/>
          <a:stretch/>
        </p:blipFill>
        <p:spPr>
          <a:xfrm>
            <a:off x="532627" y="392977"/>
            <a:ext cx="3406095" cy="19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2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6C27-4767-4F58-87D2-0E130EE4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14" y="159805"/>
            <a:ext cx="10668000" cy="1524000"/>
          </a:xfrm>
        </p:spPr>
        <p:txBody>
          <a:bodyPr/>
          <a:lstStyle/>
          <a:p>
            <a:r>
              <a:rPr lang="en-US" dirty="0"/>
              <a:t>Endpoint selection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D5D114-2B13-4535-AB7F-839F86989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22" y="2507951"/>
            <a:ext cx="2652369" cy="33741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36FE31-95E0-4F51-908D-01D78C4DD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911" y="2521873"/>
            <a:ext cx="2652369" cy="33463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8DCAED-2102-463D-9CA3-2F74159FB3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629"/>
          <a:stretch/>
        </p:blipFill>
        <p:spPr>
          <a:xfrm>
            <a:off x="6096000" y="2528166"/>
            <a:ext cx="2850833" cy="3333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2B9902-D0B2-4E12-81B6-12C73EABB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8910" y="2521873"/>
            <a:ext cx="1655730" cy="14807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1E5486-B747-41D3-B9B9-21EC51C8CA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8910" y="4203109"/>
            <a:ext cx="1655729" cy="163038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64B6C27-4767-4F58-87D2-0E130EE423B2}"/>
              </a:ext>
            </a:extLst>
          </p:cNvPr>
          <p:cNvSpPr txBox="1">
            <a:spLocks/>
          </p:cNvSpPr>
          <p:nvPr/>
        </p:nvSpPr>
        <p:spPr>
          <a:xfrm>
            <a:off x="836648" y="153583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Endpoint selection – pediatric asthma/CF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30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6" name="Freeform: Shape 21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42412-A107-4739-B9F6-56C00DC1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085" y="-955717"/>
            <a:ext cx="3048001" cy="2286000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Digital biomarkers</a:t>
            </a:r>
            <a:endParaRPr lang="nl-NL" sz="3200" dirty="0">
              <a:solidFill>
                <a:srgbClr val="FFFFFF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FF3687-6144-43A9-96A5-50D877C6E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49" t="27143" r="54732" b="48809"/>
          <a:stretch/>
        </p:blipFill>
        <p:spPr>
          <a:xfrm>
            <a:off x="467313" y="1467298"/>
            <a:ext cx="3406095" cy="1932672"/>
          </a:xfrm>
          <a:prstGeom prst="rect">
            <a:avLst/>
          </a:prstGeom>
        </p:spPr>
      </p:pic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A78364E-7B62-4581-A459-B01C066B3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1154774"/>
              </p:ext>
            </p:extLst>
          </p:nvPr>
        </p:nvGraphicFramePr>
        <p:xfrm>
          <a:off x="4797666" y="3399970"/>
          <a:ext cx="6958699" cy="2590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03127BC-96AC-4AD2-84E8-6872B8DC0F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2833" y="1930557"/>
            <a:ext cx="4892455" cy="123010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2048953-254D-42D2-88B8-46940CE5A19D}"/>
              </a:ext>
            </a:extLst>
          </p:cNvPr>
          <p:cNvSpPr txBox="1">
            <a:spLocks/>
          </p:cNvSpPr>
          <p:nvPr/>
        </p:nvSpPr>
        <p:spPr>
          <a:xfrm>
            <a:off x="6331086" y="65892"/>
            <a:ext cx="479152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Structured validation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285603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5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4" name="Freeform: Shape 47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5" name="Freeform: Shape 49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7" name="Rectangle 51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4EF2B-FA21-4C90-AAA0-F3DB876D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137" y="552814"/>
            <a:ext cx="6268994" cy="14123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</a:rPr>
              <a:t>Cough detection algorith</a:t>
            </a:r>
            <a:r>
              <a:rPr lang="en-US" sz="4000" dirty="0"/>
              <a:t>m</a:t>
            </a:r>
            <a:endParaRPr lang="en-US" sz="4000" kern="1200" dirty="0">
              <a:solidFill>
                <a:schemeClr val="tx1"/>
              </a:solidFill>
            </a:endParaRPr>
          </a:p>
        </p:txBody>
      </p:sp>
      <p:pic>
        <p:nvPicPr>
          <p:cNvPr id="10" name="Picture 11">
            <a:extLst>
              <a:ext uri="{FF2B5EF4-FFF2-40B4-BE49-F238E27FC236}">
                <a16:creationId xmlns:a16="http://schemas.microsoft.com/office/drawing/2014/main" id="{7364C0E0-6958-B625-4B63-5B10F4598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56" r="16857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49" name="Freeform: Shape 53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36" name="Picture 5">
            <a:extLst>
              <a:ext uri="{FF2B5EF4-FFF2-40B4-BE49-F238E27FC236}">
                <a16:creationId xmlns:a16="http://schemas.microsoft.com/office/drawing/2014/main" id="{7E7A9649-B0CD-1153-D512-7A51863DA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270" y="2721713"/>
            <a:ext cx="5361816" cy="305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2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A075-1E4F-49DE-A4D7-A03619F4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113508"/>
            <a:ext cx="10668000" cy="1274324"/>
          </a:xfrm>
        </p:spPr>
        <p:txBody>
          <a:bodyPr/>
          <a:lstStyle/>
          <a:p>
            <a:r>
              <a:rPr lang="en-US" dirty="0"/>
              <a:t>Clinical validation</a:t>
            </a:r>
            <a:endParaRPr lang="nl-N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CF479D-AAD6-4588-9427-2B6A154BCABF}"/>
              </a:ext>
            </a:extLst>
          </p:cNvPr>
          <p:cNvGrpSpPr/>
          <p:nvPr/>
        </p:nvGrpSpPr>
        <p:grpSpPr>
          <a:xfrm>
            <a:off x="132056" y="1161477"/>
            <a:ext cx="2677047" cy="5417344"/>
            <a:chOff x="132056" y="1161477"/>
            <a:chExt cx="2677047" cy="541734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A443291-4E0A-4D28-B25D-634584B5684C}"/>
                </a:ext>
              </a:extLst>
            </p:cNvPr>
            <p:cNvSpPr/>
            <p:nvPr/>
          </p:nvSpPr>
          <p:spPr>
            <a:xfrm>
              <a:off x="132056" y="1161477"/>
              <a:ext cx="2677047" cy="773906"/>
            </a:xfrm>
            <a:custGeom>
              <a:avLst/>
              <a:gdLst>
                <a:gd name="connsiteX0" fmla="*/ 0 w 2683278"/>
                <a:gd name="connsiteY0" fmla="*/ 77391 h 773906"/>
                <a:gd name="connsiteX1" fmla="*/ 77391 w 2683278"/>
                <a:gd name="connsiteY1" fmla="*/ 0 h 773906"/>
                <a:gd name="connsiteX2" fmla="*/ 2605887 w 2683278"/>
                <a:gd name="connsiteY2" fmla="*/ 0 h 773906"/>
                <a:gd name="connsiteX3" fmla="*/ 2683278 w 2683278"/>
                <a:gd name="connsiteY3" fmla="*/ 77391 h 773906"/>
                <a:gd name="connsiteX4" fmla="*/ 2683278 w 2683278"/>
                <a:gd name="connsiteY4" fmla="*/ 696515 h 773906"/>
                <a:gd name="connsiteX5" fmla="*/ 2605887 w 2683278"/>
                <a:gd name="connsiteY5" fmla="*/ 773906 h 773906"/>
                <a:gd name="connsiteX6" fmla="*/ 77391 w 2683278"/>
                <a:gd name="connsiteY6" fmla="*/ 773906 h 773906"/>
                <a:gd name="connsiteX7" fmla="*/ 0 w 2683278"/>
                <a:gd name="connsiteY7" fmla="*/ 696515 h 773906"/>
                <a:gd name="connsiteX8" fmla="*/ 0 w 2683278"/>
                <a:gd name="connsiteY8" fmla="*/ 77391 h 77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3278" h="773906">
                  <a:moveTo>
                    <a:pt x="0" y="77391"/>
                  </a:moveTo>
                  <a:cubicBezTo>
                    <a:pt x="0" y="34649"/>
                    <a:pt x="34649" y="0"/>
                    <a:pt x="77391" y="0"/>
                  </a:cubicBezTo>
                  <a:lnTo>
                    <a:pt x="2605887" y="0"/>
                  </a:lnTo>
                  <a:cubicBezTo>
                    <a:pt x="2648629" y="0"/>
                    <a:pt x="2683278" y="34649"/>
                    <a:pt x="2683278" y="77391"/>
                  </a:cubicBezTo>
                  <a:lnTo>
                    <a:pt x="2683278" y="696515"/>
                  </a:lnTo>
                  <a:cubicBezTo>
                    <a:pt x="2683278" y="739257"/>
                    <a:pt x="2648629" y="773906"/>
                    <a:pt x="2605887" y="773906"/>
                  </a:cubicBezTo>
                  <a:lnTo>
                    <a:pt x="77391" y="773906"/>
                  </a:lnTo>
                  <a:cubicBezTo>
                    <a:pt x="34649" y="773906"/>
                    <a:pt x="0" y="739257"/>
                    <a:pt x="0" y="696515"/>
                  </a:cubicBezTo>
                  <a:lnTo>
                    <a:pt x="0" y="77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247" tIns="91247" rIns="91247" bIns="9124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1800" b="1" kern="1200" dirty="0" err="1"/>
                <a:t>Tolerable</a:t>
              </a:r>
              <a:r>
                <a:rPr lang="nl-NL" sz="1800" b="1" kern="1200" dirty="0"/>
                <a:t>?</a:t>
              </a:r>
              <a:endParaRPr lang="en-US" sz="1800" b="1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AE66ECB-515F-4C3F-80E2-F52A91C14DD6}"/>
                </a:ext>
              </a:extLst>
            </p:cNvPr>
            <p:cNvSpPr/>
            <p:nvPr/>
          </p:nvSpPr>
          <p:spPr>
            <a:xfrm>
              <a:off x="1299566" y="1983752"/>
              <a:ext cx="348258" cy="290215"/>
            </a:xfrm>
            <a:custGeom>
              <a:avLst/>
              <a:gdLst>
                <a:gd name="connsiteX0" fmla="*/ 0 w 290214"/>
                <a:gd name="connsiteY0" fmla="*/ 69651 h 348257"/>
                <a:gd name="connsiteX1" fmla="*/ 145107 w 290214"/>
                <a:gd name="connsiteY1" fmla="*/ 69651 h 348257"/>
                <a:gd name="connsiteX2" fmla="*/ 145107 w 290214"/>
                <a:gd name="connsiteY2" fmla="*/ 0 h 348257"/>
                <a:gd name="connsiteX3" fmla="*/ 290214 w 290214"/>
                <a:gd name="connsiteY3" fmla="*/ 174129 h 348257"/>
                <a:gd name="connsiteX4" fmla="*/ 145107 w 290214"/>
                <a:gd name="connsiteY4" fmla="*/ 348257 h 348257"/>
                <a:gd name="connsiteX5" fmla="*/ 145107 w 290214"/>
                <a:gd name="connsiteY5" fmla="*/ 278606 h 348257"/>
                <a:gd name="connsiteX6" fmla="*/ 0 w 290214"/>
                <a:gd name="connsiteY6" fmla="*/ 278606 h 348257"/>
                <a:gd name="connsiteX7" fmla="*/ 0 w 290214"/>
                <a:gd name="connsiteY7" fmla="*/ 69651 h 34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214" h="348257">
                  <a:moveTo>
                    <a:pt x="232171" y="1"/>
                  </a:moveTo>
                  <a:lnTo>
                    <a:pt x="232171" y="174129"/>
                  </a:lnTo>
                  <a:lnTo>
                    <a:pt x="290214" y="174129"/>
                  </a:lnTo>
                  <a:lnTo>
                    <a:pt x="145107" y="348256"/>
                  </a:lnTo>
                  <a:lnTo>
                    <a:pt x="0" y="174129"/>
                  </a:lnTo>
                  <a:lnTo>
                    <a:pt x="58043" y="174129"/>
                  </a:lnTo>
                  <a:lnTo>
                    <a:pt x="58043" y="1"/>
                  </a:lnTo>
                  <a:lnTo>
                    <a:pt x="232171" y="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652" tIns="0" rIns="69651" bIns="8706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b="1" kern="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6393189-DD05-4580-ABC1-8C9FE1877E2F}"/>
                </a:ext>
              </a:extLst>
            </p:cNvPr>
            <p:cNvSpPr/>
            <p:nvPr/>
          </p:nvSpPr>
          <p:spPr>
            <a:xfrm>
              <a:off x="132056" y="2322336"/>
              <a:ext cx="2677047" cy="773906"/>
            </a:xfrm>
            <a:custGeom>
              <a:avLst/>
              <a:gdLst>
                <a:gd name="connsiteX0" fmla="*/ 0 w 2683278"/>
                <a:gd name="connsiteY0" fmla="*/ 77391 h 773906"/>
                <a:gd name="connsiteX1" fmla="*/ 77391 w 2683278"/>
                <a:gd name="connsiteY1" fmla="*/ 0 h 773906"/>
                <a:gd name="connsiteX2" fmla="*/ 2605887 w 2683278"/>
                <a:gd name="connsiteY2" fmla="*/ 0 h 773906"/>
                <a:gd name="connsiteX3" fmla="*/ 2683278 w 2683278"/>
                <a:gd name="connsiteY3" fmla="*/ 77391 h 773906"/>
                <a:gd name="connsiteX4" fmla="*/ 2683278 w 2683278"/>
                <a:gd name="connsiteY4" fmla="*/ 696515 h 773906"/>
                <a:gd name="connsiteX5" fmla="*/ 2605887 w 2683278"/>
                <a:gd name="connsiteY5" fmla="*/ 773906 h 773906"/>
                <a:gd name="connsiteX6" fmla="*/ 77391 w 2683278"/>
                <a:gd name="connsiteY6" fmla="*/ 773906 h 773906"/>
                <a:gd name="connsiteX7" fmla="*/ 0 w 2683278"/>
                <a:gd name="connsiteY7" fmla="*/ 696515 h 773906"/>
                <a:gd name="connsiteX8" fmla="*/ 0 w 2683278"/>
                <a:gd name="connsiteY8" fmla="*/ 77391 h 77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3278" h="773906">
                  <a:moveTo>
                    <a:pt x="0" y="77391"/>
                  </a:moveTo>
                  <a:cubicBezTo>
                    <a:pt x="0" y="34649"/>
                    <a:pt x="34649" y="0"/>
                    <a:pt x="77391" y="0"/>
                  </a:cubicBezTo>
                  <a:lnTo>
                    <a:pt x="2605887" y="0"/>
                  </a:lnTo>
                  <a:cubicBezTo>
                    <a:pt x="2648629" y="0"/>
                    <a:pt x="2683278" y="34649"/>
                    <a:pt x="2683278" y="77391"/>
                  </a:cubicBezTo>
                  <a:lnTo>
                    <a:pt x="2683278" y="696515"/>
                  </a:lnTo>
                  <a:cubicBezTo>
                    <a:pt x="2683278" y="739257"/>
                    <a:pt x="2648629" y="773906"/>
                    <a:pt x="2605887" y="773906"/>
                  </a:cubicBezTo>
                  <a:lnTo>
                    <a:pt x="77391" y="773906"/>
                  </a:lnTo>
                  <a:cubicBezTo>
                    <a:pt x="34649" y="773906"/>
                    <a:pt x="0" y="739257"/>
                    <a:pt x="0" y="696515"/>
                  </a:cubicBezTo>
                  <a:lnTo>
                    <a:pt x="0" y="77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247" tIns="91247" rIns="91247" bIns="9124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1800" b="1" kern="1200" dirty="0" err="1"/>
                <a:t>Influencing</a:t>
              </a:r>
              <a:r>
                <a:rPr lang="nl-NL" sz="1800" b="1" kern="1200" dirty="0"/>
                <a:t> factors?</a:t>
              </a:r>
              <a:endParaRPr lang="en-US" sz="1800" b="1" kern="120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FCCEBD0-4680-43EA-AD49-37EFBFA45F4D}"/>
                </a:ext>
              </a:extLst>
            </p:cNvPr>
            <p:cNvSpPr/>
            <p:nvPr/>
          </p:nvSpPr>
          <p:spPr>
            <a:xfrm>
              <a:off x="1299566" y="3144611"/>
              <a:ext cx="348258" cy="290215"/>
            </a:xfrm>
            <a:custGeom>
              <a:avLst/>
              <a:gdLst>
                <a:gd name="connsiteX0" fmla="*/ 0 w 290214"/>
                <a:gd name="connsiteY0" fmla="*/ 69651 h 348257"/>
                <a:gd name="connsiteX1" fmla="*/ 145107 w 290214"/>
                <a:gd name="connsiteY1" fmla="*/ 69651 h 348257"/>
                <a:gd name="connsiteX2" fmla="*/ 145107 w 290214"/>
                <a:gd name="connsiteY2" fmla="*/ 0 h 348257"/>
                <a:gd name="connsiteX3" fmla="*/ 290214 w 290214"/>
                <a:gd name="connsiteY3" fmla="*/ 174129 h 348257"/>
                <a:gd name="connsiteX4" fmla="*/ 145107 w 290214"/>
                <a:gd name="connsiteY4" fmla="*/ 348257 h 348257"/>
                <a:gd name="connsiteX5" fmla="*/ 145107 w 290214"/>
                <a:gd name="connsiteY5" fmla="*/ 278606 h 348257"/>
                <a:gd name="connsiteX6" fmla="*/ 0 w 290214"/>
                <a:gd name="connsiteY6" fmla="*/ 278606 h 348257"/>
                <a:gd name="connsiteX7" fmla="*/ 0 w 290214"/>
                <a:gd name="connsiteY7" fmla="*/ 69651 h 34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214" h="348257">
                  <a:moveTo>
                    <a:pt x="232171" y="1"/>
                  </a:moveTo>
                  <a:lnTo>
                    <a:pt x="232171" y="174129"/>
                  </a:lnTo>
                  <a:lnTo>
                    <a:pt x="290214" y="174129"/>
                  </a:lnTo>
                  <a:lnTo>
                    <a:pt x="145107" y="348256"/>
                  </a:lnTo>
                  <a:lnTo>
                    <a:pt x="0" y="174129"/>
                  </a:lnTo>
                  <a:lnTo>
                    <a:pt x="58043" y="174129"/>
                  </a:lnTo>
                  <a:lnTo>
                    <a:pt x="58043" y="1"/>
                  </a:lnTo>
                  <a:lnTo>
                    <a:pt x="232171" y="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652" tIns="0" rIns="69651" bIns="8706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FE6D404-E494-4CA9-B1E3-0F4F51447337}"/>
                </a:ext>
              </a:extLst>
            </p:cNvPr>
            <p:cNvSpPr/>
            <p:nvPr/>
          </p:nvSpPr>
          <p:spPr>
            <a:xfrm>
              <a:off x="132056" y="3483196"/>
              <a:ext cx="2677047" cy="773906"/>
            </a:xfrm>
            <a:custGeom>
              <a:avLst/>
              <a:gdLst>
                <a:gd name="connsiteX0" fmla="*/ 0 w 2683278"/>
                <a:gd name="connsiteY0" fmla="*/ 77391 h 773906"/>
                <a:gd name="connsiteX1" fmla="*/ 77391 w 2683278"/>
                <a:gd name="connsiteY1" fmla="*/ 0 h 773906"/>
                <a:gd name="connsiteX2" fmla="*/ 2605887 w 2683278"/>
                <a:gd name="connsiteY2" fmla="*/ 0 h 773906"/>
                <a:gd name="connsiteX3" fmla="*/ 2683278 w 2683278"/>
                <a:gd name="connsiteY3" fmla="*/ 77391 h 773906"/>
                <a:gd name="connsiteX4" fmla="*/ 2683278 w 2683278"/>
                <a:gd name="connsiteY4" fmla="*/ 696515 h 773906"/>
                <a:gd name="connsiteX5" fmla="*/ 2605887 w 2683278"/>
                <a:gd name="connsiteY5" fmla="*/ 773906 h 773906"/>
                <a:gd name="connsiteX6" fmla="*/ 77391 w 2683278"/>
                <a:gd name="connsiteY6" fmla="*/ 773906 h 773906"/>
                <a:gd name="connsiteX7" fmla="*/ 0 w 2683278"/>
                <a:gd name="connsiteY7" fmla="*/ 696515 h 773906"/>
                <a:gd name="connsiteX8" fmla="*/ 0 w 2683278"/>
                <a:gd name="connsiteY8" fmla="*/ 77391 h 77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3278" h="773906">
                  <a:moveTo>
                    <a:pt x="0" y="77391"/>
                  </a:moveTo>
                  <a:cubicBezTo>
                    <a:pt x="0" y="34649"/>
                    <a:pt x="34649" y="0"/>
                    <a:pt x="77391" y="0"/>
                  </a:cubicBezTo>
                  <a:lnTo>
                    <a:pt x="2605887" y="0"/>
                  </a:lnTo>
                  <a:cubicBezTo>
                    <a:pt x="2648629" y="0"/>
                    <a:pt x="2683278" y="34649"/>
                    <a:pt x="2683278" y="77391"/>
                  </a:cubicBezTo>
                  <a:lnTo>
                    <a:pt x="2683278" y="696515"/>
                  </a:lnTo>
                  <a:cubicBezTo>
                    <a:pt x="2683278" y="739257"/>
                    <a:pt x="2648629" y="773906"/>
                    <a:pt x="2605887" y="773906"/>
                  </a:cubicBezTo>
                  <a:lnTo>
                    <a:pt x="77391" y="773906"/>
                  </a:lnTo>
                  <a:cubicBezTo>
                    <a:pt x="34649" y="773906"/>
                    <a:pt x="0" y="739257"/>
                    <a:pt x="0" y="696515"/>
                  </a:cubicBezTo>
                  <a:lnTo>
                    <a:pt x="0" y="77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247" tIns="91247" rIns="91247" bIns="9124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1800" b="1" kern="1200" dirty="0" err="1"/>
                <a:t>Difference</a:t>
              </a:r>
              <a:r>
                <a:rPr lang="nl-NL" sz="1800" b="1" kern="1200" dirty="0"/>
                <a:t> </a:t>
              </a:r>
              <a:r>
                <a:rPr lang="nl-NL" sz="1800" b="1" kern="1200" dirty="0" err="1"/>
                <a:t>healthy-ill</a:t>
              </a:r>
              <a:r>
                <a:rPr lang="nl-NL" sz="1800" b="1" kern="1200" dirty="0"/>
                <a:t>?</a:t>
              </a:r>
              <a:endParaRPr lang="en-US" sz="1800" b="1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D9CE1E-4886-4E49-8850-DD69CEFC0A13}"/>
                </a:ext>
              </a:extLst>
            </p:cNvPr>
            <p:cNvSpPr/>
            <p:nvPr/>
          </p:nvSpPr>
          <p:spPr>
            <a:xfrm>
              <a:off x="1299566" y="4305471"/>
              <a:ext cx="348258" cy="290215"/>
            </a:xfrm>
            <a:custGeom>
              <a:avLst/>
              <a:gdLst>
                <a:gd name="connsiteX0" fmla="*/ 0 w 290214"/>
                <a:gd name="connsiteY0" fmla="*/ 69651 h 348257"/>
                <a:gd name="connsiteX1" fmla="*/ 145107 w 290214"/>
                <a:gd name="connsiteY1" fmla="*/ 69651 h 348257"/>
                <a:gd name="connsiteX2" fmla="*/ 145107 w 290214"/>
                <a:gd name="connsiteY2" fmla="*/ 0 h 348257"/>
                <a:gd name="connsiteX3" fmla="*/ 290214 w 290214"/>
                <a:gd name="connsiteY3" fmla="*/ 174129 h 348257"/>
                <a:gd name="connsiteX4" fmla="*/ 145107 w 290214"/>
                <a:gd name="connsiteY4" fmla="*/ 348257 h 348257"/>
                <a:gd name="connsiteX5" fmla="*/ 145107 w 290214"/>
                <a:gd name="connsiteY5" fmla="*/ 278606 h 348257"/>
                <a:gd name="connsiteX6" fmla="*/ 0 w 290214"/>
                <a:gd name="connsiteY6" fmla="*/ 278606 h 348257"/>
                <a:gd name="connsiteX7" fmla="*/ 0 w 290214"/>
                <a:gd name="connsiteY7" fmla="*/ 69651 h 34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214" h="348257">
                  <a:moveTo>
                    <a:pt x="232171" y="1"/>
                  </a:moveTo>
                  <a:lnTo>
                    <a:pt x="232171" y="174129"/>
                  </a:lnTo>
                  <a:lnTo>
                    <a:pt x="290214" y="174129"/>
                  </a:lnTo>
                  <a:lnTo>
                    <a:pt x="145107" y="348256"/>
                  </a:lnTo>
                  <a:lnTo>
                    <a:pt x="0" y="174129"/>
                  </a:lnTo>
                  <a:lnTo>
                    <a:pt x="58043" y="174129"/>
                  </a:lnTo>
                  <a:lnTo>
                    <a:pt x="58043" y="1"/>
                  </a:lnTo>
                  <a:lnTo>
                    <a:pt x="232171" y="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652" tIns="0" rIns="69651" bIns="8706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b="1" kern="1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26DC6BA-C326-4670-BE49-4F7A35ECB1B8}"/>
                </a:ext>
              </a:extLst>
            </p:cNvPr>
            <p:cNvSpPr/>
            <p:nvPr/>
          </p:nvSpPr>
          <p:spPr>
            <a:xfrm>
              <a:off x="132056" y="4644055"/>
              <a:ext cx="2611144" cy="773906"/>
            </a:xfrm>
            <a:custGeom>
              <a:avLst/>
              <a:gdLst>
                <a:gd name="connsiteX0" fmla="*/ 0 w 2683278"/>
                <a:gd name="connsiteY0" fmla="*/ 77391 h 773906"/>
                <a:gd name="connsiteX1" fmla="*/ 77391 w 2683278"/>
                <a:gd name="connsiteY1" fmla="*/ 0 h 773906"/>
                <a:gd name="connsiteX2" fmla="*/ 2605887 w 2683278"/>
                <a:gd name="connsiteY2" fmla="*/ 0 h 773906"/>
                <a:gd name="connsiteX3" fmla="*/ 2683278 w 2683278"/>
                <a:gd name="connsiteY3" fmla="*/ 77391 h 773906"/>
                <a:gd name="connsiteX4" fmla="*/ 2683278 w 2683278"/>
                <a:gd name="connsiteY4" fmla="*/ 696515 h 773906"/>
                <a:gd name="connsiteX5" fmla="*/ 2605887 w 2683278"/>
                <a:gd name="connsiteY5" fmla="*/ 773906 h 773906"/>
                <a:gd name="connsiteX6" fmla="*/ 77391 w 2683278"/>
                <a:gd name="connsiteY6" fmla="*/ 773906 h 773906"/>
                <a:gd name="connsiteX7" fmla="*/ 0 w 2683278"/>
                <a:gd name="connsiteY7" fmla="*/ 696515 h 773906"/>
                <a:gd name="connsiteX8" fmla="*/ 0 w 2683278"/>
                <a:gd name="connsiteY8" fmla="*/ 77391 h 77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3278" h="773906">
                  <a:moveTo>
                    <a:pt x="0" y="77391"/>
                  </a:moveTo>
                  <a:cubicBezTo>
                    <a:pt x="0" y="34649"/>
                    <a:pt x="34649" y="0"/>
                    <a:pt x="77391" y="0"/>
                  </a:cubicBezTo>
                  <a:lnTo>
                    <a:pt x="2605887" y="0"/>
                  </a:lnTo>
                  <a:cubicBezTo>
                    <a:pt x="2648629" y="0"/>
                    <a:pt x="2683278" y="34649"/>
                    <a:pt x="2683278" y="77391"/>
                  </a:cubicBezTo>
                  <a:lnTo>
                    <a:pt x="2683278" y="696515"/>
                  </a:lnTo>
                  <a:cubicBezTo>
                    <a:pt x="2683278" y="739257"/>
                    <a:pt x="2648629" y="773906"/>
                    <a:pt x="2605887" y="773906"/>
                  </a:cubicBezTo>
                  <a:lnTo>
                    <a:pt x="77391" y="773906"/>
                  </a:lnTo>
                  <a:cubicBezTo>
                    <a:pt x="34649" y="773906"/>
                    <a:pt x="0" y="739257"/>
                    <a:pt x="0" y="696515"/>
                  </a:cubicBezTo>
                  <a:lnTo>
                    <a:pt x="0" y="77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247" tIns="91247" rIns="91247" bIns="9124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1800" b="1" kern="1200" dirty="0" err="1"/>
                <a:t>Correlation</a:t>
              </a:r>
              <a:r>
                <a:rPr lang="nl-NL" sz="1800" b="1" kern="1200" dirty="0"/>
                <a:t> traditional </a:t>
              </a:r>
              <a:r>
                <a:rPr lang="nl-NL" sz="1800" b="1" kern="1200" dirty="0" err="1"/>
                <a:t>measurements</a:t>
              </a:r>
              <a:r>
                <a:rPr lang="nl-NL" sz="1800" b="1" kern="1200" dirty="0"/>
                <a:t>?</a:t>
              </a:r>
              <a:endParaRPr lang="en-US" sz="1800" b="1" kern="12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1A0B9CB-5E46-4530-A2E3-F41FCB01B831}"/>
                </a:ext>
              </a:extLst>
            </p:cNvPr>
            <p:cNvSpPr/>
            <p:nvPr/>
          </p:nvSpPr>
          <p:spPr>
            <a:xfrm>
              <a:off x="1299566" y="5466330"/>
              <a:ext cx="348258" cy="290215"/>
            </a:xfrm>
            <a:custGeom>
              <a:avLst/>
              <a:gdLst>
                <a:gd name="connsiteX0" fmla="*/ 0 w 290214"/>
                <a:gd name="connsiteY0" fmla="*/ 69651 h 348257"/>
                <a:gd name="connsiteX1" fmla="*/ 145107 w 290214"/>
                <a:gd name="connsiteY1" fmla="*/ 69651 h 348257"/>
                <a:gd name="connsiteX2" fmla="*/ 145107 w 290214"/>
                <a:gd name="connsiteY2" fmla="*/ 0 h 348257"/>
                <a:gd name="connsiteX3" fmla="*/ 290214 w 290214"/>
                <a:gd name="connsiteY3" fmla="*/ 174129 h 348257"/>
                <a:gd name="connsiteX4" fmla="*/ 145107 w 290214"/>
                <a:gd name="connsiteY4" fmla="*/ 348257 h 348257"/>
                <a:gd name="connsiteX5" fmla="*/ 145107 w 290214"/>
                <a:gd name="connsiteY5" fmla="*/ 278606 h 348257"/>
                <a:gd name="connsiteX6" fmla="*/ 0 w 290214"/>
                <a:gd name="connsiteY6" fmla="*/ 278606 h 348257"/>
                <a:gd name="connsiteX7" fmla="*/ 0 w 290214"/>
                <a:gd name="connsiteY7" fmla="*/ 69651 h 34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214" h="348257">
                  <a:moveTo>
                    <a:pt x="232171" y="1"/>
                  </a:moveTo>
                  <a:lnTo>
                    <a:pt x="232171" y="174129"/>
                  </a:lnTo>
                  <a:lnTo>
                    <a:pt x="290214" y="174129"/>
                  </a:lnTo>
                  <a:lnTo>
                    <a:pt x="145107" y="348256"/>
                  </a:lnTo>
                  <a:lnTo>
                    <a:pt x="0" y="174129"/>
                  </a:lnTo>
                  <a:lnTo>
                    <a:pt x="58043" y="174129"/>
                  </a:lnTo>
                  <a:lnTo>
                    <a:pt x="58043" y="1"/>
                  </a:lnTo>
                  <a:lnTo>
                    <a:pt x="232171" y="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652" tIns="0" rIns="69651" bIns="8706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b="1" kern="1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86F3FEB-3618-4B21-BD35-00239608A5BF}"/>
                </a:ext>
              </a:extLst>
            </p:cNvPr>
            <p:cNvSpPr/>
            <p:nvPr/>
          </p:nvSpPr>
          <p:spPr>
            <a:xfrm>
              <a:off x="132056" y="5804915"/>
              <a:ext cx="2677047" cy="773906"/>
            </a:xfrm>
            <a:custGeom>
              <a:avLst/>
              <a:gdLst>
                <a:gd name="connsiteX0" fmla="*/ 0 w 2683278"/>
                <a:gd name="connsiteY0" fmla="*/ 77391 h 773906"/>
                <a:gd name="connsiteX1" fmla="*/ 77391 w 2683278"/>
                <a:gd name="connsiteY1" fmla="*/ 0 h 773906"/>
                <a:gd name="connsiteX2" fmla="*/ 2605887 w 2683278"/>
                <a:gd name="connsiteY2" fmla="*/ 0 h 773906"/>
                <a:gd name="connsiteX3" fmla="*/ 2683278 w 2683278"/>
                <a:gd name="connsiteY3" fmla="*/ 77391 h 773906"/>
                <a:gd name="connsiteX4" fmla="*/ 2683278 w 2683278"/>
                <a:gd name="connsiteY4" fmla="*/ 696515 h 773906"/>
                <a:gd name="connsiteX5" fmla="*/ 2605887 w 2683278"/>
                <a:gd name="connsiteY5" fmla="*/ 773906 h 773906"/>
                <a:gd name="connsiteX6" fmla="*/ 77391 w 2683278"/>
                <a:gd name="connsiteY6" fmla="*/ 773906 h 773906"/>
                <a:gd name="connsiteX7" fmla="*/ 0 w 2683278"/>
                <a:gd name="connsiteY7" fmla="*/ 696515 h 773906"/>
                <a:gd name="connsiteX8" fmla="*/ 0 w 2683278"/>
                <a:gd name="connsiteY8" fmla="*/ 77391 h 77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3278" h="773906">
                  <a:moveTo>
                    <a:pt x="0" y="77391"/>
                  </a:moveTo>
                  <a:cubicBezTo>
                    <a:pt x="0" y="34649"/>
                    <a:pt x="34649" y="0"/>
                    <a:pt x="77391" y="0"/>
                  </a:cubicBezTo>
                  <a:lnTo>
                    <a:pt x="2605887" y="0"/>
                  </a:lnTo>
                  <a:cubicBezTo>
                    <a:pt x="2648629" y="0"/>
                    <a:pt x="2683278" y="34649"/>
                    <a:pt x="2683278" y="77391"/>
                  </a:cubicBezTo>
                  <a:lnTo>
                    <a:pt x="2683278" y="696515"/>
                  </a:lnTo>
                  <a:cubicBezTo>
                    <a:pt x="2683278" y="739257"/>
                    <a:pt x="2648629" y="773906"/>
                    <a:pt x="2605887" y="773906"/>
                  </a:cubicBezTo>
                  <a:lnTo>
                    <a:pt x="77391" y="773906"/>
                  </a:lnTo>
                  <a:cubicBezTo>
                    <a:pt x="34649" y="773906"/>
                    <a:pt x="0" y="739257"/>
                    <a:pt x="0" y="696515"/>
                  </a:cubicBezTo>
                  <a:lnTo>
                    <a:pt x="0" y="77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247" tIns="91247" rIns="91247" bIns="9124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1800" b="1" kern="1200" dirty="0" err="1"/>
                <a:t>Detection</a:t>
              </a:r>
              <a:r>
                <a:rPr lang="nl-NL" sz="1800" b="1" kern="1200" dirty="0"/>
                <a:t> of events?</a:t>
              </a:r>
              <a:endParaRPr lang="en-US" sz="18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291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A075-1E4F-49DE-A4D7-A03619F4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113508"/>
            <a:ext cx="10668000" cy="1274324"/>
          </a:xfrm>
        </p:spPr>
        <p:txBody>
          <a:bodyPr/>
          <a:lstStyle/>
          <a:p>
            <a:r>
              <a:rPr lang="en-US" dirty="0"/>
              <a:t>Clinical validation</a:t>
            </a:r>
            <a:endParaRPr lang="nl-N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CF479D-AAD6-4588-9427-2B6A154BCABF}"/>
              </a:ext>
            </a:extLst>
          </p:cNvPr>
          <p:cNvGrpSpPr/>
          <p:nvPr/>
        </p:nvGrpSpPr>
        <p:grpSpPr>
          <a:xfrm>
            <a:off x="132056" y="1983752"/>
            <a:ext cx="2677047" cy="4595069"/>
            <a:chOff x="132056" y="1983752"/>
            <a:chExt cx="2677047" cy="459506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AE66ECB-515F-4C3F-80E2-F52A91C14DD6}"/>
                </a:ext>
              </a:extLst>
            </p:cNvPr>
            <p:cNvSpPr/>
            <p:nvPr/>
          </p:nvSpPr>
          <p:spPr>
            <a:xfrm>
              <a:off x="1299566" y="1983752"/>
              <a:ext cx="348258" cy="290215"/>
            </a:xfrm>
            <a:custGeom>
              <a:avLst/>
              <a:gdLst>
                <a:gd name="connsiteX0" fmla="*/ 0 w 290214"/>
                <a:gd name="connsiteY0" fmla="*/ 69651 h 348257"/>
                <a:gd name="connsiteX1" fmla="*/ 145107 w 290214"/>
                <a:gd name="connsiteY1" fmla="*/ 69651 h 348257"/>
                <a:gd name="connsiteX2" fmla="*/ 145107 w 290214"/>
                <a:gd name="connsiteY2" fmla="*/ 0 h 348257"/>
                <a:gd name="connsiteX3" fmla="*/ 290214 w 290214"/>
                <a:gd name="connsiteY3" fmla="*/ 174129 h 348257"/>
                <a:gd name="connsiteX4" fmla="*/ 145107 w 290214"/>
                <a:gd name="connsiteY4" fmla="*/ 348257 h 348257"/>
                <a:gd name="connsiteX5" fmla="*/ 145107 w 290214"/>
                <a:gd name="connsiteY5" fmla="*/ 278606 h 348257"/>
                <a:gd name="connsiteX6" fmla="*/ 0 w 290214"/>
                <a:gd name="connsiteY6" fmla="*/ 278606 h 348257"/>
                <a:gd name="connsiteX7" fmla="*/ 0 w 290214"/>
                <a:gd name="connsiteY7" fmla="*/ 69651 h 34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214" h="348257">
                  <a:moveTo>
                    <a:pt x="232171" y="1"/>
                  </a:moveTo>
                  <a:lnTo>
                    <a:pt x="232171" y="174129"/>
                  </a:lnTo>
                  <a:lnTo>
                    <a:pt x="290214" y="174129"/>
                  </a:lnTo>
                  <a:lnTo>
                    <a:pt x="145107" y="348256"/>
                  </a:lnTo>
                  <a:lnTo>
                    <a:pt x="0" y="174129"/>
                  </a:lnTo>
                  <a:lnTo>
                    <a:pt x="58043" y="174129"/>
                  </a:lnTo>
                  <a:lnTo>
                    <a:pt x="58043" y="1"/>
                  </a:lnTo>
                  <a:lnTo>
                    <a:pt x="232171" y="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652" tIns="0" rIns="69651" bIns="8706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b="1" kern="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6393189-DD05-4580-ABC1-8C9FE1877E2F}"/>
                </a:ext>
              </a:extLst>
            </p:cNvPr>
            <p:cNvSpPr/>
            <p:nvPr/>
          </p:nvSpPr>
          <p:spPr>
            <a:xfrm>
              <a:off x="132056" y="2322336"/>
              <a:ext cx="2677047" cy="773906"/>
            </a:xfrm>
            <a:custGeom>
              <a:avLst/>
              <a:gdLst>
                <a:gd name="connsiteX0" fmla="*/ 0 w 2683278"/>
                <a:gd name="connsiteY0" fmla="*/ 77391 h 773906"/>
                <a:gd name="connsiteX1" fmla="*/ 77391 w 2683278"/>
                <a:gd name="connsiteY1" fmla="*/ 0 h 773906"/>
                <a:gd name="connsiteX2" fmla="*/ 2605887 w 2683278"/>
                <a:gd name="connsiteY2" fmla="*/ 0 h 773906"/>
                <a:gd name="connsiteX3" fmla="*/ 2683278 w 2683278"/>
                <a:gd name="connsiteY3" fmla="*/ 77391 h 773906"/>
                <a:gd name="connsiteX4" fmla="*/ 2683278 w 2683278"/>
                <a:gd name="connsiteY4" fmla="*/ 696515 h 773906"/>
                <a:gd name="connsiteX5" fmla="*/ 2605887 w 2683278"/>
                <a:gd name="connsiteY5" fmla="*/ 773906 h 773906"/>
                <a:gd name="connsiteX6" fmla="*/ 77391 w 2683278"/>
                <a:gd name="connsiteY6" fmla="*/ 773906 h 773906"/>
                <a:gd name="connsiteX7" fmla="*/ 0 w 2683278"/>
                <a:gd name="connsiteY7" fmla="*/ 696515 h 773906"/>
                <a:gd name="connsiteX8" fmla="*/ 0 w 2683278"/>
                <a:gd name="connsiteY8" fmla="*/ 77391 h 77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3278" h="773906">
                  <a:moveTo>
                    <a:pt x="0" y="77391"/>
                  </a:moveTo>
                  <a:cubicBezTo>
                    <a:pt x="0" y="34649"/>
                    <a:pt x="34649" y="0"/>
                    <a:pt x="77391" y="0"/>
                  </a:cubicBezTo>
                  <a:lnTo>
                    <a:pt x="2605887" y="0"/>
                  </a:lnTo>
                  <a:cubicBezTo>
                    <a:pt x="2648629" y="0"/>
                    <a:pt x="2683278" y="34649"/>
                    <a:pt x="2683278" y="77391"/>
                  </a:cubicBezTo>
                  <a:lnTo>
                    <a:pt x="2683278" y="696515"/>
                  </a:lnTo>
                  <a:cubicBezTo>
                    <a:pt x="2683278" y="739257"/>
                    <a:pt x="2648629" y="773906"/>
                    <a:pt x="2605887" y="773906"/>
                  </a:cubicBezTo>
                  <a:lnTo>
                    <a:pt x="77391" y="773906"/>
                  </a:lnTo>
                  <a:cubicBezTo>
                    <a:pt x="34649" y="773906"/>
                    <a:pt x="0" y="739257"/>
                    <a:pt x="0" y="696515"/>
                  </a:cubicBezTo>
                  <a:lnTo>
                    <a:pt x="0" y="77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247" tIns="91247" rIns="91247" bIns="9124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1800" b="1" kern="1200" dirty="0" err="1"/>
                <a:t>Influencing</a:t>
              </a:r>
              <a:r>
                <a:rPr lang="nl-NL" sz="1800" b="1" kern="1200" dirty="0"/>
                <a:t> factors?</a:t>
              </a:r>
              <a:endParaRPr lang="en-US" sz="1800" b="1" kern="120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FCCEBD0-4680-43EA-AD49-37EFBFA45F4D}"/>
                </a:ext>
              </a:extLst>
            </p:cNvPr>
            <p:cNvSpPr/>
            <p:nvPr/>
          </p:nvSpPr>
          <p:spPr>
            <a:xfrm>
              <a:off x="1299566" y="3144611"/>
              <a:ext cx="348258" cy="290215"/>
            </a:xfrm>
            <a:custGeom>
              <a:avLst/>
              <a:gdLst>
                <a:gd name="connsiteX0" fmla="*/ 0 w 290214"/>
                <a:gd name="connsiteY0" fmla="*/ 69651 h 348257"/>
                <a:gd name="connsiteX1" fmla="*/ 145107 w 290214"/>
                <a:gd name="connsiteY1" fmla="*/ 69651 h 348257"/>
                <a:gd name="connsiteX2" fmla="*/ 145107 w 290214"/>
                <a:gd name="connsiteY2" fmla="*/ 0 h 348257"/>
                <a:gd name="connsiteX3" fmla="*/ 290214 w 290214"/>
                <a:gd name="connsiteY3" fmla="*/ 174129 h 348257"/>
                <a:gd name="connsiteX4" fmla="*/ 145107 w 290214"/>
                <a:gd name="connsiteY4" fmla="*/ 348257 h 348257"/>
                <a:gd name="connsiteX5" fmla="*/ 145107 w 290214"/>
                <a:gd name="connsiteY5" fmla="*/ 278606 h 348257"/>
                <a:gd name="connsiteX6" fmla="*/ 0 w 290214"/>
                <a:gd name="connsiteY6" fmla="*/ 278606 h 348257"/>
                <a:gd name="connsiteX7" fmla="*/ 0 w 290214"/>
                <a:gd name="connsiteY7" fmla="*/ 69651 h 34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214" h="348257">
                  <a:moveTo>
                    <a:pt x="232171" y="1"/>
                  </a:moveTo>
                  <a:lnTo>
                    <a:pt x="232171" y="174129"/>
                  </a:lnTo>
                  <a:lnTo>
                    <a:pt x="290214" y="174129"/>
                  </a:lnTo>
                  <a:lnTo>
                    <a:pt x="145107" y="348256"/>
                  </a:lnTo>
                  <a:lnTo>
                    <a:pt x="0" y="174129"/>
                  </a:lnTo>
                  <a:lnTo>
                    <a:pt x="58043" y="174129"/>
                  </a:lnTo>
                  <a:lnTo>
                    <a:pt x="58043" y="1"/>
                  </a:lnTo>
                  <a:lnTo>
                    <a:pt x="232171" y="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652" tIns="0" rIns="69651" bIns="8706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FE6D404-E494-4CA9-B1E3-0F4F51447337}"/>
                </a:ext>
              </a:extLst>
            </p:cNvPr>
            <p:cNvSpPr/>
            <p:nvPr/>
          </p:nvSpPr>
          <p:spPr>
            <a:xfrm>
              <a:off x="132056" y="3483196"/>
              <a:ext cx="2677047" cy="773906"/>
            </a:xfrm>
            <a:custGeom>
              <a:avLst/>
              <a:gdLst>
                <a:gd name="connsiteX0" fmla="*/ 0 w 2683278"/>
                <a:gd name="connsiteY0" fmla="*/ 77391 h 773906"/>
                <a:gd name="connsiteX1" fmla="*/ 77391 w 2683278"/>
                <a:gd name="connsiteY1" fmla="*/ 0 h 773906"/>
                <a:gd name="connsiteX2" fmla="*/ 2605887 w 2683278"/>
                <a:gd name="connsiteY2" fmla="*/ 0 h 773906"/>
                <a:gd name="connsiteX3" fmla="*/ 2683278 w 2683278"/>
                <a:gd name="connsiteY3" fmla="*/ 77391 h 773906"/>
                <a:gd name="connsiteX4" fmla="*/ 2683278 w 2683278"/>
                <a:gd name="connsiteY4" fmla="*/ 696515 h 773906"/>
                <a:gd name="connsiteX5" fmla="*/ 2605887 w 2683278"/>
                <a:gd name="connsiteY5" fmla="*/ 773906 h 773906"/>
                <a:gd name="connsiteX6" fmla="*/ 77391 w 2683278"/>
                <a:gd name="connsiteY6" fmla="*/ 773906 h 773906"/>
                <a:gd name="connsiteX7" fmla="*/ 0 w 2683278"/>
                <a:gd name="connsiteY7" fmla="*/ 696515 h 773906"/>
                <a:gd name="connsiteX8" fmla="*/ 0 w 2683278"/>
                <a:gd name="connsiteY8" fmla="*/ 77391 h 77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3278" h="773906">
                  <a:moveTo>
                    <a:pt x="0" y="77391"/>
                  </a:moveTo>
                  <a:cubicBezTo>
                    <a:pt x="0" y="34649"/>
                    <a:pt x="34649" y="0"/>
                    <a:pt x="77391" y="0"/>
                  </a:cubicBezTo>
                  <a:lnTo>
                    <a:pt x="2605887" y="0"/>
                  </a:lnTo>
                  <a:cubicBezTo>
                    <a:pt x="2648629" y="0"/>
                    <a:pt x="2683278" y="34649"/>
                    <a:pt x="2683278" y="77391"/>
                  </a:cubicBezTo>
                  <a:lnTo>
                    <a:pt x="2683278" y="696515"/>
                  </a:lnTo>
                  <a:cubicBezTo>
                    <a:pt x="2683278" y="739257"/>
                    <a:pt x="2648629" y="773906"/>
                    <a:pt x="2605887" y="773906"/>
                  </a:cubicBezTo>
                  <a:lnTo>
                    <a:pt x="77391" y="773906"/>
                  </a:lnTo>
                  <a:cubicBezTo>
                    <a:pt x="34649" y="773906"/>
                    <a:pt x="0" y="739257"/>
                    <a:pt x="0" y="696515"/>
                  </a:cubicBezTo>
                  <a:lnTo>
                    <a:pt x="0" y="77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247" tIns="91247" rIns="91247" bIns="9124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1800" b="1" kern="1200" dirty="0" err="1"/>
                <a:t>Difference</a:t>
              </a:r>
              <a:r>
                <a:rPr lang="nl-NL" sz="1800" b="1" kern="1200" dirty="0"/>
                <a:t> </a:t>
              </a:r>
              <a:r>
                <a:rPr lang="nl-NL" sz="1800" b="1" kern="1200" dirty="0" err="1"/>
                <a:t>healthy-ill</a:t>
              </a:r>
              <a:r>
                <a:rPr lang="nl-NL" sz="1800" b="1" kern="1200" dirty="0"/>
                <a:t>?</a:t>
              </a:r>
              <a:endParaRPr lang="en-US" sz="1800" b="1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D9CE1E-4886-4E49-8850-DD69CEFC0A13}"/>
                </a:ext>
              </a:extLst>
            </p:cNvPr>
            <p:cNvSpPr/>
            <p:nvPr/>
          </p:nvSpPr>
          <p:spPr>
            <a:xfrm>
              <a:off x="1299566" y="4305471"/>
              <a:ext cx="348258" cy="290215"/>
            </a:xfrm>
            <a:custGeom>
              <a:avLst/>
              <a:gdLst>
                <a:gd name="connsiteX0" fmla="*/ 0 w 290214"/>
                <a:gd name="connsiteY0" fmla="*/ 69651 h 348257"/>
                <a:gd name="connsiteX1" fmla="*/ 145107 w 290214"/>
                <a:gd name="connsiteY1" fmla="*/ 69651 h 348257"/>
                <a:gd name="connsiteX2" fmla="*/ 145107 w 290214"/>
                <a:gd name="connsiteY2" fmla="*/ 0 h 348257"/>
                <a:gd name="connsiteX3" fmla="*/ 290214 w 290214"/>
                <a:gd name="connsiteY3" fmla="*/ 174129 h 348257"/>
                <a:gd name="connsiteX4" fmla="*/ 145107 w 290214"/>
                <a:gd name="connsiteY4" fmla="*/ 348257 h 348257"/>
                <a:gd name="connsiteX5" fmla="*/ 145107 w 290214"/>
                <a:gd name="connsiteY5" fmla="*/ 278606 h 348257"/>
                <a:gd name="connsiteX6" fmla="*/ 0 w 290214"/>
                <a:gd name="connsiteY6" fmla="*/ 278606 h 348257"/>
                <a:gd name="connsiteX7" fmla="*/ 0 w 290214"/>
                <a:gd name="connsiteY7" fmla="*/ 69651 h 34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214" h="348257">
                  <a:moveTo>
                    <a:pt x="232171" y="1"/>
                  </a:moveTo>
                  <a:lnTo>
                    <a:pt x="232171" y="174129"/>
                  </a:lnTo>
                  <a:lnTo>
                    <a:pt x="290214" y="174129"/>
                  </a:lnTo>
                  <a:lnTo>
                    <a:pt x="145107" y="348256"/>
                  </a:lnTo>
                  <a:lnTo>
                    <a:pt x="0" y="174129"/>
                  </a:lnTo>
                  <a:lnTo>
                    <a:pt x="58043" y="174129"/>
                  </a:lnTo>
                  <a:lnTo>
                    <a:pt x="58043" y="1"/>
                  </a:lnTo>
                  <a:lnTo>
                    <a:pt x="232171" y="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652" tIns="0" rIns="69651" bIns="8706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b="1" kern="1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26DC6BA-C326-4670-BE49-4F7A35ECB1B8}"/>
                </a:ext>
              </a:extLst>
            </p:cNvPr>
            <p:cNvSpPr/>
            <p:nvPr/>
          </p:nvSpPr>
          <p:spPr>
            <a:xfrm>
              <a:off x="132056" y="4644055"/>
              <a:ext cx="2611144" cy="773906"/>
            </a:xfrm>
            <a:custGeom>
              <a:avLst/>
              <a:gdLst>
                <a:gd name="connsiteX0" fmla="*/ 0 w 2683278"/>
                <a:gd name="connsiteY0" fmla="*/ 77391 h 773906"/>
                <a:gd name="connsiteX1" fmla="*/ 77391 w 2683278"/>
                <a:gd name="connsiteY1" fmla="*/ 0 h 773906"/>
                <a:gd name="connsiteX2" fmla="*/ 2605887 w 2683278"/>
                <a:gd name="connsiteY2" fmla="*/ 0 h 773906"/>
                <a:gd name="connsiteX3" fmla="*/ 2683278 w 2683278"/>
                <a:gd name="connsiteY3" fmla="*/ 77391 h 773906"/>
                <a:gd name="connsiteX4" fmla="*/ 2683278 w 2683278"/>
                <a:gd name="connsiteY4" fmla="*/ 696515 h 773906"/>
                <a:gd name="connsiteX5" fmla="*/ 2605887 w 2683278"/>
                <a:gd name="connsiteY5" fmla="*/ 773906 h 773906"/>
                <a:gd name="connsiteX6" fmla="*/ 77391 w 2683278"/>
                <a:gd name="connsiteY6" fmla="*/ 773906 h 773906"/>
                <a:gd name="connsiteX7" fmla="*/ 0 w 2683278"/>
                <a:gd name="connsiteY7" fmla="*/ 696515 h 773906"/>
                <a:gd name="connsiteX8" fmla="*/ 0 w 2683278"/>
                <a:gd name="connsiteY8" fmla="*/ 77391 h 77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3278" h="773906">
                  <a:moveTo>
                    <a:pt x="0" y="77391"/>
                  </a:moveTo>
                  <a:cubicBezTo>
                    <a:pt x="0" y="34649"/>
                    <a:pt x="34649" y="0"/>
                    <a:pt x="77391" y="0"/>
                  </a:cubicBezTo>
                  <a:lnTo>
                    <a:pt x="2605887" y="0"/>
                  </a:lnTo>
                  <a:cubicBezTo>
                    <a:pt x="2648629" y="0"/>
                    <a:pt x="2683278" y="34649"/>
                    <a:pt x="2683278" y="77391"/>
                  </a:cubicBezTo>
                  <a:lnTo>
                    <a:pt x="2683278" y="696515"/>
                  </a:lnTo>
                  <a:cubicBezTo>
                    <a:pt x="2683278" y="739257"/>
                    <a:pt x="2648629" y="773906"/>
                    <a:pt x="2605887" y="773906"/>
                  </a:cubicBezTo>
                  <a:lnTo>
                    <a:pt x="77391" y="773906"/>
                  </a:lnTo>
                  <a:cubicBezTo>
                    <a:pt x="34649" y="773906"/>
                    <a:pt x="0" y="739257"/>
                    <a:pt x="0" y="696515"/>
                  </a:cubicBezTo>
                  <a:lnTo>
                    <a:pt x="0" y="77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247" tIns="91247" rIns="91247" bIns="9124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1800" b="1" kern="1200" dirty="0" err="1"/>
                <a:t>Correlation</a:t>
              </a:r>
              <a:r>
                <a:rPr lang="nl-NL" sz="1800" b="1" kern="1200" dirty="0"/>
                <a:t> traditional </a:t>
              </a:r>
              <a:r>
                <a:rPr lang="nl-NL" sz="1800" b="1" kern="1200" dirty="0" err="1"/>
                <a:t>measurements</a:t>
              </a:r>
              <a:r>
                <a:rPr lang="nl-NL" sz="1800" b="1" kern="1200" dirty="0"/>
                <a:t>?</a:t>
              </a:r>
              <a:endParaRPr lang="en-US" sz="1800" b="1" kern="12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1A0B9CB-5E46-4530-A2E3-F41FCB01B831}"/>
                </a:ext>
              </a:extLst>
            </p:cNvPr>
            <p:cNvSpPr/>
            <p:nvPr/>
          </p:nvSpPr>
          <p:spPr>
            <a:xfrm>
              <a:off x="1299566" y="5466330"/>
              <a:ext cx="348258" cy="290215"/>
            </a:xfrm>
            <a:custGeom>
              <a:avLst/>
              <a:gdLst>
                <a:gd name="connsiteX0" fmla="*/ 0 w 290214"/>
                <a:gd name="connsiteY0" fmla="*/ 69651 h 348257"/>
                <a:gd name="connsiteX1" fmla="*/ 145107 w 290214"/>
                <a:gd name="connsiteY1" fmla="*/ 69651 h 348257"/>
                <a:gd name="connsiteX2" fmla="*/ 145107 w 290214"/>
                <a:gd name="connsiteY2" fmla="*/ 0 h 348257"/>
                <a:gd name="connsiteX3" fmla="*/ 290214 w 290214"/>
                <a:gd name="connsiteY3" fmla="*/ 174129 h 348257"/>
                <a:gd name="connsiteX4" fmla="*/ 145107 w 290214"/>
                <a:gd name="connsiteY4" fmla="*/ 348257 h 348257"/>
                <a:gd name="connsiteX5" fmla="*/ 145107 w 290214"/>
                <a:gd name="connsiteY5" fmla="*/ 278606 h 348257"/>
                <a:gd name="connsiteX6" fmla="*/ 0 w 290214"/>
                <a:gd name="connsiteY6" fmla="*/ 278606 h 348257"/>
                <a:gd name="connsiteX7" fmla="*/ 0 w 290214"/>
                <a:gd name="connsiteY7" fmla="*/ 69651 h 34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214" h="348257">
                  <a:moveTo>
                    <a:pt x="232171" y="1"/>
                  </a:moveTo>
                  <a:lnTo>
                    <a:pt x="232171" y="174129"/>
                  </a:lnTo>
                  <a:lnTo>
                    <a:pt x="290214" y="174129"/>
                  </a:lnTo>
                  <a:lnTo>
                    <a:pt x="145107" y="348256"/>
                  </a:lnTo>
                  <a:lnTo>
                    <a:pt x="0" y="174129"/>
                  </a:lnTo>
                  <a:lnTo>
                    <a:pt x="58043" y="174129"/>
                  </a:lnTo>
                  <a:lnTo>
                    <a:pt x="58043" y="1"/>
                  </a:lnTo>
                  <a:lnTo>
                    <a:pt x="232171" y="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652" tIns="0" rIns="69651" bIns="8706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b="1" kern="1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86F3FEB-3618-4B21-BD35-00239608A5BF}"/>
                </a:ext>
              </a:extLst>
            </p:cNvPr>
            <p:cNvSpPr/>
            <p:nvPr/>
          </p:nvSpPr>
          <p:spPr>
            <a:xfrm>
              <a:off x="132056" y="5804915"/>
              <a:ext cx="2677047" cy="773906"/>
            </a:xfrm>
            <a:custGeom>
              <a:avLst/>
              <a:gdLst>
                <a:gd name="connsiteX0" fmla="*/ 0 w 2683278"/>
                <a:gd name="connsiteY0" fmla="*/ 77391 h 773906"/>
                <a:gd name="connsiteX1" fmla="*/ 77391 w 2683278"/>
                <a:gd name="connsiteY1" fmla="*/ 0 h 773906"/>
                <a:gd name="connsiteX2" fmla="*/ 2605887 w 2683278"/>
                <a:gd name="connsiteY2" fmla="*/ 0 h 773906"/>
                <a:gd name="connsiteX3" fmla="*/ 2683278 w 2683278"/>
                <a:gd name="connsiteY3" fmla="*/ 77391 h 773906"/>
                <a:gd name="connsiteX4" fmla="*/ 2683278 w 2683278"/>
                <a:gd name="connsiteY4" fmla="*/ 696515 h 773906"/>
                <a:gd name="connsiteX5" fmla="*/ 2605887 w 2683278"/>
                <a:gd name="connsiteY5" fmla="*/ 773906 h 773906"/>
                <a:gd name="connsiteX6" fmla="*/ 77391 w 2683278"/>
                <a:gd name="connsiteY6" fmla="*/ 773906 h 773906"/>
                <a:gd name="connsiteX7" fmla="*/ 0 w 2683278"/>
                <a:gd name="connsiteY7" fmla="*/ 696515 h 773906"/>
                <a:gd name="connsiteX8" fmla="*/ 0 w 2683278"/>
                <a:gd name="connsiteY8" fmla="*/ 77391 h 77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3278" h="773906">
                  <a:moveTo>
                    <a:pt x="0" y="77391"/>
                  </a:moveTo>
                  <a:cubicBezTo>
                    <a:pt x="0" y="34649"/>
                    <a:pt x="34649" y="0"/>
                    <a:pt x="77391" y="0"/>
                  </a:cubicBezTo>
                  <a:lnTo>
                    <a:pt x="2605887" y="0"/>
                  </a:lnTo>
                  <a:cubicBezTo>
                    <a:pt x="2648629" y="0"/>
                    <a:pt x="2683278" y="34649"/>
                    <a:pt x="2683278" y="77391"/>
                  </a:cubicBezTo>
                  <a:lnTo>
                    <a:pt x="2683278" y="696515"/>
                  </a:lnTo>
                  <a:cubicBezTo>
                    <a:pt x="2683278" y="739257"/>
                    <a:pt x="2648629" y="773906"/>
                    <a:pt x="2605887" y="773906"/>
                  </a:cubicBezTo>
                  <a:lnTo>
                    <a:pt x="77391" y="773906"/>
                  </a:lnTo>
                  <a:cubicBezTo>
                    <a:pt x="34649" y="773906"/>
                    <a:pt x="0" y="739257"/>
                    <a:pt x="0" y="696515"/>
                  </a:cubicBezTo>
                  <a:lnTo>
                    <a:pt x="0" y="77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247" tIns="91247" rIns="91247" bIns="9124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1800" b="1" kern="1200" dirty="0" err="1"/>
                <a:t>Detection</a:t>
              </a:r>
              <a:r>
                <a:rPr lang="nl-NL" sz="1800" b="1" kern="1200" dirty="0"/>
                <a:t> of events?</a:t>
              </a:r>
              <a:endParaRPr lang="en-US" sz="1800" b="1" kern="1200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F2BBD42-6AA0-46BE-81CC-3A49A438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305" y="1519494"/>
            <a:ext cx="7021973" cy="926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97A355-5558-45BB-80F2-A2D2B4FD0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05" y="2624189"/>
            <a:ext cx="5334000" cy="111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CF22E9-44D2-4356-83B6-C807CC20E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305" y="3917118"/>
            <a:ext cx="4515853" cy="1487664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B16905-F48E-4546-97FD-FCC92B545C48}"/>
              </a:ext>
            </a:extLst>
          </p:cNvPr>
          <p:cNvSpPr/>
          <p:nvPr/>
        </p:nvSpPr>
        <p:spPr>
          <a:xfrm>
            <a:off x="132056" y="1161477"/>
            <a:ext cx="2677047" cy="773906"/>
          </a:xfrm>
          <a:custGeom>
            <a:avLst/>
            <a:gdLst>
              <a:gd name="connsiteX0" fmla="*/ 0 w 2683278"/>
              <a:gd name="connsiteY0" fmla="*/ 77391 h 773906"/>
              <a:gd name="connsiteX1" fmla="*/ 77391 w 2683278"/>
              <a:gd name="connsiteY1" fmla="*/ 0 h 773906"/>
              <a:gd name="connsiteX2" fmla="*/ 2605887 w 2683278"/>
              <a:gd name="connsiteY2" fmla="*/ 0 h 773906"/>
              <a:gd name="connsiteX3" fmla="*/ 2683278 w 2683278"/>
              <a:gd name="connsiteY3" fmla="*/ 77391 h 773906"/>
              <a:gd name="connsiteX4" fmla="*/ 2683278 w 2683278"/>
              <a:gd name="connsiteY4" fmla="*/ 696515 h 773906"/>
              <a:gd name="connsiteX5" fmla="*/ 2605887 w 2683278"/>
              <a:gd name="connsiteY5" fmla="*/ 773906 h 773906"/>
              <a:gd name="connsiteX6" fmla="*/ 77391 w 2683278"/>
              <a:gd name="connsiteY6" fmla="*/ 773906 h 773906"/>
              <a:gd name="connsiteX7" fmla="*/ 0 w 2683278"/>
              <a:gd name="connsiteY7" fmla="*/ 696515 h 773906"/>
              <a:gd name="connsiteX8" fmla="*/ 0 w 2683278"/>
              <a:gd name="connsiteY8" fmla="*/ 77391 h 77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83278" h="773906">
                <a:moveTo>
                  <a:pt x="0" y="77391"/>
                </a:moveTo>
                <a:cubicBezTo>
                  <a:pt x="0" y="34649"/>
                  <a:pt x="34649" y="0"/>
                  <a:pt x="77391" y="0"/>
                </a:cubicBezTo>
                <a:lnTo>
                  <a:pt x="2605887" y="0"/>
                </a:lnTo>
                <a:cubicBezTo>
                  <a:pt x="2648629" y="0"/>
                  <a:pt x="2683278" y="34649"/>
                  <a:pt x="2683278" y="77391"/>
                </a:cubicBezTo>
                <a:lnTo>
                  <a:pt x="2683278" y="696515"/>
                </a:lnTo>
                <a:cubicBezTo>
                  <a:pt x="2683278" y="739257"/>
                  <a:pt x="2648629" y="773906"/>
                  <a:pt x="2605887" y="773906"/>
                </a:cubicBezTo>
                <a:lnTo>
                  <a:pt x="77391" y="773906"/>
                </a:lnTo>
                <a:cubicBezTo>
                  <a:pt x="34649" y="773906"/>
                  <a:pt x="0" y="739257"/>
                  <a:pt x="0" y="696515"/>
                </a:cubicBezTo>
                <a:lnTo>
                  <a:pt x="0" y="7739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247" tIns="91247" rIns="91247" bIns="91247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1800" b="1" kern="1200" dirty="0" err="1"/>
              <a:t>Tolerable</a:t>
            </a:r>
            <a:r>
              <a:rPr lang="nl-NL" sz="1800" b="1" kern="1200" dirty="0"/>
              <a:t>?</a:t>
            </a:r>
            <a:endParaRPr lang="en-US" sz="1800" b="1" kern="1200" dirty="0"/>
          </a:p>
        </p:txBody>
      </p:sp>
    </p:spTree>
    <p:extLst>
      <p:ext uri="{BB962C8B-B14F-4D97-AF65-F5344CB8AC3E}">
        <p14:creationId xmlns:p14="http://schemas.microsoft.com/office/powerpoint/2010/main" val="300690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2096CA4-F907-4883-A7E0-577E52F8A9F0}"/>
              </a:ext>
            </a:extLst>
          </p:cNvPr>
          <p:cNvSpPr/>
          <p:nvPr/>
        </p:nvSpPr>
        <p:spPr>
          <a:xfrm>
            <a:off x="154502" y="2322336"/>
            <a:ext cx="2638385" cy="773906"/>
          </a:xfrm>
          <a:custGeom>
            <a:avLst/>
            <a:gdLst>
              <a:gd name="connsiteX0" fmla="*/ 0 w 2638385"/>
              <a:gd name="connsiteY0" fmla="*/ 77391 h 773906"/>
              <a:gd name="connsiteX1" fmla="*/ 77391 w 2638385"/>
              <a:gd name="connsiteY1" fmla="*/ 0 h 773906"/>
              <a:gd name="connsiteX2" fmla="*/ 2560994 w 2638385"/>
              <a:gd name="connsiteY2" fmla="*/ 0 h 773906"/>
              <a:gd name="connsiteX3" fmla="*/ 2638385 w 2638385"/>
              <a:gd name="connsiteY3" fmla="*/ 77391 h 773906"/>
              <a:gd name="connsiteX4" fmla="*/ 2638385 w 2638385"/>
              <a:gd name="connsiteY4" fmla="*/ 696515 h 773906"/>
              <a:gd name="connsiteX5" fmla="*/ 2560994 w 2638385"/>
              <a:gd name="connsiteY5" fmla="*/ 773906 h 773906"/>
              <a:gd name="connsiteX6" fmla="*/ 77391 w 2638385"/>
              <a:gd name="connsiteY6" fmla="*/ 773906 h 773906"/>
              <a:gd name="connsiteX7" fmla="*/ 0 w 2638385"/>
              <a:gd name="connsiteY7" fmla="*/ 696515 h 773906"/>
              <a:gd name="connsiteX8" fmla="*/ 0 w 2638385"/>
              <a:gd name="connsiteY8" fmla="*/ 77391 h 77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8385" h="773906">
                <a:moveTo>
                  <a:pt x="0" y="77391"/>
                </a:moveTo>
                <a:cubicBezTo>
                  <a:pt x="0" y="34649"/>
                  <a:pt x="34649" y="0"/>
                  <a:pt x="77391" y="0"/>
                </a:cubicBezTo>
                <a:lnTo>
                  <a:pt x="2560994" y="0"/>
                </a:lnTo>
                <a:cubicBezTo>
                  <a:pt x="2603736" y="0"/>
                  <a:pt x="2638385" y="34649"/>
                  <a:pt x="2638385" y="77391"/>
                </a:cubicBezTo>
                <a:lnTo>
                  <a:pt x="2638385" y="696515"/>
                </a:lnTo>
                <a:cubicBezTo>
                  <a:pt x="2638385" y="739257"/>
                  <a:pt x="2603736" y="773906"/>
                  <a:pt x="2560994" y="773906"/>
                </a:cubicBezTo>
                <a:lnTo>
                  <a:pt x="77391" y="773906"/>
                </a:lnTo>
                <a:cubicBezTo>
                  <a:pt x="34649" y="773906"/>
                  <a:pt x="0" y="739257"/>
                  <a:pt x="0" y="696515"/>
                </a:cubicBezTo>
                <a:lnTo>
                  <a:pt x="0" y="7739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247" tIns="91247" rIns="91247" bIns="91247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1800" b="1" kern="1200" dirty="0" err="1"/>
              <a:t>Influencing</a:t>
            </a:r>
            <a:r>
              <a:rPr lang="nl-NL" sz="1800" b="1" kern="1200" dirty="0"/>
              <a:t> factors?</a:t>
            </a:r>
            <a:endParaRPr lang="en-US" sz="1800" b="1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36501E0-5441-4C95-B839-059DF6180B91}"/>
              </a:ext>
            </a:extLst>
          </p:cNvPr>
          <p:cNvSpPr/>
          <p:nvPr/>
        </p:nvSpPr>
        <p:spPr>
          <a:xfrm>
            <a:off x="154503" y="5804915"/>
            <a:ext cx="2638385" cy="773906"/>
          </a:xfrm>
          <a:custGeom>
            <a:avLst/>
            <a:gdLst>
              <a:gd name="connsiteX0" fmla="*/ 0 w 2638385"/>
              <a:gd name="connsiteY0" fmla="*/ 77391 h 773906"/>
              <a:gd name="connsiteX1" fmla="*/ 77391 w 2638385"/>
              <a:gd name="connsiteY1" fmla="*/ 0 h 773906"/>
              <a:gd name="connsiteX2" fmla="*/ 2560994 w 2638385"/>
              <a:gd name="connsiteY2" fmla="*/ 0 h 773906"/>
              <a:gd name="connsiteX3" fmla="*/ 2638385 w 2638385"/>
              <a:gd name="connsiteY3" fmla="*/ 77391 h 773906"/>
              <a:gd name="connsiteX4" fmla="*/ 2638385 w 2638385"/>
              <a:gd name="connsiteY4" fmla="*/ 696515 h 773906"/>
              <a:gd name="connsiteX5" fmla="*/ 2560994 w 2638385"/>
              <a:gd name="connsiteY5" fmla="*/ 773906 h 773906"/>
              <a:gd name="connsiteX6" fmla="*/ 77391 w 2638385"/>
              <a:gd name="connsiteY6" fmla="*/ 773906 h 773906"/>
              <a:gd name="connsiteX7" fmla="*/ 0 w 2638385"/>
              <a:gd name="connsiteY7" fmla="*/ 696515 h 773906"/>
              <a:gd name="connsiteX8" fmla="*/ 0 w 2638385"/>
              <a:gd name="connsiteY8" fmla="*/ 77391 h 77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8385" h="773906">
                <a:moveTo>
                  <a:pt x="0" y="77391"/>
                </a:moveTo>
                <a:cubicBezTo>
                  <a:pt x="0" y="34649"/>
                  <a:pt x="34649" y="0"/>
                  <a:pt x="77391" y="0"/>
                </a:cubicBezTo>
                <a:lnTo>
                  <a:pt x="2560994" y="0"/>
                </a:lnTo>
                <a:cubicBezTo>
                  <a:pt x="2603736" y="0"/>
                  <a:pt x="2638385" y="34649"/>
                  <a:pt x="2638385" y="77391"/>
                </a:cubicBezTo>
                <a:lnTo>
                  <a:pt x="2638385" y="696515"/>
                </a:lnTo>
                <a:cubicBezTo>
                  <a:pt x="2638385" y="739257"/>
                  <a:pt x="2603736" y="773906"/>
                  <a:pt x="2560994" y="773906"/>
                </a:cubicBezTo>
                <a:lnTo>
                  <a:pt x="77391" y="773906"/>
                </a:lnTo>
                <a:cubicBezTo>
                  <a:pt x="34649" y="773906"/>
                  <a:pt x="0" y="739257"/>
                  <a:pt x="0" y="696515"/>
                </a:cubicBezTo>
                <a:lnTo>
                  <a:pt x="0" y="7739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247" tIns="91247" rIns="91247" bIns="91247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1800" b="1" kern="1200" dirty="0" err="1"/>
              <a:t>Detection</a:t>
            </a:r>
            <a:r>
              <a:rPr lang="nl-NL" sz="1800" b="1" kern="1200" dirty="0"/>
              <a:t> of events?</a:t>
            </a:r>
            <a:endParaRPr lang="en-US" sz="1800" b="1" kern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4A075-1E4F-49DE-A4D7-A03619F4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113508"/>
            <a:ext cx="10668000" cy="1274324"/>
          </a:xfrm>
        </p:spPr>
        <p:txBody>
          <a:bodyPr/>
          <a:lstStyle/>
          <a:p>
            <a:r>
              <a:rPr lang="en-US" dirty="0"/>
              <a:t>Clinical validation</a:t>
            </a:r>
            <a:endParaRPr lang="nl-N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B53DEA-26DE-40CC-B3CF-C7F0A3F83D94}"/>
              </a:ext>
            </a:extLst>
          </p:cNvPr>
          <p:cNvGrpSpPr/>
          <p:nvPr/>
        </p:nvGrpSpPr>
        <p:grpSpPr>
          <a:xfrm>
            <a:off x="154503" y="1161477"/>
            <a:ext cx="2638385" cy="4595068"/>
            <a:chOff x="154503" y="1161477"/>
            <a:chExt cx="2638385" cy="459506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3488DB5-42CC-401C-ABFA-FDFB017BF891}"/>
                </a:ext>
              </a:extLst>
            </p:cNvPr>
            <p:cNvSpPr/>
            <p:nvPr/>
          </p:nvSpPr>
          <p:spPr>
            <a:xfrm>
              <a:off x="154503" y="1161477"/>
              <a:ext cx="2638385" cy="773906"/>
            </a:xfrm>
            <a:custGeom>
              <a:avLst/>
              <a:gdLst>
                <a:gd name="connsiteX0" fmla="*/ 0 w 2638385"/>
                <a:gd name="connsiteY0" fmla="*/ 77391 h 773906"/>
                <a:gd name="connsiteX1" fmla="*/ 77391 w 2638385"/>
                <a:gd name="connsiteY1" fmla="*/ 0 h 773906"/>
                <a:gd name="connsiteX2" fmla="*/ 2560994 w 2638385"/>
                <a:gd name="connsiteY2" fmla="*/ 0 h 773906"/>
                <a:gd name="connsiteX3" fmla="*/ 2638385 w 2638385"/>
                <a:gd name="connsiteY3" fmla="*/ 77391 h 773906"/>
                <a:gd name="connsiteX4" fmla="*/ 2638385 w 2638385"/>
                <a:gd name="connsiteY4" fmla="*/ 696515 h 773906"/>
                <a:gd name="connsiteX5" fmla="*/ 2560994 w 2638385"/>
                <a:gd name="connsiteY5" fmla="*/ 773906 h 773906"/>
                <a:gd name="connsiteX6" fmla="*/ 77391 w 2638385"/>
                <a:gd name="connsiteY6" fmla="*/ 773906 h 773906"/>
                <a:gd name="connsiteX7" fmla="*/ 0 w 2638385"/>
                <a:gd name="connsiteY7" fmla="*/ 696515 h 773906"/>
                <a:gd name="connsiteX8" fmla="*/ 0 w 2638385"/>
                <a:gd name="connsiteY8" fmla="*/ 77391 h 77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8385" h="773906">
                  <a:moveTo>
                    <a:pt x="0" y="77391"/>
                  </a:moveTo>
                  <a:cubicBezTo>
                    <a:pt x="0" y="34649"/>
                    <a:pt x="34649" y="0"/>
                    <a:pt x="77391" y="0"/>
                  </a:cubicBezTo>
                  <a:lnTo>
                    <a:pt x="2560994" y="0"/>
                  </a:lnTo>
                  <a:cubicBezTo>
                    <a:pt x="2603736" y="0"/>
                    <a:pt x="2638385" y="34649"/>
                    <a:pt x="2638385" y="77391"/>
                  </a:cubicBezTo>
                  <a:lnTo>
                    <a:pt x="2638385" y="696515"/>
                  </a:lnTo>
                  <a:cubicBezTo>
                    <a:pt x="2638385" y="739257"/>
                    <a:pt x="2603736" y="773906"/>
                    <a:pt x="2560994" y="773906"/>
                  </a:cubicBezTo>
                  <a:lnTo>
                    <a:pt x="77391" y="773906"/>
                  </a:lnTo>
                  <a:cubicBezTo>
                    <a:pt x="34649" y="773906"/>
                    <a:pt x="0" y="739257"/>
                    <a:pt x="0" y="696515"/>
                  </a:cubicBezTo>
                  <a:lnTo>
                    <a:pt x="0" y="77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247" tIns="91247" rIns="91247" bIns="9124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1800" b="1" kern="1200" dirty="0" err="1"/>
                <a:t>Tolerable</a:t>
              </a:r>
              <a:r>
                <a:rPr lang="nl-NL" sz="1800" b="1" kern="1200" dirty="0"/>
                <a:t>?</a:t>
              </a:r>
              <a:endParaRPr lang="en-US" sz="1800" b="1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542AB31-07DB-46CD-9988-B94BCD9DD9B2}"/>
                </a:ext>
              </a:extLst>
            </p:cNvPr>
            <p:cNvSpPr/>
            <p:nvPr/>
          </p:nvSpPr>
          <p:spPr>
            <a:xfrm>
              <a:off x="1299566" y="1983752"/>
              <a:ext cx="348258" cy="290215"/>
            </a:xfrm>
            <a:custGeom>
              <a:avLst/>
              <a:gdLst>
                <a:gd name="connsiteX0" fmla="*/ 0 w 290214"/>
                <a:gd name="connsiteY0" fmla="*/ 69651 h 348257"/>
                <a:gd name="connsiteX1" fmla="*/ 145107 w 290214"/>
                <a:gd name="connsiteY1" fmla="*/ 69651 h 348257"/>
                <a:gd name="connsiteX2" fmla="*/ 145107 w 290214"/>
                <a:gd name="connsiteY2" fmla="*/ 0 h 348257"/>
                <a:gd name="connsiteX3" fmla="*/ 290214 w 290214"/>
                <a:gd name="connsiteY3" fmla="*/ 174129 h 348257"/>
                <a:gd name="connsiteX4" fmla="*/ 145107 w 290214"/>
                <a:gd name="connsiteY4" fmla="*/ 348257 h 348257"/>
                <a:gd name="connsiteX5" fmla="*/ 145107 w 290214"/>
                <a:gd name="connsiteY5" fmla="*/ 278606 h 348257"/>
                <a:gd name="connsiteX6" fmla="*/ 0 w 290214"/>
                <a:gd name="connsiteY6" fmla="*/ 278606 h 348257"/>
                <a:gd name="connsiteX7" fmla="*/ 0 w 290214"/>
                <a:gd name="connsiteY7" fmla="*/ 69651 h 34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214" h="348257">
                  <a:moveTo>
                    <a:pt x="232171" y="1"/>
                  </a:moveTo>
                  <a:lnTo>
                    <a:pt x="232171" y="174129"/>
                  </a:lnTo>
                  <a:lnTo>
                    <a:pt x="290214" y="174129"/>
                  </a:lnTo>
                  <a:lnTo>
                    <a:pt x="145107" y="348256"/>
                  </a:lnTo>
                  <a:lnTo>
                    <a:pt x="0" y="174129"/>
                  </a:lnTo>
                  <a:lnTo>
                    <a:pt x="58043" y="174129"/>
                  </a:lnTo>
                  <a:lnTo>
                    <a:pt x="58043" y="1"/>
                  </a:lnTo>
                  <a:lnTo>
                    <a:pt x="232171" y="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652" tIns="0" rIns="69651" bIns="8706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b="1" kern="1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C3B6B3D-92CA-48CE-B6C8-3B0CB4794A7E}"/>
                </a:ext>
              </a:extLst>
            </p:cNvPr>
            <p:cNvSpPr/>
            <p:nvPr/>
          </p:nvSpPr>
          <p:spPr>
            <a:xfrm>
              <a:off x="1299566" y="3144611"/>
              <a:ext cx="348258" cy="290215"/>
            </a:xfrm>
            <a:custGeom>
              <a:avLst/>
              <a:gdLst>
                <a:gd name="connsiteX0" fmla="*/ 0 w 290214"/>
                <a:gd name="connsiteY0" fmla="*/ 69651 h 348257"/>
                <a:gd name="connsiteX1" fmla="*/ 145107 w 290214"/>
                <a:gd name="connsiteY1" fmla="*/ 69651 h 348257"/>
                <a:gd name="connsiteX2" fmla="*/ 145107 w 290214"/>
                <a:gd name="connsiteY2" fmla="*/ 0 h 348257"/>
                <a:gd name="connsiteX3" fmla="*/ 290214 w 290214"/>
                <a:gd name="connsiteY3" fmla="*/ 174129 h 348257"/>
                <a:gd name="connsiteX4" fmla="*/ 145107 w 290214"/>
                <a:gd name="connsiteY4" fmla="*/ 348257 h 348257"/>
                <a:gd name="connsiteX5" fmla="*/ 145107 w 290214"/>
                <a:gd name="connsiteY5" fmla="*/ 278606 h 348257"/>
                <a:gd name="connsiteX6" fmla="*/ 0 w 290214"/>
                <a:gd name="connsiteY6" fmla="*/ 278606 h 348257"/>
                <a:gd name="connsiteX7" fmla="*/ 0 w 290214"/>
                <a:gd name="connsiteY7" fmla="*/ 69651 h 34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214" h="348257">
                  <a:moveTo>
                    <a:pt x="232171" y="1"/>
                  </a:moveTo>
                  <a:lnTo>
                    <a:pt x="232171" y="174129"/>
                  </a:lnTo>
                  <a:lnTo>
                    <a:pt x="290214" y="174129"/>
                  </a:lnTo>
                  <a:lnTo>
                    <a:pt x="145107" y="348256"/>
                  </a:lnTo>
                  <a:lnTo>
                    <a:pt x="0" y="174129"/>
                  </a:lnTo>
                  <a:lnTo>
                    <a:pt x="58043" y="174129"/>
                  </a:lnTo>
                  <a:lnTo>
                    <a:pt x="58043" y="1"/>
                  </a:lnTo>
                  <a:lnTo>
                    <a:pt x="232171" y="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652" tIns="0" rIns="69651" bIns="8706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DDB81B-43B3-4463-B6D2-84212D160A13}"/>
                </a:ext>
              </a:extLst>
            </p:cNvPr>
            <p:cNvSpPr/>
            <p:nvPr/>
          </p:nvSpPr>
          <p:spPr>
            <a:xfrm>
              <a:off x="154503" y="3483196"/>
              <a:ext cx="2638385" cy="773906"/>
            </a:xfrm>
            <a:custGeom>
              <a:avLst/>
              <a:gdLst>
                <a:gd name="connsiteX0" fmla="*/ 0 w 2638385"/>
                <a:gd name="connsiteY0" fmla="*/ 77391 h 773906"/>
                <a:gd name="connsiteX1" fmla="*/ 77391 w 2638385"/>
                <a:gd name="connsiteY1" fmla="*/ 0 h 773906"/>
                <a:gd name="connsiteX2" fmla="*/ 2560994 w 2638385"/>
                <a:gd name="connsiteY2" fmla="*/ 0 h 773906"/>
                <a:gd name="connsiteX3" fmla="*/ 2638385 w 2638385"/>
                <a:gd name="connsiteY3" fmla="*/ 77391 h 773906"/>
                <a:gd name="connsiteX4" fmla="*/ 2638385 w 2638385"/>
                <a:gd name="connsiteY4" fmla="*/ 696515 h 773906"/>
                <a:gd name="connsiteX5" fmla="*/ 2560994 w 2638385"/>
                <a:gd name="connsiteY5" fmla="*/ 773906 h 773906"/>
                <a:gd name="connsiteX6" fmla="*/ 77391 w 2638385"/>
                <a:gd name="connsiteY6" fmla="*/ 773906 h 773906"/>
                <a:gd name="connsiteX7" fmla="*/ 0 w 2638385"/>
                <a:gd name="connsiteY7" fmla="*/ 696515 h 773906"/>
                <a:gd name="connsiteX8" fmla="*/ 0 w 2638385"/>
                <a:gd name="connsiteY8" fmla="*/ 77391 h 77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8385" h="773906">
                  <a:moveTo>
                    <a:pt x="0" y="77391"/>
                  </a:moveTo>
                  <a:cubicBezTo>
                    <a:pt x="0" y="34649"/>
                    <a:pt x="34649" y="0"/>
                    <a:pt x="77391" y="0"/>
                  </a:cubicBezTo>
                  <a:lnTo>
                    <a:pt x="2560994" y="0"/>
                  </a:lnTo>
                  <a:cubicBezTo>
                    <a:pt x="2603736" y="0"/>
                    <a:pt x="2638385" y="34649"/>
                    <a:pt x="2638385" y="77391"/>
                  </a:cubicBezTo>
                  <a:lnTo>
                    <a:pt x="2638385" y="696515"/>
                  </a:lnTo>
                  <a:cubicBezTo>
                    <a:pt x="2638385" y="739257"/>
                    <a:pt x="2603736" y="773906"/>
                    <a:pt x="2560994" y="773906"/>
                  </a:cubicBezTo>
                  <a:lnTo>
                    <a:pt x="77391" y="773906"/>
                  </a:lnTo>
                  <a:cubicBezTo>
                    <a:pt x="34649" y="773906"/>
                    <a:pt x="0" y="739257"/>
                    <a:pt x="0" y="696515"/>
                  </a:cubicBezTo>
                  <a:lnTo>
                    <a:pt x="0" y="77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247" tIns="91247" rIns="91247" bIns="9124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1800" b="1" kern="1200" dirty="0" err="1"/>
                <a:t>Difference</a:t>
              </a:r>
              <a:r>
                <a:rPr lang="nl-NL" sz="1800" b="1" kern="1200" dirty="0"/>
                <a:t> </a:t>
              </a:r>
              <a:r>
                <a:rPr lang="nl-NL" sz="1800" b="1" kern="1200" dirty="0" err="1"/>
                <a:t>healthy-ill</a:t>
              </a:r>
              <a:r>
                <a:rPr lang="nl-NL" sz="1800" b="1" kern="1200" dirty="0"/>
                <a:t>?</a:t>
              </a:r>
              <a:endParaRPr lang="en-US" sz="1800" b="1" kern="120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460D0AF-A307-478C-9BE2-FB041D1C33FD}"/>
                </a:ext>
              </a:extLst>
            </p:cNvPr>
            <p:cNvSpPr/>
            <p:nvPr/>
          </p:nvSpPr>
          <p:spPr>
            <a:xfrm>
              <a:off x="1299566" y="4305471"/>
              <a:ext cx="348258" cy="290215"/>
            </a:xfrm>
            <a:custGeom>
              <a:avLst/>
              <a:gdLst>
                <a:gd name="connsiteX0" fmla="*/ 0 w 290214"/>
                <a:gd name="connsiteY0" fmla="*/ 69651 h 348257"/>
                <a:gd name="connsiteX1" fmla="*/ 145107 w 290214"/>
                <a:gd name="connsiteY1" fmla="*/ 69651 h 348257"/>
                <a:gd name="connsiteX2" fmla="*/ 145107 w 290214"/>
                <a:gd name="connsiteY2" fmla="*/ 0 h 348257"/>
                <a:gd name="connsiteX3" fmla="*/ 290214 w 290214"/>
                <a:gd name="connsiteY3" fmla="*/ 174129 h 348257"/>
                <a:gd name="connsiteX4" fmla="*/ 145107 w 290214"/>
                <a:gd name="connsiteY4" fmla="*/ 348257 h 348257"/>
                <a:gd name="connsiteX5" fmla="*/ 145107 w 290214"/>
                <a:gd name="connsiteY5" fmla="*/ 278606 h 348257"/>
                <a:gd name="connsiteX6" fmla="*/ 0 w 290214"/>
                <a:gd name="connsiteY6" fmla="*/ 278606 h 348257"/>
                <a:gd name="connsiteX7" fmla="*/ 0 w 290214"/>
                <a:gd name="connsiteY7" fmla="*/ 69651 h 34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214" h="348257">
                  <a:moveTo>
                    <a:pt x="232171" y="1"/>
                  </a:moveTo>
                  <a:lnTo>
                    <a:pt x="232171" y="174129"/>
                  </a:lnTo>
                  <a:lnTo>
                    <a:pt x="290214" y="174129"/>
                  </a:lnTo>
                  <a:lnTo>
                    <a:pt x="145107" y="348256"/>
                  </a:lnTo>
                  <a:lnTo>
                    <a:pt x="0" y="174129"/>
                  </a:lnTo>
                  <a:lnTo>
                    <a:pt x="58043" y="174129"/>
                  </a:lnTo>
                  <a:lnTo>
                    <a:pt x="58043" y="1"/>
                  </a:lnTo>
                  <a:lnTo>
                    <a:pt x="232171" y="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652" tIns="0" rIns="69651" bIns="8706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b="1" kern="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49BA8BF-8112-43B2-9FF6-A883D0A8A6B0}"/>
                </a:ext>
              </a:extLst>
            </p:cNvPr>
            <p:cNvSpPr/>
            <p:nvPr/>
          </p:nvSpPr>
          <p:spPr>
            <a:xfrm>
              <a:off x="154503" y="4644055"/>
              <a:ext cx="2638385" cy="773906"/>
            </a:xfrm>
            <a:custGeom>
              <a:avLst/>
              <a:gdLst>
                <a:gd name="connsiteX0" fmla="*/ 0 w 2638385"/>
                <a:gd name="connsiteY0" fmla="*/ 77391 h 773906"/>
                <a:gd name="connsiteX1" fmla="*/ 77391 w 2638385"/>
                <a:gd name="connsiteY1" fmla="*/ 0 h 773906"/>
                <a:gd name="connsiteX2" fmla="*/ 2560994 w 2638385"/>
                <a:gd name="connsiteY2" fmla="*/ 0 h 773906"/>
                <a:gd name="connsiteX3" fmla="*/ 2638385 w 2638385"/>
                <a:gd name="connsiteY3" fmla="*/ 77391 h 773906"/>
                <a:gd name="connsiteX4" fmla="*/ 2638385 w 2638385"/>
                <a:gd name="connsiteY4" fmla="*/ 696515 h 773906"/>
                <a:gd name="connsiteX5" fmla="*/ 2560994 w 2638385"/>
                <a:gd name="connsiteY5" fmla="*/ 773906 h 773906"/>
                <a:gd name="connsiteX6" fmla="*/ 77391 w 2638385"/>
                <a:gd name="connsiteY6" fmla="*/ 773906 h 773906"/>
                <a:gd name="connsiteX7" fmla="*/ 0 w 2638385"/>
                <a:gd name="connsiteY7" fmla="*/ 696515 h 773906"/>
                <a:gd name="connsiteX8" fmla="*/ 0 w 2638385"/>
                <a:gd name="connsiteY8" fmla="*/ 77391 h 77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8385" h="773906">
                  <a:moveTo>
                    <a:pt x="0" y="77391"/>
                  </a:moveTo>
                  <a:cubicBezTo>
                    <a:pt x="0" y="34649"/>
                    <a:pt x="34649" y="0"/>
                    <a:pt x="77391" y="0"/>
                  </a:cubicBezTo>
                  <a:lnTo>
                    <a:pt x="2560994" y="0"/>
                  </a:lnTo>
                  <a:cubicBezTo>
                    <a:pt x="2603736" y="0"/>
                    <a:pt x="2638385" y="34649"/>
                    <a:pt x="2638385" y="77391"/>
                  </a:cubicBezTo>
                  <a:lnTo>
                    <a:pt x="2638385" y="696515"/>
                  </a:lnTo>
                  <a:cubicBezTo>
                    <a:pt x="2638385" y="739257"/>
                    <a:pt x="2603736" y="773906"/>
                    <a:pt x="2560994" y="773906"/>
                  </a:cubicBezTo>
                  <a:lnTo>
                    <a:pt x="77391" y="773906"/>
                  </a:lnTo>
                  <a:cubicBezTo>
                    <a:pt x="34649" y="773906"/>
                    <a:pt x="0" y="739257"/>
                    <a:pt x="0" y="696515"/>
                  </a:cubicBezTo>
                  <a:lnTo>
                    <a:pt x="0" y="77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247" tIns="91247" rIns="91247" bIns="9124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1800" b="1" kern="1200" dirty="0" err="1"/>
                <a:t>Correlation</a:t>
              </a:r>
              <a:r>
                <a:rPr lang="nl-NL" sz="1800" b="1" kern="1200" dirty="0"/>
                <a:t> traditional </a:t>
              </a:r>
              <a:r>
                <a:rPr lang="nl-NL" sz="1800" b="1" kern="1200" dirty="0" err="1"/>
                <a:t>measurements</a:t>
              </a:r>
              <a:r>
                <a:rPr lang="nl-NL" sz="1800" b="1" kern="1200" dirty="0"/>
                <a:t>?</a:t>
              </a:r>
              <a:endParaRPr lang="en-US" sz="1800" b="1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DC3F177-407C-4B72-9357-064FA2939469}"/>
                </a:ext>
              </a:extLst>
            </p:cNvPr>
            <p:cNvSpPr/>
            <p:nvPr/>
          </p:nvSpPr>
          <p:spPr>
            <a:xfrm>
              <a:off x="1299566" y="5466330"/>
              <a:ext cx="348258" cy="290215"/>
            </a:xfrm>
            <a:custGeom>
              <a:avLst/>
              <a:gdLst>
                <a:gd name="connsiteX0" fmla="*/ 0 w 290214"/>
                <a:gd name="connsiteY0" fmla="*/ 69651 h 348257"/>
                <a:gd name="connsiteX1" fmla="*/ 145107 w 290214"/>
                <a:gd name="connsiteY1" fmla="*/ 69651 h 348257"/>
                <a:gd name="connsiteX2" fmla="*/ 145107 w 290214"/>
                <a:gd name="connsiteY2" fmla="*/ 0 h 348257"/>
                <a:gd name="connsiteX3" fmla="*/ 290214 w 290214"/>
                <a:gd name="connsiteY3" fmla="*/ 174129 h 348257"/>
                <a:gd name="connsiteX4" fmla="*/ 145107 w 290214"/>
                <a:gd name="connsiteY4" fmla="*/ 348257 h 348257"/>
                <a:gd name="connsiteX5" fmla="*/ 145107 w 290214"/>
                <a:gd name="connsiteY5" fmla="*/ 278606 h 348257"/>
                <a:gd name="connsiteX6" fmla="*/ 0 w 290214"/>
                <a:gd name="connsiteY6" fmla="*/ 278606 h 348257"/>
                <a:gd name="connsiteX7" fmla="*/ 0 w 290214"/>
                <a:gd name="connsiteY7" fmla="*/ 69651 h 34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214" h="348257">
                  <a:moveTo>
                    <a:pt x="232171" y="1"/>
                  </a:moveTo>
                  <a:lnTo>
                    <a:pt x="232171" y="174129"/>
                  </a:lnTo>
                  <a:lnTo>
                    <a:pt x="290214" y="174129"/>
                  </a:lnTo>
                  <a:lnTo>
                    <a:pt x="145107" y="348256"/>
                  </a:lnTo>
                  <a:lnTo>
                    <a:pt x="0" y="174129"/>
                  </a:lnTo>
                  <a:lnTo>
                    <a:pt x="58043" y="174129"/>
                  </a:lnTo>
                  <a:lnTo>
                    <a:pt x="58043" y="1"/>
                  </a:lnTo>
                  <a:lnTo>
                    <a:pt x="232171" y="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652" tIns="0" rIns="69651" bIns="8706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b="1" kern="1200"/>
            </a:p>
          </p:txBody>
        </p:sp>
      </p:grpSp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0F1E6E6A-228A-4337-8B49-F22659781FE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38"/>
          <a:stretch/>
        </p:blipFill>
        <p:spPr>
          <a:xfrm>
            <a:off x="5265465" y="1427918"/>
            <a:ext cx="5519516" cy="437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8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13498</TotalTime>
  <Words>675</Words>
  <Application>Microsoft Office PowerPoint</Application>
  <PresentationFormat>Breedbeeld</PresentationFormat>
  <Paragraphs>197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7" baseType="lpstr">
      <vt:lpstr>Arial</vt:lpstr>
      <vt:lpstr>Avenir Next LT Pro</vt:lpstr>
      <vt:lpstr>Avenir Next LT Pro Light</vt:lpstr>
      <vt:lpstr>Calibri</vt:lpstr>
      <vt:lpstr>Sitka Subheading</vt:lpstr>
      <vt:lpstr>PebbleVTI</vt:lpstr>
      <vt:lpstr>Trial@home for children</vt:lpstr>
      <vt:lpstr>Clinical care in children</vt:lpstr>
      <vt:lpstr>Digital biomarkers</vt:lpstr>
      <vt:lpstr>Endpoint selection</vt:lpstr>
      <vt:lpstr>Digital biomarkers</vt:lpstr>
      <vt:lpstr>Cough detection algorithm</vt:lpstr>
      <vt:lpstr>Clinical validation</vt:lpstr>
      <vt:lpstr>Clinical validation</vt:lpstr>
      <vt:lpstr>Clinical validation</vt:lpstr>
      <vt:lpstr>Clinical validation</vt:lpstr>
      <vt:lpstr>Clinical validation</vt:lpstr>
      <vt:lpstr>Clinical validation</vt:lpstr>
      <vt:lpstr>Clinical validation of smartwatch wearable data  pediatric asthma</vt:lpstr>
      <vt:lpstr>Future  implementation clinical care</vt:lpstr>
      <vt:lpstr>Study proposal</vt:lpstr>
      <vt:lpstr>Study design</vt:lpstr>
      <vt:lpstr>Included data</vt:lpstr>
      <vt:lpstr>Statistics and analysis</vt:lpstr>
      <vt:lpstr>Envisioned (future) implementation</vt:lpstr>
      <vt:lpstr>Care@home </vt:lpstr>
      <vt:lpstr>Co-investigators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Trial@home for children</dc:title>
  <dc:creator>Kruizinga, M.D. (WAKZ)</dc:creator>
  <cp:lastModifiedBy>Matthijs Kruizinga</cp:lastModifiedBy>
  <cp:revision>54</cp:revision>
  <dcterms:created xsi:type="dcterms:W3CDTF">2022-05-19T01:34:48Z</dcterms:created>
  <dcterms:modified xsi:type="dcterms:W3CDTF">2023-03-01T08:40:35Z</dcterms:modified>
</cp:coreProperties>
</file>