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AFD6-4334-4A39-A9A1-37F8E078E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35703-1E96-4525-BE2D-C75F2470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DC58-6FB7-4002-B073-B79FCEF5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2362-E450-4828-A3EF-B40F87CB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6152-4B9D-483A-9CB9-7B57F36C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3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21E1-119B-4408-99E1-FB718CF5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8AB6-2C7B-4445-90FA-D32635D47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9C7D-2459-4730-BF19-C7EE742D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852E-D926-41D0-83B3-9473709F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80C9-D878-47AA-9E55-EBD7954B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5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81ADD-6E8A-4696-8E7E-26D34C90D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C7B45-E4E5-4FFA-92FC-ED8BA469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0545-1DA6-4A1D-9D37-78C1A9CF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4209-8143-4CC2-AEC0-CE94A2A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B9A6-65A7-4DF4-801D-728E86F0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16BB-5D4B-4DED-93CF-590D0C26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8327-C0EE-4104-8D86-F2313152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B754-B997-4BC6-93F1-8BA25EC3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E5EF-490C-430D-961B-1C9B150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B716-F903-4F5C-8DE6-8A174ABB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283-18C8-4198-ABFD-9BE8A9CC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FD0D-6370-4B4E-83B7-0B7B6763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C8E4-9288-46E4-BA21-B624D07D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1572-F0E4-42FE-BF86-37370D3B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FB13-E01E-49F1-A06A-BD611C93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2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0DB8-EBB9-4B95-B2AF-FDEDA5FE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59B6-4132-4969-81FB-DCABF9C37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31F8-926C-484F-AC67-E04FDB54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58D88-C99E-4378-9F69-E85064AB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C5C9E-38DA-4209-9117-CC9D1864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F8550-176A-42BB-92B7-CB18E22D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A8F0-FAFB-4CD1-B846-468384C7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434A-A572-40E3-B758-973B3176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DD7EB-A1AA-4D17-BC66-E230BC18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129D3-04FE-4EB0-9D93-FA05D544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E4EE-CBA8-4289-9781-C281A2116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66737-6173-40D5-9B20-4830FD5D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F4064-FDA8-45D8-83DF-4ED93E80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4EB94-190E-4688-85A0-7D504B71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10E7-B1EE-4D22-B26F-A40D899F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1CB48-5A0C-4607-844B-CFEC8A49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3F526-1AFC-41F8-8C47-6A740D4B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FB5A4-43C0-4EB0-A0BD-FB82111A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7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54490-9164-4E84-81D2-270B8EC2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8CC65-8DA4-4725-85AB-C78BE506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0F9C-1FCB-40F6-BADB-23881E63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950A-DD4C-4466-9A78-FF8294BF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D13-85B6-486C-9C74-E6D2B609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9FB3-C548-4936-98DD-4FA0BE0AC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9516-3FDA-45D6-AE93-776D0AF7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FDB1-3010-4928-98D8-0AD5DADB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4444-8E3E-40D5-8227-330C8B0D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8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A262-E713-4EDC-9962-E5C573F9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EC8DB-E715-4C4A-A63D-883D8813B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C652-8D4B-40CD-B959-E272B34EB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3502-2BD1-40FB-88CC-B7C6095A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81507-3C1E-4D1A-80E9-82D9FD36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98F1-7F5C-4A90-B7BA-716DAB92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C086A-179E-4549-A05E-D4CA4359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84632-65D3-4421-A440-F391EE04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5976-3B97-4014-87CB-13BD1F72A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4C03-F3A1-4E4A-94D4-2C2197BC9A0F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1C0E-7C68-4DEB-A5EB-CFA97C93E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6371-6299-457B-91E5-729E1146A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7665-737B-4EF1-997B-C2C72066E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33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1_14_00_33 - Copy - Copy">
            <a:extLst>
              <a:ext uri="{FF2B5EF4-FFF2-40B4-BE49-F238E27FC236}">
                <a16:creationId xmlns:a16="http://schemas.microsoft.com/office/drawing/2014/main" id="{FEDC2DF9-A3FA-4D3B-AFBC-67FB45110A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8_34_00_253 - Copy (2)">
            <a:extLst>
              <a:ext uri="{FF2B5EF4-FFF2-40B4-BE49-F238E27FC236}">
                <a16:creationId xmlns:a16="http://schemas.microsoft.com/office/drawing/2014/main" id="{2E585185-FD94-4314-A8A2-B5ED93B189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8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9_22_00_277 - Copy">
            <a:extLst>
              <a:ext uri="{FF2B5EF4-FFF2-40B4-BE49-F238E27FC236}">
                <a16:creationId xmlns:a16="http://schemas.microsoft.com/office/drawing/2014/main" id="{76A6C05E-518C-4C27-902A-3A37C728AF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2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11_24_00_338">
            <a:extLst>
              <a:ext uri="{FF2B5EF4-FFF2-40B4-BE49-F238E27FC236}">
                <a16:creationId xmlns:a16="http://schemas.microsoft.com/office/drawing/2014/main" id="{784812B0-1AEF-4CD7-83D6-78CBE03508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12_46_00_379">
            <a:extLst>
              <a:ext uri="{FF2B5EF4-FFF2-40B4-BE49-F238E27FC236}">
                <a16:creationId xmlns:a16="http://schemas.microsoft.com/office/drawing/2014/main" id="{18F3D9CF-24BE-4B81-AF8D-6CC3C9846F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13_34_00_403">
            <a:extLst>
              <a:ext uri="{FF2B5EF4-FFF2-40B4-BE49-F238E27FC236}">
                <a16:creationId xmlns:a16="http://schemas.microsoft.com/office/drawing/2014/main" id="{B3168687-83E3-4294-879D-A443FB2B32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9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15_14_00_453">
            <a:extLst>
              <a:ext uri="{FF2B5EF4-FFF2-40B4-BE49-F238E27FC236}">
                <a16:creationId xmlns:a16="http://schemas.microsoft.com/office/drawing/2014/main" id="{1B3A43E1-A06F-4D29-A081-1EF992A7C3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1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16_08_00_480">
            <a:extLst>
              <a:ext uri="{FF2B5EF4-FFF2-40B4-BE49-F238E27FC236}">
                <a16:creationId xmlns:a16="http://schemas.microsoft.com/office/drawing/2014/main" id="{57C571F8-1EB9-4A37-8D35-D1F4A389E8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1_54_00_53 - Copy - Copy">
            <a:extLst>
              <a:ext uri="{FF2B5EF4-FFF2-40B4-BE49-F238E27FC236}">
                <a16:creationId xmlns:a16="http://schemas.microsoft.com/office/drawing/2014/main" id="{6CFD33B0-99EE-48B1-A546-F1BC624BCE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1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2_36_00_74 - Copy - Copy">
            <a:extLst>
              <a:ext uri="{FF2B5EF4-FFF2-40B4-BE49-F238E27FC236}">
                <a16:creationId xmlns:a16="http://schemas.microsoft.com/office/drawing/2014/main" id="{930913DE-4C81-4DD4-8870-128AD57E0F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9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3_44_00_108 - Copy - Copy">
            <a:extLst>
              <a:ext uri="{FF2B5EF4-FFF2-40B4-BE49-F238E27FC236}">
                <a16:creationId xmlns:a16="http://schemas.microsoft.com/office/drawing/2014/main" id="{A97AD81C-F429-4E4E-9451-3FCFFBC67C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4_30_00_131 - Copy - Copy">
            <a:extLst>
              <a:ext uri="{FF2B5EF4-FFF2-40B4-BE49-F238E27FC236}">
                <a16:creationId xmlns:a16="http://schemas.microsoft.com/office/drawing/2014/main" id="{64A6BB87-3805-4835-879E-9CDE9F786B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5_02_00_147 - Copy - Copy">
            <a:extLst>
              <a:ext uri="{FF2B5EF4-FFF2-40B4-BE49-F238E27FC236}">
                <a16:creationId xmlns:a16="http://schemas.microsoft.com/office/drawing/2014/main" id="{F7358EAE-DAAB-4F21-9EE0-F2B91EF447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5_32_00_162 - Copy - Copy">
            <a:extLst>
              <a:ext uri="{FF2B5EF4-FFF2-40B4-BE49-F238E27FC236}">
                <a16:creationId xmlns:a16="http://schemas.microsoft.com/office/drawing/2014/main" id="{7D4BDF27-B0DE-42A7-AB0F-4F4CAAEA9D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2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6_04_00_178 - Copy - Copy">
            <a:extLst>
              <a:ext uri="{FF2B5EF4-FFF2-40B4-BE49-F238E27FC236}">
                <a16:creationId xmlns:a16="http://schemas.microsoft.com/office/drawing/2014/main" id="{7189EF92-63F2-4156-A1AC-CD953FDADF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_00_07_36_00_224 - Copy - Copy">
            <a:extLst>
              <a:ext uri="{FF2B5EF4-FFF2-40B4-BE49-F238E27FC236}">
                <a16:creationId xmlns:a16="http://schemas.microsoft.com/office/drawing/2014/main" id="{49B7E4A4-37B6-449D-8143-03472131F3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14053</dc:creator>
  <cp:lastModifiedBy>14053</cp:lastModifiedBy>
  <cp:revision>2</cp:revision>
  <dcterms:created xsi:type="dcterms:W3CDTF">2020-09-30T20:54:37Z</dcterms:created>
  <dcterms:modified xsi:type="dcterms:W3CDTF">2020-09-30T20:55:23Z</dcterms:modified>
</cp:coreProperties>
</file>