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log.csdn.net/aaaaaab_/article/details/87184158" TargetMode="External"/><Relationship Id="rId3" Type="http://schemas.openxmlformats.org/officeDocument/2006/relationships/hyperlink" Target="https://www.cnblogs.com/zhongguiyao/p/9165917.html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开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开题</a:t>
            </a:r>
          </a:p>
        </p:txBody>
      </p:sp>
      <p:sp>
        <p:nvSpPr>
          <p:cNvPr id="120" name="用户与群组管理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用户与群组管理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权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权限</a:t>
            </a:r>
          </a:p>
        </p:txBody>
      </p:sp>
      <p:sp>
        <p:nvSpPr>
          <p:cNvPr id="149" name="当前rCore已有从上层用户到下层操作系统的“调用层”的权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当前rCore已有从上层用户到下层操作系统的“调用层”的权限</a:t>
            </a:r>
          </a:p>
          <a:p>
            <a:pPr/>
            <a:r>
              <a:t>我的计划是实现用户之间，root/user/program_user的权限。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时间规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时间规划</a:t>
            </a:r>
          </a:p>
        </p:txBody>
      </p:sp>
      <p:graphicFrame>
        <p:nvGraphicFramePr>
          <p:cNvPr id="152" name="Table"/>
          <p:cNvGraphicFramePr/>
          <p:nvPr/>
        </p:nvGraphicFramePr>
        <p:xfrm>
          <a:off x="1094730" y="2667297"/>
          <a:ext cx="10828040" cy="61589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407670"/>
                <a:gridCol w="5407670"/>
              </a:tblGrid>
              <a:tr h="12292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时间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工作计划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2292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Week7-8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实现一个简易的UID，文件所属权与ChOwn调用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292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Week9-10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实现一个实现一个简易的GID系统并添加ChMod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292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Week11-12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完善前面的两种调用，并给用户行为与其他调用等操作逐一添加权限检查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292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Week13-15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增加用户登录注册等系统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参考文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参考文献</a:t>
            </a:r>
          </a:p>
        </p:txBody>
      </p:sp>
      <p:sp>
        <p:nvSpPr>
          <p:cNvPr id="155" name="https://blog.csdn.net/aaaaaab_/article/details/8718415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https://blog.csdn.net/aaaaaab_/article/details/87184158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https://www.cnblogs.com/zhongguiyao/p/9165917.html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谢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9653" r="0" b="965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3" name="Linux用户机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Linux用户机制</a:t>
            </a:r>
          </a:p>
        </p:txBody>
      </p:sp>
      <p:sp>
        <p:nvSpPr>
          <p:cNvPr id="124" name="简介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用户UID分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用户UID分配</a:t>
            </a:r>
          </a:p>
        </p:txBody>
      </p:sp>
      <p:sp>
        <p:nvSpPr>
          <p:cNvPr id="127" name="用户具有特殊的属性，用户机制的本质是为了提供便利与安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用户具有特殊的属性，用户机制的本质是为了提供便利与安全</a:t>
            </a:r>
          </a:p>
          <a:p>
            <a:pPr/>
            <a:r>
              <a:t>超级用户root（0）</a:t>
            </a:r>
          </a:p>
          <a:p>
            <a:pPr/>
            <a:r>
              <a:t>程序用户（1~499）</a:t>
            </a:r>
          </a:p>
          <a:p>
            <a:pPr/>
            <a:r>
              <a:t>普通用户（500~65535）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群组的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群组的概念</a:t>
            </a:r>
          </a:p>
        </p:txBody>
      </p:sp>
      <p:sp>
        <p:nvSpPr>
          <p:cNvPr id="130" name="群组的本质是具有 相同属性的用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群组的本质是具有 相同属性的用户</a:t>
            </a:r>
          </a:p>
          <a:p>
            <a:pPr/>
            <a:r>
              <a:t>例如这些用户共享对某一文件的修改 查看权限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HMOD与CH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CHMOD与CHOWN</a:t>
            </a:r>
          </a:p>
        </p:txBody>
      </p:sp>
      <p:sp>
        <p:nvSpPr>
          <p:cNvPr id="133" name="chmod ［who］ ［+ | - | =］ ［mode］ 文件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chmod ［who］ ［+ | - | =］ ［mode］ 文件名</a:t>
            </a:r>
          </a:p>
          <a:p>
            <a:pPr lvl="1"/>
            <a:r>
              <a:t>更改文件的访问权限</a:t>
            </a:r>
          </a:p>
          <a:p>
            <a:pPr/>
            <a:r>
              <a:t>chown ［选项］ 用户或组 文件</a:t>
            </a:r>
          </a:p>
          <a:p>
            <a:pPr lvl="1"/>
            <a:r>
              <a:t>更改文件所属用户/群组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9740" r="0" b="1974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6" name="rC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rCore</a:t>
            </a:r>
          </a:p>
        </p:txBody>
      </p:sp>
      <p:sp>
        <p:nvSpPr>
          <p:cNvPr id="137" name="当前已有工作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576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当前已有工作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S - File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FS - FileSystem</a:t>
            </a:r>
          </a:p>
        </p:txBody>
      </p:sp>
      <p:sp>
        <p:nvSpPr>
          <p:cNvPr id="140" name="rCore当前的FileSystem支持打开时的可读可写等文件描述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rCore当前的FileSystem支持打开时的可读可写等文件描述符</a:t>
            </a:r>
          </a:p>
          <a:p>
            <a:pPr/>
            <a:r>
              <a:t>Linux等开源代码已有实现机制 可以参考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用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用户</a:t>
            </a:r>
          </a:p>
        </p:txBody>
      </p:sp>
      <p:sp>
        <p:nvSpPr>
          <p:cNvPr id="143" name="当前rCore是单用户多任务机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当前rCore是单用户多任务机制</a:t>
            </a:r>
          </a:p>
          <a:p>
            <a:pPr/>
            <a:r>
              <a:t>大实验的最终目标是实现一个多用户多任务机制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系统调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系统调用</a:t>
            </a:r>
          </a:p>
        </p:txBody>
      </p:sp>
      <p:sp>
        <p:nvSpPr>
          <p:cNvPr id="146" name="rCore中已经支持文件读写的相关系统调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rCore中已经支持文件读写的相关系统调用</a:t>
            </a:r>
          </a:p>
          <a:p>
            <a:pPr/>
            <a:r>
              <a:t>我需要实现CHMod与CHOwn系列的系统调用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