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6"/>
  </p:notesMasterIdLst>
  <p:sldIdLst>
    <p:sldId id="256" r:id="rId5"/>
    <p:sldId id="257" r:id="rId6"/>
    <p:sldId id="258" r:id="rId7"/>
    <p:sldId id="267" r:id="rId8"/>
    <p:sldId id="261" r:id="rId9"/>
    <p:sldId id="270" r:id="rId10"/>
    <p:sldId id="280" r:id="rId11"/>
    <p:sldId id="265" r:id="rId12"/>
    <p:sldId id="284" r:id="rId13"/>
    <p:sldId id="287" r:id="rId14"/>
    <p:sldId id="288" r:id="rId1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ighteous" panose="020B0604020202020204" charset="0"/>
      <p:regular r:id="rId21"/>
    </p:embeddedFont>
    <p:embeddedFont>
      <p:font typeface="Varela Round" panose="020B0604020202020204" charset="-79"/>
      <p:regular r:id="rId22"/>
    </p:embeddedFont>
    <p:embeddedFont>
      <p:font typeface="Work Sans Light" panose="020B0604020202020204" charset="0"/>
      <p:regular r:id="rId23"/>
      <p:bold r:id="rId24"/>
    </p:embeddedFont>
    <p:embeddedFont>
      <p:font typeface="Work Sans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61AC3-5F4E-4B62-91CF-20D4216C8287}" v="19" dt="2019-11-25T19:10:06.989"/>
    <p1510:client id="{3084E46B-17C7-333F-9A96-EBB9FC4CD1B7}" v="82" dt="2019-11-25T12:29:29.542"/>
    <p1510:client id="{48F50F14-3498-B0FA-359B-C6523EB28337}" v="4" dt="2019-11-25T19:05:08.257"/>
    <p1510:client id="{A3C21326-4029-4D0F-48F0-264FE3867F17}" v="32" dt="2019-11-25T13:11:08.306"/>
    <p1510:client id="{B26557C0-362D-BCD5-6EC4-0BF6174AFAE7}" v="21" dt="2019-11-25T13:29:26.535"/>
  </p1510:revLst>
</p1510:revInfo>
</file>

<file path=ppt/tableStyles.xml><?xml version="1.0" encoding="utf-8"?>
<a:tblStyleLst xmlns:a="http://schemas.openxmlformats.org/drawingml/2006/main" def="{68DAB5C9-C27B-44C6-9E3A-7F45AF8B04D3}">
  <a:tblStyle styleId="{68DAB5C9-C27B-44C6-9E3A-7F45AF8B04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589509-D6AE-4EBD-A3AF-AB2B3A8715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>
        <p:scale>
          <a:sx n="100" d="100"/>
          <a:sy n="100" d="100"/>
        </p:scale>
        <p:origin x="79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63012df1a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63012df1a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63012df1a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63012df1a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0f96600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0f96600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3012df1a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3012df1a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3012df1a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3012df1a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3012df1a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3012df1a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3012df1a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63012df1a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CUSTOM_1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291122" y="4413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5714999" y="2109700"/>
            <a:ext cx="2621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20474" y="3818048"/>
            <a:ext cx="3350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 Medium"/>
                <a:ea typeface="Work Sans Medium"/>
                <a:cs typeface="Work Sans Medium"/>
                <a:sym typeface="Work Sans Medium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 Medium"/>
                <a:ea typeface="Work Sans Medium"/>
                <a:cs typeface="Work Sans Medium"/>
                <a:sym typeface="Work Sans Medium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 Medium"/>
                <a:ea typeface="Work Sans Medium"/>
                <a:cs typeface="Work Sans Medium"/>
                <a:sym typeface="Work Sans Medium"/>
                <a:hlinkClick r:id="rId4"/>
              </a:rPr>
              <a:t>Freepik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 flipH="1">
            <a:off x="6349425" y="2108394"/>
            <a:ext cx="2195400" cy="9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2825866" y="861507"/>
            <a:ext cx="1906500" cy="3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2825890" y="1084325"/>
            <a:ext cx="1906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2"/>
          </p:nvPr>
        </p:nvSpPr>
        <p:spPr>
          <a:xfrm>
            <a:off x="6024022" y="621521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6024025" y="1089725"/>
            <a:ext cx="1846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ctrTitle" idx="4"/>
          </p:nvPr>
        </p:nvSpPr>
        <p:spPr>
          <a:xfrm>
            <a:off x="6024022" y="1980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5"/>
          </p:nvPr>
        </p:nvSpPr>
        <p:spPr>
          <a:xfrm>
            <a:off x="6024025" y="2441915"/>
            <a:ext cx="18783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ctrTitle" idx="6"/>
          </p:nvPr>
        </p:nvSpPr>
        <p:spPr>
          <a:xfrm>
            <a:off x="2825866" y="1978153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7"/>
          </p:nvPr>
        </p:nvSpPr>
        <p:spPr>
          <a:xfrm>
            <a:off x="2825875" y="2439620"/>
            <a:ext cx="1906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ctrTitle" idx="8"/>
          </p:nvPr>
        </p:nvSpPr>
        <p:spPr>
          <a:xfrm>
            <a:off x="2825866" y="3352881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9"/>
          </p:nvPr>
        </p:nvSpPr>
        <p:spPr>
          <a:xfrm>
            <a:off x="2825878" y="3820239"/>
            <a:ext cx="1906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ctrTitle" idx="13"/>
          </p:nvPr>
        </p:nvSpPr>
        <p:spPr>
          <a:xfrm>
            <a:off x="6024022" y="3352881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4"/>
          </p:nvPr>
        </p:nvSpPr>
        <p:spPr>
          <a:xfrm>
            <a:off x="6024025" y="3821889"/>
            <a:ext cx="16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15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1313614" y="142922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1113813" y="1890700"/>
            <a:ext cx="2106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 idx="2"/>
          </p:nvPr>
        </p:nvSpPr>
        <p:spPr>
          <a:xfrm>
            <a:off x="6076287" y="144653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3"/>
          </p:nvPr>
        </p:nvSpPr>
        <p:spPr>
          <a:xfrm>
            <a:off x="6076287" y="1908000"/>
            <a:ext cx="2106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ctrTitle" idx="4"/>
          </p:nvPr>
        </p:nvSpPr>
        <p:spPr>
          <a:xfrm>
            <a:off x="1399447" y="2573950"/>
            <a:ext cx="1820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5"/>
          </p:nvPr>
        </p:nvSpPr>
        <p:spPr>
          <a:xfrm>
            <a:off x="1113813" y="3035425"/>
            <a:ext cx="2106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ctrTitle" idx="6"/>
          </p:nvPr>
        </p:nvSpPr>
        <p:spPr>
          <a:xfrm>
            <a:off x="6076287" y="2591263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7"/>
          </p:nvPr>
        </p:nvSpPr>
        <p:spPr>
          <a:xfrm>
            <a:off x="6076287" y="3052725"/>
            <a:ext cx="2106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8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 flipH="1">
            <a:off x="1746975" y="1596275"/>
            <a:ext cx="150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 flipH="1">
            <a:off x="1617325" y="2198763"/>
            <a:ext cx="1760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ctrTitle" idx="2"/>
          </p:nvPr>
        </p:nvSpPr>
        <p:spPr>
          <a:xfrm flipH="1">
            <a:off x="6651752" y="1596268"/>
            <a:ext cx="172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 flipH="1">
            <a:off x="6690902" y="2198763"/>
            <a:ext cx="1648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ctrTitle" idx="4"/>
          </p:nvPr>
        </p:nvSpPr>
        <p:spPr>
          <a:xfrm flipH="1">
            <a:off x="4121035" y="1596268"/>
            <a:ext cx="1760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 flipH="1">
            <a:off x="4121035" y="2198763"/>
            <a:ext cx="1760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6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ctrTitle"/>
          </p:nvPr>
        </p:nvSpPr>
        <p:spPr>
          <a:xfrm>
            <a:off x="2260263" y="184169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2261348" y="2276275"/>
            <a:ext cx="22725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ctrTitle" idx="2"/>
          </p:nvPr>
        </p:nvSpPr>
        <p:spPr>
          <a:xfrm>
            <a:off x="5410429" y="184169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3"/>
          </p:nvPr>
        </p:nvSpPr>
        <p:spPr>
          <a:xfrm>
            <a:off x="5411498" y="2276275"/>
            <a:ext cx="22143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4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CUSTOM_1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2021610" y="4205550"/>
            <a:ext cx="2845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4395528" y="4118203"/>
            <a:ext cx="27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2" hasCustomPrompt="1"/>
          </p:nvPr>
        </p:nvSpPr>
        <p:spPr>
          <a:xfrm>
            <a:off x="2021623" y="3607453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 flipH="1">
            <a:off x="3276600" y="3695902"/>
            <a:ext cx="25908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hasCustomPrompt="1"/>
          </p:nvPr>
        </p:nvSpPr>
        <p:spPr>
          <a:xfrm flipH="1">
            <a:off x="1304250" y="1310498"/>
            <a:ext cx="6535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1166275" y="2607121"/>
            <a:ext cx="2790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hasCustomPrompt="1"/>
          </p:nvPr>
        </p:nvSpPr>
        <p:spPr>
          <a:xfrm>
            <a:off x="1166275" y="2323908"/>
            <a:ext cx="2790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2"/>
          </p:nvPr>
        </p:nvSpPr>
        <p:spPr>
          <a:xfrm>
            <a:off x="5257210" y="1672675"/>
            <a:ext cx="2578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3" hasCustomPrompt="1"/>
          </p:nvPr>
        </p:nvSpPr>
        <p:spPr>
          <a:xfrm>
            <a:off x="4939985" y="1223825"/>
            <a:ext cx="3212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4"/>
          </p:nvPr>
        </p:nvSpPr>
        <p:spPr>
          <a:xfrm>
            <a:off x="5266082" y="3568065"/>
            <a:ext cx="2790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5" hasCustomPrompt="1"/>
          </p:nvPr>
        </p:nvSpPr>
        <p:spPr>
          <a:xfrm>
            <a:off x="4992429" y="3298250"/>
            <a:ext cx="3212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 flipH="1">
            <a:off x="1954550" y="1315651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 flipH="1">
            <a:off x="1954545" y="3316109"/>
            <a:ext cx="16503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ctrTitle" idx="2"/>
          </p:nvPr>
        </p:nvSpPr>
        <p:spPr>
          <a:xfrm flipH="1">
            <a:off x="4151575" y="1315651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3"/>
          </p:nvPr>
        </p:nvSpPr>
        <p:spPr>
          <a:xfrm flipH="1">
            <a:off x="4274425" y="3316109"/>
            <a:ext cx="14046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 idx="4"/>
          </p:nvPr>
        </p:nvSpPr>
        <p:spPr>
          <a:xfrm rot="-5400000">
            <a:off x="-1023205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ctrTitle" idx="5"/>
          </p:nvPr>
        </p:nvSpPr>
        <p:spPr>
          <a:xfrm flipH="1">
            <a:off x="6348600" y="1315651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6"/>
          </p:nvPr>
        </p:nvSpPr>
        <p:spPr>
          <a:xfrm flipH="1">
            <a:off x="6471450" y="3316109"/>
            <a:ext cx="14046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 flipH="1">
            <a:off x="6444175" y="2909665"/>
            <a:ext cx="21216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CUSTOM_6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1865207" y="1417571"/>
            <a:ext cx="18393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 flipH="1">
            <a:off x="5109875" y="684488"/>
            <a:ext cx="1553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 flipH="1">
            <a:off x="3576800" y="1145950"/>
            <a:ext cx="3130200" cy="18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ctrTitle" idx="2"/>
          </p:nvPr>
        </p:nvSpPr>
        <p:spPr>
          <a:xfrm flipH="1">
            <a:off x="3235150" y="2614686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 flipH="1">
            <a:off x="3235200" y="3076149"/>
            <a:ext cx="31302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4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 flipH="1">
            <a:off x="2942904" y="112142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 flipH="1">
            <a:off x="2415800" y="1694796"/>
            <a:ext cx="2614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ctrTitle" idx="2"/>
          </p:nvPr>
        </p:nvSpPr>
        <p:spPr>
          <a:xfrm flipH="1">
            <a:off x="5932129" y="219928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3"/>
          </p:nvPr>
        </p:nvSpPr>
        <p:spPr>
          <a:xfrm flipH="1">
            <a:off x="5405025" y="2789843"/>
            <a:ext cx="2614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ctrTitle" idx="4"/>
          </p:nvPr>
        </p:nvSpPr>
        <p:spPr>
          <a:xfrm flipH="1">
            <a:off x="2942904" y="340700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5"/>
          </p:nvPr>
        </p:nvSpPr>
        <p:spPr>
          <a:xfrm flipH="1">
            <a:off x="2415800" y="4134139"/>
            <a:ext cx="26148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6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849300" y="1597798"/>
            <a:ext cx="3303900" cy="19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4" r:id="rId24"/>
    <p:sldLayoutId id="2147483675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1040799" y="318675"/>
            <a:ext cx="5140876" cy="57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1867878" y="1816927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B</a:t>
            </a:r>
            <a:r>
              <a:rPr lang="es-CO" sz="6000" dirty="0">
                <a:solidFill>
                  <a:schemeClr val="lt1"/>
                </a:solidFill>
              </a:rPr>
              <a:t>LIPER</a:t>
            </a:r>
            <a:br>
              <a:rPr lang="es-CO" sz="6000" dirty="0">
                <a:solidFill>
                  <a:schemeClr val="lt1"/>
                </a:solidFill>
              </a:rPr>
            </a:br>
            <a:r>
              <a:rPr lang="es-CO" sz="4000" dirty="0">
                <a:solidFill>
                  <a:schemeClr val="lt1"/>
                </a:solidFill>
              </a:rPr>
              <a:t>(Blind Helper)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414756" y="3095774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Dayana Gonzalez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Luna Gabriela Durán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Daniel </a:t>
            </a:r>
            <a:r>
              <a:rPr lang="es-CO">
                <a:solidFill>
                  <a:srgbClr val="3AFCF2"/>
                </a:solidFill>
              </a:rPr>
              <a:t>Andrés</a:t>
            </a:r>
            <a:r>
              <a:rPr lang="en" dirty="0">
                <a:solidFill>
                  <a:srgbClr val="3AFCF2"/>
                </a:solidFill>
              </a:rPr>
              <a:t> Zarate</a:t>
            </a:r>
            <a:endParaRPr dirty="0">
              <a:solidFill>
                <a:srgbClr val="3AFCF2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4F1564-8C79-40FA-9A69-C8389EB4250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8966" y="4473836"/>
            <a:ext cx="816353" cy="669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3"/>
          <p:cNvSpPr txBox="1">
            <a:spLocks noGrp="1"/>
          </p:cNvSpPr>
          <p:nvPr>
            <p:ph type="title" idx="4"/>
          </p:nvPr>
        </p:nvSpPr>
        <p:spPr>
          <a:xfrm rot="-5400000">
            <a:off x="-1023205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</a:t>
            </a:r>
            <a:r>
              <a:rPr lang="es-CO" dirty="0"/>
              <a:t>UESTRO EQUIPO</a:t>
            </a:r>
            <a:endParaRPr dirty="0"/>
          </a:p>
        </p:txBody>
      </p:sp>
      <p:sp>
        <p:nvSpPr>
          <p:cNvPr id="833" name="Google Shape;833;p63"/>
          <p:cNvSpPr txBox="1">
            <a:spLocks noGrp="1"/>
          </p:cNvSpPr>
          <p:nvPr>
            <p:ph type="ctrTitle" idx="5"/>
          </p:nvPr>
        </p:nvSpPr>
        <p:spPr>
          <a:xfrm flipH="1">
            <a:off x="6158100" y="1391851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ZARATE</a:t>
            </a:r>
            <a:endParaRPr dirty="0"/>
          </a:p>
        </p:txBody>
      </p:sp>
      <p:cxnSp>
        <p:nvCxnSpPr>
          <p:cNvPr id="834" name="Google Shape;834;p63"/>
          <p:cNvCxnSpPr/>
          <p:nvPr/>
        </p:nvCxnSpPr>
        <p:spPr>
          <a:xfrm>
            <a:off x="5247200" y="2647151"/>
            <a:ext cx="127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63"/>
          <p:cNvCxnSpPr/>
          <p:nvPr/>
        </p:nvCxnSpPr>
        <p:spPr>
          <a:xfrm>
            <a:off x="3062650" y="2647151"/>
            <a:ext cx="127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6" name="Google Shape;836;p63"/>
          <p:cNvSpPr txBox="1">
            <a:spLocks noGrp="1"/>
          </p:cNvSpPr>
          <p:nvPr>
            <p:ph type="ctrTitle"/>
          </p:nvPr>
        </p:nvSpPr>
        <p:spPr>
          <a:xfrm flipH="1">
            <a:off x="1764050" y="1391851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DAYANA </a:t>
            </a:r>
            <a:br>
              <a:rPr lang="en" dirty="0"/>
            </a:br>
            <a:r>
              <a:rPr lang="en" dirty="0"/>
              <a:t>GONZALEZ</a:t>
            </a:r>
            <a:endParaRPr dirty="0"/>
          </a:p>
        </p:txBody>
      </p:sp>
      <p:sp>
        <p:nvSpPr>
          <p:cNvPr id="838" name="Google Shape;838;p63"/>
          <p:cNvSpPr txBox="1">
            <a:spLocks noGrp="1"/>
          </p:cNvSpPr>
          <p:nvPr>
            <p:ph type="ctrTitle" idx="2"/>
          </p:nvPr>
        </p:nvSpPr>
        <p:spPr>
          <a:xfrm flipH="1">
            <a:off x="3961075" y="1391851"/>
            <a:ext cx="1650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LUNA</a:t>
            </a:r>
            <a:br>
              <a:rPr lang="en" dirty="0"/>
            </a:br>
            <a:r>
              <a:rPr lang="en" dirty="0"/>
              <a:t>DURÁN</a:t>
            </a:r>
            <a:endParaRPr dirty="0"/>
          </a:p>
        </p:txBody>
      </p:sp>
      <p:pic>
        <p:nvPicPr>
          <p:cNvPr id="840" name="Google Shape;84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739" y="1985388"/>
            <a:ext cx="1300150" cy="1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149" y="2012127"/>
            <a:ext cx="1300150" cy="1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174" y="2002602"/>
            <a:ext cx="1300150" cy="130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843;p63"/>
          <p:cNvGrpSpPr/>
          <p:nvPr/>
        </p:nvGrpSpPr>
        <p:grpSpPr>
          <a:xfrm>
            <a:off x="6849324" y="2475938"/>
            <a:ext cx="271244" cy="346801"/>
            <a:chOff x="4899999" y="2882095"/>
            <a:chExt cx="271244" cy="346801"/>
          </a:xfrm>
        </p:grpSpPr>
        <p:sp>
          <p:nvSpPr>
            <p:cNvPr id="844" name="Google Shape;844;p63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3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3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3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3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3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3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3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3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3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348;p79">
            <a:extLst>
              <a:ext uri="{FF2B5EF4-FFF2-40B4-BE49-F238E27FC236}">
                <a16:creationId xmlns:a16="http://schemas.microsoft.com/office/drawing/2014/main" id="{0D93F2EE-65FE-4522-9506-DE8AA47AE170}"/>
              </a:ext>
            </a:extLst>
          </p:cNvPr>
          <p:cNvGrpSpPr/>
          <p:nvPr/>
        </p:nvGrpSpPr>
        <p:grpSpPr>
          <a:xfrm>
            <a:off x="4634869" y="2468841"/>
            <a:ext cx="271244" cy="360994"/>
            <a:chOff x="6255238" y="2412249"/>
            <a:chExt cx="271244" cy="360994"/>
          </a:xfrm>
          <a:solidFill>
            <a:schemeClr val="bg1"/>
          </a:solidFill>
        </p:grpSpPr>
        <p:sp>
          <p:nvSpPr>
            <p:cNvPr id="46" name="Google Shape;11349;p79">
              <a:extLst>
                <a:ext uri="{FF2B5EF4-FFF2-40B4-BE49-F238E27FC236}">
                  <a16:creationId xmlns:a16="http://schemas.microsoft.com/office/drawing/2014/main" id="{41E4A1CF-E0DC-40F0-8EB7-580A17064398}"/>
                </a:ext>
              </a:extLst>
            </p:cNvPr>
            <p:cNvSpPr/>
            <p:nvPr/>
          </p:nvSpPr>
          <p:spPr>
            <a:xfrm>
              <a:off x="6351799" y="2554080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50;p79">
              <a:extLst>
                <a:ext uri="{FF2B5EF4-FFF2-40B4-BE49-F238E27FC236}">
                  <a16:creationId xmlns:a16="http://schemas.microsoft.com/office/drawing/2014/main" id="{FBA954E9-7CA9-488F-94C8-5B7CACC426D9}"/>
                </a:ext>
              </a:extLst>
            </p:cNvPr>
            <p:cNvSpPr/>
            <p:nvPr/>
          </p:nvSpPr>
          <p:spPr>
            <a:xfrm>
              <a:off x="6419720" y="2554080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01"/>
                    <a:pt x="167" y="501"/>
                  </a:cubicBezTo>
                  <a:cubicBezTo>
                    <a:pt x="250" y="501"/>
                    <a:pt x="321" y="429"/>
                    <a:pt x="321" y="346"/>
                  </a:cubicBezTo>
                  <a:lnTo>
                    <a:pt x="321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51;p79">
              <a:extLst>
                <a:ext uri="{FF2B5EF4-FFF2-40B4-BE49-F238E27FC236}">
                  <a16:creationId xmlns:a16="http://schemas.microsoft.com/office/drawing/2014/main" id="{48AC8A87-617A-4E7F-8E35-73049DC600B7}"/>
                </a:ext>
              </a:extLst>
            </p:cNvPr>
            <p:cNvSpPr/>
            <p:nvPr/>
          </p:nvSpPr>
          <p:spPr>
            <a:xfrm>
              <a:off x="6368399" y="2593775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79" y="1"/>
                  </a:moveTo>
                  <a:cubicBezTo>
                    <a:pt x="135" y="1"/>
                    <a:pt x="90" y="15"/>
                    <a:pt x="60" y="45"/>
                  </a:cubicBezTo>
                  <a:cubicBezTo>
                    <a:pt x="1" y="105"/>
                    <a:pt x="1" y="224"/>
                    <a:pt x="60" y="283"/>
                  </a:cubicBezTo>
                  <a:cubicBezTo>
                    <a:pt x="203" y="426"/>
                    <a:pt x="441" y="498"/>
                    <a:pt x="715" y="498"/>
                  </a:cubicBezTo>
                  <a:cubicBezTo>
                    <a:pt x="977" y="498"/>
                    <a:pt x="1215" y="414"/>
                    <a:pt x="1370" y="283"/>
                  </a:cubicBezTo>
                  <a:cubicBezTo>
                    <a:pt x="1430" y="200"/>
                    <a:pt x="1430" y="105"/>
                    <a:pt x="1370" y="45"/>
                  </a:cubicBezTo>
                  <a:cubicBezTo>
                    <a:pt x="1340" y="15"/>
                    <a:pt x="1299" y="1"/>
                    <a:pt x="1255" y="1"/>
                  </a:cubicBezTo>
                  <a:cubicBezTo>
                    <a:pt x="1212" y="1"/>
                    <a:pt x="1168" y="15"/>
                    <a:pt x="1132" y="45"/>
                  </a:cubicBezTo>
                  <a:cubicBezTo>
                    <a:pt x="1072" y="105"/>
                    <a:pt x="918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5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52;p79">
              <a:extLst>
                <a:ext uri="{FF2B5EF4-FFF2-40B4-BE49-F238E27FC236}">
                  <a16:creationId xmlns:a16="http://schemas.microsoft.com/office/drawing/2014/main" id="{839B7161-B952-4FBA-B316-6E4CC5EE15EF}"/>
                </a:ext>
              </a:extLst>
            </p:cNvPr>
            <p:cNvSpPr/>
            <p:nvPr/>
          </p:nvSpPr>
          <p:spPr>
            <a:xfrm>
              <a:off x="6255238" y="2412249"/>
              <a:ext cx="271244" cy="360994"/>
            </a:xfrm>
            <a:custGeom>
              <a:avLst/>
              <a:gdLst/>
              <a:ahLst/>
              <a:cxnLst/>
              <a:rect l="l" t="t" r="r" b="b"/>
              <a:pathLst>
                <a:path w="8562" h="11395" extrusionOk="0">
                  <a:moveTo>
                    <a:pt x="4287" y="334"/>
                  </a:moveTo>
                  <a:cubicBezTo>
                    <a:pt x="5621" y="334"/>
                    <a:pt x="6442" y="751"/>
                    <a:pt x="6442" y="1072"/>
                  </a:cubicBezTo>
                  <a:lnTo>
                    <a:pt x="6442" y="1489"/>
                  </a:lnTo>
                  <a:cubicBezTo>
                    <a:pt x="5823" y="1215"/>
                    <a:pt x="5073" y="1084"/>
                    <a:pt x="4287" y="1084"/>
                  </a:cubicBezTo>
                  <a:cubicBezTo>
                    <a:pt x="3501" y="1084"/>
                    <a:pt x="2763" y="1227"/>
                    <a:pt x="2132" y="1489"/>
                  </a:cubicBezTo>
                  <a:lnTo>
                    <a:pt x="2132" y="1072"/>
                  </a:lnTo>
                  <a:cubicBezTo>
                    <a:pt x="2132" y="775"/>
                    <a:pt x="2942" y="334"/>
                    <a:pt x="4287" y="334"/>
                  </a:cubicBezTo>
                  <a:close/>
                  <a:moveTo>
                    <a:pt x="4299" y="1394"/>
                  </a:moveTo>
                  <a:cubicBezTo>
                    <a:pt x="5263" y="1394"/>
                    <a:pt x="6168" y="1632"/>
                    <a:pt x="6859" y="2049"/>
                  </a:cubicBezTo>
                  <a:cubicBezTo>
                    <a:pt x="7514" y="2453"/>
                    <a:pt x="7871" y="2989"/>
                    <a:pt x="7871" y="3549"/>
                  </a:cubicBezTo>
                  <a:cubicBezTo>
                    <a:pt x="7871" y="3882"/>
                    <a:pt x="7740" y="4204"/>
                    <a:pt x="7478" y="4501"/>
                  </a:cubicBezTo>
                  <a:lnTo>
                    <a:pt x="7478" y="3549"/>
                  </a:lnTo>
                  <a:cubicBezTo>
                    <a:pt x="7478" y="3084"/>
                    <a:pt x="7180" y="2656"/>
                    <a:pt x="6633" y="2334"/>
                  </a:cubicBezTo>
                  <a:cubicBezTo>
                    <a:pt x="6608" y="2318"/>
                    <a:pt x="6579" y="2310"/>
                    <a:pt x="6550" y="2310"/>
                  </a:cubicBezTo>
                  <a:cubicBezTo>
                    <a:pt x="6495" y="2310"/>
                    <a:pt x="6438" y="2339"/>
                    <a:pt x="6406" y="2394"/>
                  </a:cubicBezTo>
                  <a:cubicBezTo>
                    <a:pt x="6371" y="2465"/>
                    <a:pt x="6395" y="2572"/>
                    <a:pt x="6466" y="2608"/>
                  </a:cubicBezTo>
                  <a:cubicBezTo>
                    <a:pt x="6918" y="2882"/>
                    <a:pt x="7157" y="3204"/>
                    <a:pt x="7157" y="3537"/>
                  </a:cubicBezTo>
                  <a:lnTo>
                    <a:pt x="7157" y="6394"/>
                  </a:lnTo>
                  <a:cubicBezTo>
                    <a:pt x="7157" y="6990"/>
                    <a:pt x="7299" y="7490"/>
                    <a:pt x="7418" y="7823"/>
                  </a:cubicBezTo>
                  <a:cubicBezTo>
                    <a:pt x="7454" y="7906"/>
                    <a:pt x="7418" y="8002"/>
                    <a:pt x="7359" y="8049"/>
                  </a:cubicBezTo>
                  <a:cubicBezTo>
                    <a:pt x="7157" y="8216"/>
                    <a:pt x="6847" y="8407"/>
                    <a:pt x="6395" y="8573"/>
                  </a:cubicBezTo>
                  <a:lnTo>
                    <a:pt x="5894" y="8383"/>
                  </a:lnTo>
                  <a:cubicBezTo>
                    <a:pt x="5668" y="8311"/>
                    <a:pt x="5537" y="8109"/>
                    <a:pt x="5537" y="7871"/>
                  </a:cubicBezTo>
                  <a:lnTo>
                    <a:pt x="5537" y="7144"/>
                  </a:lnTo>
                  <a:cubicBezTo>
                    <a:pt x="6275" y="6704"/>
                    <a:pt x="6787" y="5906"/>
                    <a:pt x="6787" y="4978"/>
                  </a:cubicBezTo>
                  <a:lnTo>
                    <a:pt x="6787" y="4263"/>
                  </a:lnTo>
                  <a:cubicBezTo>
                    <a:pt x="6787" y="3775"/>
                    <a:pt x="6383" y="3394"/>
                    <a:pt x="5906" y="3394"/>
                  </a:cubicBezTo>
                  <a:lnTo>
                    <a:pt x="5621" y="3394"/>
                  </a:lnTo>
                  <a:lnTo>
                    <a:pt x="4775" y="2537"/>
                  </a:lnTo>
                  <a:cubicBezTo>
                    <a:pt x="4744" y="2514"/>
                    <a:pt x="4703" y="2495"/>
                    <a:pt x="4662" y="2495"/>
                  </a:cubicBezTo>
                  <a:cubicBezTo>
                    <a:pt x="4640" y="2495"/>
                    <a:pt x="4617" y="2501"/>
                    <a:pt x="4597" y="2513"/>
                  </a:cubicBezTo>
                  <a:cubicBezTo>
                    <a:pt x="4537" y="2537"/>
                    <a:pt x="4490" y="2596"/>
                    <a:pt x="4490" y="2656"/>
                  </a:cubicBezTo>
                  <a:lnTo>
                    <a:pt x="4490" y="3382"/>
                  </a:lnTo>
                  <a:lnTo>
                    <a:pt x="3585" y="3382"/>
                  </a:lnTo>
                  <a:cubicBezTo>
                    <a:pt x="3489" y="3382"/>
                    <a:pt x="3418" y="3465"/>
                    <a:pt x="3418" y="3549"/>
                  </a:cubicBezTo>
                  <a:cubicBezTo>
                    <a:pt x="3418" y="3644"/>
                    <a:pt x="3489" y="3715"/>
                    <a:pt x="3585" y="3715"/>
                  </a:cubicBezTo>
                  <a:lnTo>
                    <a:pt x="4656" y="3715"/>
                  </a:lnTo>
                  <a:cubicBezTo>
                    <a:pt x="4740" y="3715"/>
                    <a:pt x="4823" y="3644"/>
                    <a:pt x="4823" y="3549"/>
                  </a:cubicBezTo>
                  <a:lnTo>
                    <a:pt x="4823" y="3061"/>
                  </a:lnTo>
                  <a:lnTo>
                    <a:pt x="5430" y="3668"/>
                  </a:lnTo>
                  <a:cubicBezTo>
                    <a:pt x="5454" y="3704"/>
                    <a:pt x="5502" y="3715"/>
                    <a:pt x="5549" y="3715"/>
                  </a:cubicBezTo>
                  <a:lnTo>
                    <a:pt x="5906" y="3715"/>
                  </a:lnTo>
                  <a:cubicBezTo>
                    <a:pt x="6204" y="3715"/>
                    <a:pt x="6454" y="3954"/>
                    <a:pt x="6454" y="4263"/>
                  </a:cubicBezTo>
                  <a:lnTo>
                    <a:pt x="6454" y="4978"/>
                  </a:lnTo>
                  <a:cubicBezTo>
                    <a:pt x="6454" y="6168"/>
                    <a:pt x="5490" y="7144"/>
                    <a:pt x="4299" y="7144"/>
                  </a:cubicBezTo>
                  <a:cubicBezTo>
                    <a:pt x="3108" y="7144"/>
                    <a:pt x="2144" y="6168"/>
                    <a:pt x="2144" y="4978"/>
                  </a:cubicBezTo>
                  <a:lnTo>
                    <a:pt x="2144" y="4263"/>
                  </a:lnTo>
                  <a:cubicBezTo>
                    <a:pt x="2144" y="3966"/>
                    <a:pt x="2382" y="3715"/>
                    <a:pt x="2692" y="3715"/>
                  </a:cubicBezTo>
                  <a:lnTo>
                    <a:pt x="2870" y="3715"/>
                  </a:lnTo>
                  <a:cubicBezTo>
                    <a:pt x="2954" y="3715"/>
                    <a:pt x="3037" y="3644"/>
                    <a:pt x="3037" y="3549"/>
                  </a:cubicBezTo>
                  <a:cubicBezTo>
                    <a:pt x="3037" y="3465"/>
                    <a:pt x="2954" y="3382"/>
                    <a:pt x="2870" y="3382"/>
                  </a:cubicBezTo>
                  <a:lnTo>
                    <a:pt x="2692" y="3382"/>
                  </a:lnTo>
                  <a:cubicBezTo>
                    <a:pt x="2204" y="3382"/>
                    <a:pt x="1811" y="3787"/>
                    <a:pt x="1811" y="4263"/>
                  </a:cubicBezTo>
                  <a:lnTo>
                    <a:pt x="1811" y="4978"/>
                  </a:lnTo>
                  <a:cubicBezTo>
                    <a:pt x="1811" y="5906"/>
                    <a:pt x="2323" y="6704"/>
                    <a:pt x="3061" y="7133"/>
                  </a:cubicBezTo>
                  <a:lnTo>
                    <a:pt x="3061" y="7871"/>
                  </a:lnTo>
                  <a:cubicBezTo>
                    <a:pt x="3061" y="8109"/>
                    <a:pt x="2918" y="8299"/>
                    <a:pt x="2704" y="8383"/>
                  </a:cubicBezTo>
                  <a:lnTo>
                    <a:pt x="2204" y="8561"/>
                  </a:lnTo>
                  <a:cubicBezTo>
                    <a:pt x="1751" y="8407"/>
                    <a:pt x="1430" y="8204"/>
                    <a:pt x="1251" y="8061"/>
                  </a:cubicBezTo>
                  <a:cubicBezTo>
                    <a:pt x="1168" y="8014"/>
                    <a:pt x="1144" y="7930"/>
                    <a:pt x="1192" y="7835"/>
                  </a:cubicBezTo>
                  <a:cubicBezTo>
                    <a:pt x="1311" y="7514"/>
                    <a:pt x="1453" y="7002"/>
                    <a:pt x="1453" y="6406"/>
                  </a:cubicBezTo>
                  <a:lnTo>
                    <a:pt x="1453" y="3549"/>
                  </a:lnTo>
                  <a:cubicBezTo>
                    <a:pt x="1453" y="2775"/>
                    <a:pt x="2763" y="2108"/>
                    <a:pt x="4311" y="2108"/>
                  </a:cubicBezTo>
                  <a:cubicBezTo>
                    <a:pt x="4859" y="2108"/>
                    <a:pt x="5394" y="2180"/>
                    <a:pt x="5859" y="2346"/>
                  </a:cubicBezTo>
                  <a:cubicBezTo>
                    <a:pt x="5878" y="2351"/>
                    <a:pt x="5896" y="2353"/>
                    <a:pt x="5914" y="2353"/>
                  </a:cubicBezTo>
                  <a:cubicBezTo>
                    <a:pt x="5985" y="2353"/>
                    <a:pt x="6044" y="2315"/>
                    <a:pt x="6073" y="2239"/>
                  </a:cubicBezTo>
                  <a:cubicBezTo>
                    <a:pt x="6097" y="2156"/>
                    <a:pt x="6049" y="2061"/>
                    <a:pt x="5966" y="2037"/>
                  </a:cubicBezTo>
                  <a:cubicBezTo>
                    <a:pt x="5478" y="1870"/>
                    <a:pt x="4894" y="1775"/>
                    <a:pt x="4311" y="1775"/>
                  </a:cubicBezTo>
                  <a:cubicBezTo>
                    <a:pt x="3478" y="1775"/>
                    <a:pt x="2692" y="1953"/>
                    <a:pt x="2096" y="2275"/>
                  </a:cubicBezTo>
                  <a:cubicBezTo>
                    <a:pt x="1465" y="2596"/>
                    <a:pt x="1108" y="3061"/>
                    <a:pt x="1108" y="3549"/>
                  </a:cubicBezTo>
                  <a:lnTo>
                    <a:pt x="1108" y="4501"/>
                  </a:lnTo>
                  <a:cubicBezTo>
                    <a:pt x="858" y="4204"/>
                    <a:pt x="727" y="3882"/>
                    <a:pt x="727" y="3549"/>
                  </a:cubicBezTo>
                  <a:cubicBezTo>
                    <a:pt x="727" y="2989"/>
                    <a:pt x="1084" y="2465"/>
                    <a:pt x="1739" y="2049"/>
                  </a:cubicBezTo>
                  <a:cubicBezTo>
                    <a:pt x="2418" y="1632"/>
                    <a:pt x="3335" y="1394"/>
                    <a:pt x="4299" y="1394"/>
                  </a:cubicBezTo>
                  <a:close/>
                  <a:moveTo>
                    <a:pt x="5192" y="7323"/>
                  </a:moveTo>
                  <a:lnTo>
                    <a:pt x="5192" y="7883"/>
                  </a:lnTo>
                  <a:cubicBezTo>
                    <a:pt x="5192" y="8252"/>
                    <a:pt x="5430" y="8585"/>
                    <a:pt x="5775" y="8716"/>
                  </a:cubicBezTo>
                  <a:lnTo>
                    <a:pt x="6430" y="8942"/>
                  </a:lnTo>
                  <a:cubicBezTo>
                    <a:pt x="6264" y="9323"/>
                    <a:pt x="5978" y="9669"/>
                    <a:pt x="5621" y="9919"/>
                  </a:cubicBezTo>
                  <a:cubicBezTo>
                    <a:pt x="5240" y="10204"/>
                    <a:pt x="4763" y="10359"/>
                    <a:pt x="4287" y="10359"/>
                  </a:cubicBezTo>
                  <a:cubicBezTo>
                    <a:pt x="3347" y="10359"/>
                    <a:pt x="2501" y="9788"/>
                    <a:pt x="2144" y="8942"/>
                  </a:cubicBezTo>
                  <a:lnTo>
                    <a:pt x="2799" y="8716"/>
                  </a:lnTo>
                  <a:cubicBezTo>
                    <a:pt x="3156" y="8597"/>
                    <a:pt x="3382" y="8252"/>
                    <a:pt x="3382" y="7883"/>
                  </a:cubicBezTo>
                  <a:lnTo>
                    <a:pt x="3382" y="7323"/>
                  </a:lnTo>
                  <a:cubicBezTo>
                    <a:pt x="3656" y="7418"/>
                    <a:pt x="3954" y="7478"/>
                    <a:pt x="4287" y="7478"/>
                  </a:cubicBezTo>
                  <a:cubicBezTo>
                    <a:pt x="4597" y="7478"/>
                    <a:pt x="4906" y="7418"/>
                    <a:pt x="5192" y="7323"/>
                  </a:cubicBezTo>
                  <a:close/>
                  <a:moveTo>
                    <a:pt x="4263" y="1"/>
                  </a:moveTo>
                  <a:cubicBezTo>
                    <a:pt x="3061" y="1"/>
                    <a:pt x="1787" y="370"/>
                    <a:pt x="1787" y="1048"/>
                  </a:cubicBezTo>
                  <a:lnTo>
                    <a:pt x="1787" y="1632"/>
                  </a:lnTo>
                  <a:cubicBezTo>
                    <a:pt x="1692" y="1680"/>
                    <a:pt x="1620" y="1727"/>
                    <a:pt x="1525" y="1787"/>
                  </a:cubicBezTo>
                  <a:cubicBezTo>
                    <a:pt x="775" y="2263"/>
                    <a:pt x="358" y="2882"/>
                    <a:pt x="358" y="3573"/>
                  </a:cubicBezTo>
                  <a:cubicBezTo>
                    <a:pt x="358" y="4085"/>
                    <a:pt x="608" y="4573"/>
                    <a:pt x="1072" y="5001"/>
                  </a:cubicBezTo>
                  <a:lnTo>
                    <a:pt x="1072" y="6406"/>
                  </a:lnTo>
                  <a:cubicBezTo>
                    <a:pt x="1072" y="6978"/>
                    <a:pt x="918" y="7478"/>
                    <a:pt x="811" y="7716"/>
                  </a:cubicBezTo>
                  <a:cubicBezTo>
                    <a:pt x="727" y="7942"/>
                    <a:pt x="799" y="8192"/>
                    <a:pt x="989" y="8335"/>
                  </a:cubicBezTo>
                  <a:cubicBezTo>
                    <a:pt x="1144" y="8430"/>
                    <a:pt x="1370" y="8585"/>
                    <a:pt x="1680" y="8728"/>
                  </a:cubicBezTo>
                  <a:lnTo>
                    <a:pt x="811" y="9049"/>
                  </a:lnTo>
                  <a:cubicBezTo>
                    <a:pt x="322" y="9228"/>
                    <a:pt x="1" y="9681"/>
                    <a:pt x="1" y="10204"/>
                  </a:cubicBezTo>
                  <a:lnTo>
                    <a:pt x="1" y="11228"/>
                  </a:lnTo>
                  <a:cubicBezTo>
                    <a:pt x="1" y="11324"/>
                    <a:pt x="72" y="11395"/>
                    <a:pt x="156" y="11395"/>
                  </a:cubicBezTo>
                  <a:cubicBezTo>
                    <a:pt x="251" y="11395"/>
                    <a:pt x="322" y="11324"/>
                    <a:pt x="322" y="11228"/>
                  </a:cubicBezTo>
                  <a:lnTo>
                    <a:pt x="322" y="10204"/>
                  </a:lnTo>
                  <a:cubicBezTo>
                    <a:pt x="322" y="9823"/>
                    <a:pt x="560" y="9478"/>
                    <a:pt x="918" y="9359"/>
                  </a:cubicBezTo>
                  <a:lnTo>
                    <a:pt x="1799" y="9038"/>
                  </a:lnTo>
                  <a:cubicBezTo>
                    <a:pt x="2215" y="10026"/>
                    <a:pt x="3180" y="10681"/>
                    <a:pt x="4251" y="10681"/>
                  </a:cubicBezTo>
                  <a:cubicBezTo>
                    <a:pt x="4799" y="10681"/>
                    <a:pt x="5335" y="10514"/>
                    <a:pt x="5787" y="10192"/>
                  </a:cubicBezTo>
                  <a:cubicBezTo>
                    <a:pt x="6204" y="9895"/>
                    <a:pt x="6514" y="9502"/>
                    <a:pt x="6704" y="9038"/>
                  </a:cubicBezTo>
                  <a:lnTo>
                    <a:pt x="7585" y="9359"/>
                  </a:lnTo>
                  <a:cubicBezTo>
                    <a:pt x="7942" y="9490"/>
                    <a:pt x="8180" y="9835"/>
                    <a:pt x="8180" y="10204"/>
                  </a:cubicBezTo>
                  <a:lnTo>
                    <a:pt x="8180" y="11228"/>
                  </a:lnTo>
                  <a:cubicBezTo>
                    <a:pt x="8180" y="11324"/>
                    <a:pt x="8252" y="11395"/>
                    <a:pt x="8347" y="11395"/>
                  </a:cubicBezTo>
                  <a:cubicBezTo>
                    <a:pt x="8431" y="11395"/>
                    <a:pt x="8514" y="11324"/>
                    <a:pt x="8514" y="11228"/>
                  </a:cubicBezTo>
                  <a:lnTo>
                    <a:pt x="8514" y="10204"/>
                  </a:lnTo>
                  <a:cubicBezTo>
                    <a:pt x="8561" y="9681"/>
                    <a:pt x="8216" y="9204"/>
                    <a:pt x="7728" y="9049"/>
                  </a:cubicBezTo>
                  <a:lnTo>
                    <a:pt x="6859" y="8728"/>
                  </a:lnTo>
                  <a:cubicBezTo>
                    <a:pt x="7157" y="8585"/>
                    <a:pt x="7395" y="8454"/>
                    <a:pt x="7549" y="8335"/>
                  </a:cubicBezTo>
                  <a:cubicBezTo>
                    <a:pt x="7740" y="8192"/>
                    <a:pt x="7811" y="7942"/>
                    <a:pt x="7728" y="7716"/>
                  </a:cubicBezTo>
                  <a:cubicBezTo>
                    <a:pt x="7633" y="7466"/>
                    <a:pt x="7466" y="6978"/>
                    <a:pt x="7466" y="6406"/>
                  </a:cubicBezTo>
                  <a:lnTo>
                    <a:pt x="7466" y="5001"/>
                  </a:lnTo>
                  <a:cubicBezTo>
                    <a:pt x="7930" y="4585"/>
                    <a:pt x="8180" y="4085"/>
                    <a:pt x="8180" y="3573"/>
                  </a:cubicBezTo>
                  <a:cubicBezTo>
                    <a:pt x="8180" y="2882"/>
                    <a:pt x="7764" y="2263"/>
                    <a:pt x="7002" y="1787"/>
                  </a:cubicBezTo>
                  <a:cubicBezTo>
                    <a:pt x="6930" y="1739"/>
                    <a:pt x="6847" y="1680"/>
                    <a:pt x="6752" y="1632"/>
                  </a:cubicBezTo>
                  <a:lnTo>
                    <a:pt x="6752" y="1048"/>
                  </a:lnTo>
                  <a:cubicBezTo>
                    <a:pt x="6752" y="370"/>
                    <a:pt x="5478" y="1"/>
                    <a:pt x="4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53;p79">
              <a:extLst>
                <a:ext uri="{FF2B5EF4-FFF2-40B4-BE49-F238E27FC236}">
                  <a16:creationId xmlns:a16="http://schemas.microsoft.com/office/drawing/2014/main" id="{1E1F9D65-5894-480D-8599-A97DFE50F1FE}"/>
                </a:ext>
              </a:extLst>
            </p:cNvPr>
            <p:cNvSpPr/>
            <p:nvPr/>
          </p:nvSpPr>
          <p:spPr>
            <a:xfrm>
              <a:off x="6345779" y="2535167"/>
              <a:ext cx="22651" cy="12545"/>
            </a:xfrm>
            <a:custGeom>
              <a:avLst/>
              <a:gdLst/>
              <a:ahLst/>
              <a:cxnLst/>
              <a:rect l="l" t="t" r="r" b="b"/>
              <a:pathLst>
                <a:path w="715" h="396" extrusionOk="0">
                  <a:moveTo>
                    <a:pt x="529" y="0"/>
                  </a:moveTo>
                  <a:cubicBezTo>
                    <a:pt x="520" y="0"/>
                    <a:pt x="510" y="1"/>
                    <a:pt x="500" y="2"/>
                  </a:cubicBezTo>
                  <a:lnTo>
                    <a:pt x="143" y="74"/>
                  </a:lnTo>
                  <a:cubicBezTo>
                    <a:pt x="60" y="86"/>
                    <a:pt x="0" y="181"/>
                    <a:pt x="12" y="264"/>
                  </a:cubicBezTo>
                  <a:cubicBezTo>
                    <a:pt x="24" y="336"/>
                    <a:pt x="96" y="395"/>
                    <a:pt x="179" y="395"/>
                  </a:cubicBezTo>
                  <a:lnTo>
                    <a:pt x="203" y="395"/>
                  </a:lnTo>
                  <a:lnTo>
                    <a:pt x="560" y="324"/>
                  </a:lnTo>
                  <a:cubicBezTo>
                    <a:pt x="667" y="312"/>
                    <a:pt x="715" y="228"/>
                    <a:pt x="703" y="133"/>
                  </a:cubicBezTo>
                  <a:cubicBezTo>
                    <a:pt x="681" y="48"/>
                    <a:pt x="612" y="0"/>
                    <a:pt x="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354;p79">
              <a:extLst>
                <a:ext uri="{FF2B5EF4-FFF2-40B4-BE49-F238E27FC236}">
                  <a16:creationId xmlns:a16="http://schemas.microsoft.com/office/drawing/2014/main" id="{F94BC158-FB13-421B-9F3F-FD8D0DD92588}"/>
                </a:ext>
              </a:extLst>
            </p:cNvPr>
            <p:cNvSpPr/>
            <p:nvPr/>
          </p:nvSpPr>
          <p:spPr>
            <a:xfrm>
              <a:off x="6413670" y="2535167"/>
              <a:ext cx="22651" cy="12545"/>
            </a:xfrm>
            <a:custGeom>
              <a:avLst/>
              <a:gdLst/>
              <a:ahLst/>
              <a:cxnLst/>
              <a:rect l="l" t="t" r="r" b="b"/>
              <a:pathLst>
                <a:path w="715" h="396" extrusionOk="0">
                  <a:moveTo>
                    <a:pt x="177" y="0"/>
                  </a:moveTo>
                  <a:cubicBezTo>
                    <a:pt x="101" y="0"/>
                    <a:pt x="23" y="48"/>
                    <a:pt x="12" y="133"/>
                  </a:cubicBezTo>
                  <a:cubicBezTo>
                    <a:pt x="1" y="228"/>
                    <a:pt x="60" y="312"/>
                    <a:pt x="143" y="324"/>
                  </a:cubicBezTo>
                  <a:lnTo>
                    <a:pt x="501" y="395"/>
                  </a:lnTo>
                  <a:lnTo>
                    <a:pt x="536" y="395"/>
                  </a:lnTo>
                  <a:cubicBezTo>
                    <a:pt x="608" y="395"/>
                    <a:pt x="679" y="336"/>
                    <a:pt x="703" y="264"/>
                  </a:cubicBezTo>
                  <a:cubicBezTo>
                    <a:pt x="715" y="193"/>
                    <a:pt x="655" y="109"/>
                    <a:pt x="560" y="74"/>
                  </a:cubicBezTo>
                  <a:lnTo>
                    <a:pt x="203" y="2"/>
                  </a:lnTo>
                  <a:cubicBezTo>
                    <a:pt x="194" y="1"/>
                    <a:pt x="186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1017;p79">
            <a:extLst>
              <a:ext uri="{FF2B5EF4-FFF2-40B4-BE49-F238E27FC236}">
                <a16:creationId xmlns:a16="http://schemas.microsoft.com/office/drawing/2014/main" id="{ADB7D899-5D18-4400-BABC-EEAA62B9503F}"/>
              </a:ext>
            </a:extLst>
          </p:cNvPr>
          <p:cNvGrpSpPr/>
          <p:nvPr/>
        </p:nvGrpSpPr>
        <p:grpSpPr>
          <a:xfrm>
            <a:off x="2454143" y="2468081"/>
            <a:ext cx="270104" cy="361754"/>
            <a:chOff x="6702211" y="3782599"/>
            <a:chExt cx="270104" cy="361754"/>
          </a:xfrm>
          <a:solidFill>
            <a:schemeClr val="bg1"/>
          </a:solidFill>
        </p:grpSpPr>
        <p:sp>
          <p:nvSpPr>
            <p:cNvPr id="53" name="Google Shape;11018;p79">
              <a:extLst>
                <a:ext uri="{FF2B5EF4-FFF2-40B4-BE49-F238E27FC236}">
                  <a16:creationId xmlns:a16="http://schemas.microsoft.com/office/drawing/2014/main" id="{FCA14DBD-071F-40E2-9151-6425C3C1231F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019;p79">
              <a:extLst>
                <a:ext uri="{FF2B5EF4-FFF2-40B4-BE49-F238E27FC236}">
                  <a16:creationId xmlns:a16="http://schemas.microsoft.com/office/drawing/2014/main" id="{737EBC75-A391-4008-B83A-B7670249C629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020;p79">
              <a:extLst>
                <a:ext uri="{FF2B5EF4-FFF2-40B4-BE49-F238E27FC236}">
                  <a16:creationId xmlns:a16="http://schemas.microsoft.com/office/drawing/2014/main" id="{B04647C3-B91C-4291-9D72-90DF6BA62B0D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021;p79">
              <a:extLst>
                <a:ext uri="{FF2B5EF4-FFF2-40B4-BE49-F238E27FC236}">
                  <a16:creationId xmlns:a16="http://schemas.microsoft.com/office/drawing/2014/main" id="{FA0EEBEA-C941-43A1-8EAF-7E3B4DD51250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022;p79">
              <a:extLst>
                <a:ext uri="{FF2B5EF4-FFF2-40B4-BE49-F238E27FC236}">
                  <a16:creationId xmlns:a16="http://schemas.microsoft.com/office/drawing/2014/main" id="{193DB476-F579-4B60-ACC6-9D513D012504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874;p64">
            <a:extLst>
              <a:ext uri="{FF2B5EF4-FFF2-40B4-BE49-F238E27FC236}">
                <a16:creationId xmlns:a16="http://schemas.microsoft.com/office/drawing/2014/main" id="{E7009529-EDB8-40AC-B1D3-6512F66510F5}"/>
              </a:ext>
            </a:extLst>
          </p:cNvPr>
          <p:cNvSpPr txBox="1">
            <a:spLocks/>
          </p:cNvSpPr>
          <p:nvPr/>
        </p:nvSpPr>
        <p:spPr>
          <a:xfrm>
            <a:off x="3855350" y="3129951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r"/>
            <a:r>
              <a:rPr lang="es-CO" sz="5400" dirty="0"/>
              <a:t>THANKS!</a:t>
            </a:r>
          </a:p>
        </p:txBody>
      </p:sp>
      <p:grpSp>
        <p:nvGrpSpPr>
          <p:cNvPr id="63" name="Google Shape;9788;p77">
            <a:extLst>
              <a:ext uri="{FF2B5EF4-FFF2-40B4-BE49-F238E27FC236}">
                <a16:creationId xmlns:a16="http://schemas.microsoft.com/office/drawing/2014/main" id="{2EBA11FA-6110-4F1D-BC31-105DC6F96136}"/>
              </a:ext>
            </a:extLst>
          </p:cNvPr>
          <p:cNvGrpSpPr/>
          <p:nvPr/>
        </p:nvGrpSpPr>
        <p:grpSpPr>
          <a:xfrm rot="21019480">
            <a:off x="897714" y="3967670"/>
            <a:ext cx="1858338" cy="1318910"/>
            <a:chOff x="2567841" y="1994124"/>
            <a:chExt cx="399812" cy="306477"/>
          </a:xfrm>
          <a:solidFill>
            <a:schemeClr val="bg1"/>
          </a:solidFill>
        </p:grpSpPr>
        <p:sp>
          <p:nvSpPr>
            <p:cNvPr id="64" name="Google Shape;9789;p77">
              <a:extLst>
                <a:ext uri="{FF2B5EF4-FFF2-40B4-BE49-F238E27FC236}">
                  <a16:creationId xmlns:a16="http://schemas.microsoft.com/office/drawing/2014/main" id="{FC6C2B38-1404-40CF-B3C8-308328962AFD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790;p77">
              <a:extLst>
                <a:ext uri="{FF2B5EF4-FFF2-40B4-BE49-F238E27FC236}">
                  <a16:creationId xmlns:a16="http://schemas.microsoft.com/office/drawing/2014/main" id="{4CB9CBFE-E448-4D5A-91D5-D69EE0A25455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791;p77">
              <a:extLst>
                <a:ext uri="{FF2B5EF4-FFF2-40B4-BE49-F238E27FC236}">
                  <a16:creationId xmlns:a16="http://schemas.microsoft.com/office/drawing/2014/main" id="{67BB80F4-F12C-4DE1-88EE-41716B23EF1F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4"/>
          <p:cNvSpPr/>
          <p:nvPr/>
        </p:nvSpPr>
        <p:spPr>
          <a:xfrm>
            <a:off x="5515550" y="2023575"/>
            <a:ext cx="4105200" cy="123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64"/>
          <p:cNvSpPr/>
          <p:nvPr/>
        </p:nvSpPr>
        <p:spPr>
          <a:xfrm>
            <a:off x="5515550" y="2023575"/>
            <a:ext cx="4105200" cy="123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4"/>
          <p:cNvSpPr txBox="1">
            <a:spLocks noGrp="1"/>
          </p:cNvSpPr>
          <p:nvPr>
            <p:ph type="title"/>
          </p:nvPr>
        </p:nvSpPr>
        <p:spPr>
          <a:xfrm>
            <a:off x="4291122" y="4413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875" name="Google Shape;875;p64"/>
          <p:cNvSpPr txBox="1">
            <a:spLocks noGrp="1"/>
          </p:cNvSpPr>
          <p:nvPr>
            <p:ph type="subTitle" idx="1"/>
          </p:nvPr>
        </p:nvSpPr>
        <p:spPr>
          <a:xfrm>
            <a:off x="5714999" y="2109700"/>
            <a:ext cx="2621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yourcompany.com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64"/>
          <p:cNvSpPr txBox="1"/>
          <p:nvPr/>
        </p:nvSpPr>
        <p:spPr>
          <a:xfrm>
            <a:off x="629121" y="4350140"/>
            <a:ext cx="30000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Please keep this slide for attribution.</a:t>
            </a:r>
            <a:endParaRPr sz="10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877" name="Google Shape;8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99997">
            <a:off x="1244474" y="935343"/>
            <a:ext cx="2220026" cy="266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826" y="3538847"/>
            <a:ext cx="644933" cy="64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2715" y="3538845"/>
            <a:ext cx="644937" cy="64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428" y="3547006"/>
            <a:ext cx="628617" cy="62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2265550" y="524599"/>
            <a:ext cx="5539200" cy="4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Work Sans Light"/>
                <a:ea typeface="Work Sans Light"/>
                <a:cs typeface="Work Sans Light"/>
                <a:sym typeface="Work Sans Light"/>
              </a:rPr>
              <a:t>¿Cu</a:t>
            </a:r>
            <a:r>
              <a:rPr lang="es-CO" dirty="0">
                <a:latin typeface="Work Sans Light"/>
                <a:ea typeface="Work Sans Light"/>
                <a:cs typeface="Work Sans Light"/>
                <a:sym typeface="Work Sans Light"/>
              </a:rPr>
              <a:t>al es el problema que buscamos resolver?</a:t>
            </a:r>
            <a:r>
              <a:rPr lang="en" dirty="0"/>
              <a:t> </a:t>
            </a:r>
            <a:endParaRPr lang="en">
              <a:solidFill>
                <a:schemeClr val="accen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accen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accen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dirty="0"/>
              <a:t>     </a:t>
            </a:r>
            <a:r>
              <a:rPr lang="en" dirty="0">
                <a:latin typeface="Work Sans Light"/>
                <a:ea typeface="Work Sans Light"/>
                <a:cs typeface="Work Sans Light"/>
                <a:sym typeface="Work Sans Light"/>
              </a:rPr>
              <a:t>Las personas que </a:t>
            </a:r>
            <a:r>
              <a:rPr lang="en" dirty="0" err="1">
                <a:latin typeface="Work Sans Light"/>
                <a:ea typeface="Work Sans Light"/>
                <a:cs typeface="Work Sans Light"/>
                <a:sym typeface="Work Sans Light"/>
              </a:rPr>
              <a:t>cuentan</a:t>
            </a:r>
            <a:r>
              <a:rPr lang="en" dirty="0">
                <a:latin typeface="Work Sans Light"/>
                <a:ea typeface="Work Sans Light"/>
                <a:cs typeface="Work Sans Light"/>
                <a:sym typeface="Work Sans Light"/>
              </a:rPr>
              <a:t> con una </a:t>
            </a:r>
            <a:r>
              <a:rPr lang="en" dirty="0" err="1">
                <a:latin typeface="Work Sans Light"/>
                <a:ea typeface="Work Sans Light"/>
                <a:cs typeface="Work Sans Light"/>
                <a:sym typeface="Work Sans Light"/>
              </a:rPr>
              <a:t>discapacidad</a:t>
            </a:r>
            <a:r>
              <a:rPr lang="en" dirty="0">
                <a:latin typeface="Work Sans Light"/>
                <a:ea typeface="Work Sans Light"/>
                <a:cs typeface="Work Sans Light"/>
                <a:sym typeface="Work Sans Light"/>
              </a:rPr>
              <a:t> visual </a:t>
            </a:r>
            <a:r>
              <a:rPr lang="en" dirty="0" err="1">
                <a:latin typeface="Work Sans Light"/>
                <a:ea typeface="Work Sans Light"/>
                <a:cs typeface="Work Sans Light"/>
                <a:sym typeface="Work Sans Light"/>
              </a:rPr>
              <a:t>muchas</a:t>
            </a:r>
            <a:r>
              <a:rPr lang="en" dirty="0">
                <a:latin typeface="Work Sans Light"/>
                <a:ea typeface="Work Sans Light"/>
                <a:cs typeface="Work Sans Light"/>
                <a:sym typeface="Work Sans Light"/>
              </a:rPr>
              <a:t> </a:t>
            </a:r>
            <a:r>
              <a:rPr lang="es-CO" dirty="0">
                <a:latin typeface="Work Sans Light"/>
                <a:ea typeface="Work Sans Light"/>
                <a:cs typeface="Work Sans Light"/>
                <a:sym typeface="Work Sans Light"/>
              </a:rPr>
              <a:t>veces tienen dificultad al momento de manejar y </a:t>
            </a:r>
            <a:r>
              <a:rPr lang="es-CO" dirty="0"/>
              <a:t>llevar conteo del </a:t>
            </a:r>
            <a:r>
              <a:rPr lang="es-CO" dirty="0">
                <a:latin typeface="Work Sans Light"/>
                <a:ea typeface="Work Sans Light"/>
                <a:cs typeface="Work Sans Light"/>
                <a:sym typeface="Work Sans Light"/>
              </a:rPr>
              <a:t>inventario de su hogar de forma autónoma,</a:t>
            </a:r>
            <a:r>
              <a:rPr lang="es-CO" dirty="0"/>
              <a:t> </a:t>
            </a:r>
            <a:r>
              <a:rPr lang="es-CO" dirty="0">
                <a:latin typeface="Work Sans Light"/>
                <a:ea typeface="Work Sans Light"/>
                <a:cs typeface="Work Sans Light"/>
                <a:sym typeface="Work Sans Light"/>
              </a:rPr>
              <a:t> conllevando a una perdida de independencia ya que necesitan de la ayuda de un tercero, de este hecho nos inspiramos para crear </a:t>
            </a:r>
            <a:r>
              <a:rPr lang="es-CO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Bliper</a:t>
            </a:r>
            <a:r>
              <a:rPr lang="es-C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</a:t>
            </a:r>
            <a:r>
              <a:rPr lang="es-CO" dirty="0">
                <a:latin typeface="Work Sans Light"/>
                <a:ea typeface="Work Sans Light"/>
                <a:cs typeface="Work Sans Light"/>
                <a:sym typeface="Work Sans Light"/>
              </a:rPr>
              <a:t>un programa que facilita el acceso al inventario por parte del usuario para llevar cuenta de lo que gasta y compra en su hogar.</a:t>
            </a:r>
            <a:endParaRPr lang="es-CO" b="1" dirty="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s-CO" dirty="0"/>
              <a:t>    </a:t>
            </a:r>
            <a:endParaRPr lang="es-CO">
              <a:solidFill>
                <a:schemeClr val="accen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s-CO" dirty="0"/>
              <a:t>ROBLEMATICA</a:t>
            </a:r>
            <a:endParaRPr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F3AFD1-8E6B-43DE-A6CB-EA2D1594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8966" y="4473836"/>
            <a:ext cx="816353" cy="6696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1" y="733425"/>
            <a:ext cx="5064099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400" dirty="0"/>
              <a:t>¿</a:t>
            </a:r>
            <a:r>
              <a:rPr lang="en" sz="2400" dirty="0" err="1"/>
              <a:t>Cómo</a:t>
            </a:r>
            <a:r>
              <a:rPr lang="en" sz="2400" dirty="0"/>
              <a:t> </a:t>
            </a:r>
            <a:r>
              <a:rPr lang="en" sz="2400" dirty="0" err="1"/>
              <a:t>busca</a:t>
            </a:r>
            <a:r>
              <a:rPr lang="es-CO" sz="2400" dirty="0" err="1"/>
              <a:t>mos</a:t>
            </a:r>
            <a:r>
              <a:rPr lang="es-CO" sz="2400" dirty="0"/>
              <a:t> solucionar esta problemática con </a:t>
            </a:r>
            <a:r>
              <a:rPr lang="es-CO" sz="2400" dirty="0" err="1"/>
              <a:t>Bliper</a:t>
            </a:r>
            <a:r>
              <a:rPr lang="es-CO" sz="2400" dirty="0"/>
              <a:t>?</a:t>
            </a:r>
          </a:p>
        </p:txBody>
      </p:sp>
      <p:sp>
        <p:nvSpPr>
          <p:cNvPr id="176" name="Google Shape;176;p34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“Antes de verlo tienes que oírlo”</a:t>
            </a:r>
            <a:endParaRPr dirty="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611651" y="2303109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343280" y="26407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A1839F-58A5-43E9-83E6-1C97F19558D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8966" y="4473836"/>
            <a:ext cx="816353" cy="6696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58921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</a:t>
            </a:r>
            <a:r>
              <a:rPr lang="es-CO" sz="4000" dirty="0"/>
              <a:t>LGORITMOS Y ESTRUCTURAS DE DATOS</a:t>
            </a:r>
            <a:endParaRPr sz="4000" dirty="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25978" y="2349180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2E46FC-4945-4545-BB6C-A49B4270DA3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8966" y="4473836"/>
            <a:ext cx="816353" cy="6696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617619" y="2186280"/>
            <a:ext cx="28592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Listas Enlazadas </a:t>
            </a:r>
            <a:endParaRPr sz="2400"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617619" y="2778699"/>
            <a:ext cx="2559900" cy="147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 una estructura de datos que ayuda a relacionar distintos elementos con una característica común implícita o explicita por medio de punteros</a:t>
            </a: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2"/>
          </p:nvPr>
        </p:nvSpPr>
        <p:spPr>
          <a:xfrm>
            <a:off x="617619" y="1714374"/>
            <a:ext cx="8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404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987;p72">
            <a:extLst>
              <a:ext uri="{FF2B5EF4-FFF2-40B4-BE49-F238E27FC236}">
                <a16:creationId xmlns:a16="http://schemas.microsoft.com/office/drawing/2014/main" id="{C62034FE-E258-41E1-B53F-BDDB68BDC393}"/>
              </a:ext>
            </a:extLst>
          </p:cNvPr>
          <p:cNvGrpSpPr/>
          <p:nvPr/>
        </p:nvGrpSpPr>
        <p:grpSpPr>
          <a:xfrm>
            <a:off x="1484211" y="1839432"/>
            <a:ext cx="1779984" cy="233917"/>
            <a:chOff x="238125" y="2506075"/>
            <a:chExt cx="7115411" cy="673075"/>
          </a:xfrm>
        </p:grpSpPr>
        <p:sp>
          <p:nvSpPr>
            <p:cNvPr id="8" name="Google Shape;7988;p72">
              <a:extLst>
                <a:ext uri="{FF2B5EF4-FFF2-40B4-BE49-F238E27FC236}">
                  <a16:creationId xmlns:a16="http://schemas.microsoft.com/office/drawing/2014/main" id="{BD4EA031-7C54-49D4-A3BA-2A8F19474EB8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89;p72">
              <a:extLst>
                <a:ext uri="{FF2B5EF4-FFF2-40B4-BE49-F238E27FC236}">
                  <a16:creationId xmlns:a16="http://schemas.microsoft.com/office/drawing/2014/main" id="{4EC7D4FA-003D-4FBE-BAF7-294E11292656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90;p72">
              <a:extLst>
                <a:ext uri="{FF2B5EF4-FFF2-40B4-BE49-F238E27FC236}">
                  <a16:creationId xmlns:a16="http://schemas.microsoft.com/office/drawing/2014/main" id="{12C5F5BD-3F7C-4B4E-8061-36F410BF1EB1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91;p72">
              <a:extLst>
                <a:ext uri="{FF2B5EF4-FFF2-40B4-BE49-F238E27FC236}">
                  <a16:creationId xmlns:a16="http://schemas.microsoft.com/office/drawing/2014/main" id="{4DC66263-7E21-471A-9630-C96594BCEE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92;p72">
              <a:extLst>
                <a:ext uri="{FF2B5EF4-FFF2-40B4-BE49-F238E27FC236}">
                  <a16:creationId xmlns:a16="http://schemas.microsoft.com/office/drawing/2014/main" id="{D40FA2FC-D904-4909-9F27-9609ED0F4BC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F374DA-7377-464F-80A3-D018EC7DC86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8966" y="4473836"/>
            <a:ext cx="816353" cy="669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ctrTitle"/>
          </p:nvPr>
        </p:nvSpPr>
        <p:spPr>
          <a:xfrm>
            <a:off x="5624623" y="2158409"/>
            <a:ext cx="2902478" cy="730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TABLAS HASH</a:t>
            </a:r>
            <a:endParaRPr dirty="0"/>
          </a:p>
        </p:txBody>
      </p:sp>
      <p:sp>
        <p:nvSpPr>
          <p:cNvPr id="363" name="Google Shape;363;p46"/>
          <p:cNvSpPr txBox="1">
            <a:spLocks noGrp="1"/>
          </p:cNvSpPr>
          <p:nvPr>
            <p:ph type="subTitle" idx="1"/>
          </p:nvPr>
        </p:nvSpPr>
        <p:spPr>
          <a:xfrm>
            <a:off x="5985524" y="2780869"/>
            <a:ext cx="2541600" cy="1344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dirty="0" err="1"/>
              <a:t>Estructura</a:t>
            </a:r>
            <a:r>
              <a:rPr lang="en" dirty="0"/>
              <a:t> de </a:t>
            </a:r>
            <a:r>
              <a:rPr lang="en" dirty="0" err="1"/>
              <a:t>datos</a:t>
            </a:r>
            <a:r>
              <a:rPr lang="en" dirty="0"/>
              <a:t> que </a:t>
            </a:r>
            <a:r>
              <a:rPr lang="en" dirty="0" err="1"/>
              <a:t>promueve</a:t>
            </a:r>
            <a:r>
              <a:rPr lang="en" dirty="0"/>
              <a:t> un</a:t>
            </a:r>
            <a:r>
              <a:rPr lang="es-CO" dirty="0"/>
              <a:t>a mayor </a:t>
            </a:r>
            <a:r>
              <a:rPr lang="en" dirty="0" err="1"/>
              <a:t>eficiencia</a:t>
            </a:r>
            <a:r>
              <a:rPr lang="en" dirty="0"/>
              <a:t> de </a:t>
            </a:r>
            <a:r>
              <a:rPr lang="es-CO" dirty="0"/>
              <a:t>búsqueda, inserción y remoción con el uso de punteros y listas enlazadas</a:t>
            </a:r>
          </a:p>
        </p:txBody>
      </p:sp>
      <p:pic>
        <p:nvPicPr>
          <p:cNvPr id="364" name="Google Shape;364;p4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-14795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 t="6822" b="6822"/>
          <a:stretch/>
        </p:blipFill>
        <p:spPr>
          <a:xfrm>
            <a:off x="1100025" y="710275"/>
            <a:ext cx="3342575" cy="36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 txBox="1">
            <a:spLocks noGrp="1"/>
          </p:cNvSpPr>
          <p:nvPr>
            <p:ph type="title" idx="2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" name="Google Shape;7966;p72">
            <a:extLst>
              <a:ext uri="{FF2B5EF4-FFF2-40B4-BE49-F238E27FC236}">
                <a16:creationId xmlns:a16="http://schemas.microsoft.com/office/drawing/2014/main" id="{B0ABE221-A5F0-4BB2-88BE-72986802EEC6}"/>
              </a:ext>
            </a:extLst>
          </p:cNvPr>
          <p:cNvGrpSpPr/>
          <p:nvPr/>
        </p:nvGrpSpPr>
        <p:grpSpPr>
          <a:xfrm>
            <a:off x="5722848" y="1385880"/>
            <a:ext cx="1597061" cy="663440"/>
            <a:chOff x="6796238" y="3158297"/>
            <a:chExt cx="1630319" cy="677257"/>
          </a:xfrm>
        </p:grpSpPr>
        <p:cxnSp>
          <p:nvCxnSpPr>
            <p:cNvPr id="8" name="Google Shape;7967;p72">
              <a:extLst>
                <a:ext uri="{FF2B5EF4-FFF2-40B4-BE49-F238E27FC236}">
                  <a16:creationId xmlns:a16="http://schemas.microsoft.com/office/drawing/2014/main" id="{ABF47953-EFB3-4722-8B1B-4341A0483897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9" name="Google Shape;7968;p72">
              <a:extLst>
                <a:ext uri="{FF2B5EF4-FFF2-40B4-BE49-F238E27FC236}">
                  <a16:creationId xmlns:a16="http://schemas.microsoft.com/office/drawing/2014/main" id="{CDD91F92-FF72-4350-B3A6-9F9996D784A4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0" name="Google Shape;7969;p72">
              <a:extLst>
                <a:ext uri="{FF2B5EF4-FFF2-40B4-BE49-F238E27FC236}">
                  <a16:creationId xmlns:a16="http://schemas.microsoft.com/office/drawing/2014/main" id="{A298F3BB-261A-4E15-A4FB-CEC4625C948C}"/>
                </a:ext>
              </a:extLst>
            </p:cNvPr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1" name="Google Shape;7970;p72">
              <a:extLst>
                <a:ext uri="{FF2B5EF4-FFF2-40B4-BE49-F238E27FC236}">
                  <a16:creationId xmlns:a16="http://schemas.microsoft.com/office/drawing/2014/main" id="{21D5D621-1298-44F9-9509-555F74E70B78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12" name="Google Shape;7971;p72">
              <a:extLst>
                <a:ext uri="{FF2B5EF4-FFF2-40B4-BE49-F238E27FC236}">
                  <a16:creationId xmlns:a16="http://schemas.microsoft.com/office/drawing/2014/main" id="{4D9AF94E-5598-4C99-BF9B-55701D44B5EB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13" name="Google Shape;7972;p72">
                <a:extLst>
                  <a:ext uri="{FF2B5EF4-FFF2-40B4-BE49-F238E27FC236}">
                    <a16:creationId xmlns:a16="http://schemas.microsoft.com/office/drawing/2014/main" id="{5A4FDAFE-9198-49B0-96B2-A0E599C140ED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973;p72">
                <a:extLst>
                  <a:ext uri="{FF2B5EF4-FFF2-40B4-BE49-F238E27FC236}">
                    <a16:creationId xmlns:a16="http://schemas.microsoft.com/office/drawing/2014/main" id="{120FE8A8-42B7-4B83-8902-AA79CA8DA750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974;p72">
                <a:extLst>
                  <a:ext uri="{FF2B5EF4-FFF2-40B4-BE49-F238E27FC236}">
                    <a16:creationId xmlns:a16="http://schemas.microsoft.com/office/drawing/2014/main" id="{0F5D5B3B-3D6B-4B17-B5EC-FDD3ABCDDDDE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9E181-20BA-4D16-8D83-7D82425557F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8966" y="4473836"/>
            <a:ext cx="816353" cy="669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6"/>
          <p:cNvSpPr txBox="1">
            <a:spLocks noGrp="1"/>
          </p:cNvSpPr>
          <p:nvPr>
            <p:ph type="ctrTitle"/>
          </p:nvPr>
        </p:nvSpPr>
        <p:spPr>
          <a:xfrm>
            <a:off x="1679944" y="4118203"/>
            <a:ext cx="3187466" cy="6651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BUSQUEDA L</a:t>
            </a:r>
            <a:r>
              <a:rPr lang="es-CO" sz="2400" dirty="0"/>
              <a:t>INEAL</a:t>
            </a:r>
            <a:endParaRPr sz="2400" dirty="0"/>
          </a:p>
        </p:txBody>
      </p:sp>
      <p:sp>
        <p:nvSpPr>
          <p:cNvPr id="758" name="Google Shape;758;p56"/>
          <p:cNvSpPr txBox="1">
            <a:spLocks noGrp="1"/>
          </p:cNvSpPr>
          <p:nvPr>
            <p:ph type="subTitle" idx="1"/>
          </p:nvPr>
        </p:nvSpPr>
        <p:spPr>
          <a:xfrm>
            <a:off x="5265169" y="3979950"/>
            <a:ext cx="2737800" cy="137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Metodo que </a:t>
            </a:r>
            <a:r>
              <a:rPr lang="en" dirty="0" err="1"/>
              <a:t>nos</a:t>
            </a:r>
            <a:r>
              <a:rPr lang="en" dirty="0"/>
              <a:t> </a:t>
            </a:r>
            <a:r>
              <a:rPr lang="en" dirty="0" err="1"/>
              <a:t>ayuda</a:t>
            </a:r>
            <a:r>
              <a:rPr lang="en" dirty="0"/>
              <a:t> a </a:t>
            </a:r>
            <a:r>
              <a:rPr lang="en" dirty="0" err="1"/>
              <a:t>encontrar</a:t>
            </a:r>
            <a:r>
              <a:rPr lang="en" dirty="0"/>
              <a:t> un valor </a:t>
            </a:r>
            <a:r>
              <a:rPr lang="en" dirty="0" err="1"/>
              <a:t>objetivo</a:t>
            </a:r>
            <a:r>
              <a:rPr lang="en" dirty="0"/>
              <a:t> </a:t>
            </a:r>
            <a:r>
              <a:rPr lang="en" dirty="0" err="1"/>
              <a:t>mediante</a:t>
            </a:r>
            <a:r>
              <a:rPr lang="en" dirty="0"/>
              <a:t> una </a:t>
            </a:r>
            <a:r>
              <a:rPr lang="en" dirty="0" err="1"/>
              <a:t>comparaci</a:t>
            </a:r>
            <a:r>
              <a:rPr lang="es-CO" dirty="0" err="1"/>
              <a:t>ón</a:t>
            </a:r>
            <a:r>
              <a:rPr lang="es-CO" dirty="0"/>
              <a:t> de forma ordenada y lineal </a:t>
            </a:r>
            <a:endParaRPr lang="es-ES"/>
          </a:p>
        </p:txBody>
      </p:sp>
      <p:sp>
        <p:nvSpPr>
          <p:cNvPr id="759" name="Google Shape;759;p56"/>
          <p:cNvSpPr txBox="1">
            <a:spLocks noGrp="1"/>
          </p:cNvSpPr>
          <p:nvPr>
            <p:ph type="title" idx="2"/>
          </p:nvPr>
        </p:nvSpPr>
        <p:spPr>
          <a:xfrm>
            <a:off x="2021623" y="360745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760" name="Google Shape;760;p5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494150" y="-596000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6"/>
          <p:cNvPicPr preferRelativeResize="0"/>
          <p:nvPr/>
        </p:nvPicPr>
        <p:blipFill rotWithShape="1">
          <a:blip r:embed="rId4">
            <a:alphaModFix/>
          </a:blip>
          <a:srcRect t="6747" b="6747"/>
          <a:stretch/>
        </p:blipFill>
        <p:spPr>
          <a:xfrm>
            <a:off x="4094000" y="-625975"/>
            <a:ext cx="3588675" cy="3893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017;p72">
            <a:extLst>
              <a:ext uri="{FF2B5EF4-FFF2-40B4-BE49-F238E27FC236}">
                <a16:creationId xmlns:a16="http://schemas.microsoft.com/office/drawing/2014/main" id="{5075F5CB-C58C-4756-A4B8-C47F0E2EDCF9}"/>
              </a:ext>
            </a:extLst>
          </p:cNvPr>
          <p:cNvGrpSpPr/>
          <p:nvPr/>
        </p:nvGrpSpPr>
        <p:grpSpPr>
          <a:xfrm>
            <a:off x="234879" y="3314597"/>
            <a:ext cx="2518541" cy="209309"/>
            <a:chOff x="803163" y="1111966"/>
            <a:chExt cx="2447800" cy="203430"/>
          </a:xfrm>
        </p:grpSpPr>
        <p:grpSp>
          <p:nvGrpSpPr>
            <p:cNvPr id="8" name="Google Shape;8018;p72">
              <a:extLst>
                <a:ext uri="{FF2B5EF4-FFF2-40B4-BE49-F238E27FC236}">
                  <a16:creationId xmlns:a16="http://schemas.microsoft.com/office/drawing/2014/main" id="{9D56A967-EA07-4080-A402-120676B88E59}"/>
                </a:ext>
              </a:extLst>
            </p:cNvPr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26" name="Google Shape;8019;p72">
                <a:extLst>
                  <a:ext uri="{FF2B5EF4-FFF2-40B4-BE49-F238E27FC236}">
                    <a16:creationId xmlns:a16="http://schemas.microsoft.com/office/drawing/2014/main" id="{689E0917-B366-4BC4-8401-D376CAC89511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8020;p72">
                <a:extLst>
                  <a:ext uri="{FF2B5EF4-FFF2-40B4-BE49-F238E27FC236}">
                    <a16:creationId xmlns:a16="http://schemas.microsoft.com/office/drawing/2014/main" id="{EF450A31-9AF1-4835-A2B9-86AC7478F72E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8" name="Google Shape;8021;p72">
                  <a:extLst>
                    <a:ext uri="{FF2B5EF4-FFF2-40B4-BE49-F238E27FC236}">
                      <a16:creationId xmlns:a16="http://schemas.microsoft.com/office/drawing/2014/main" id="{81257340-83D1-44D9-A6D8-5B0334CE4D72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9" name="Google Shape;8022;p72">
                  <a:extLst>
                    <a:ext uri="{FF2B5EF4-FFF2-40B4-BE49-F238E27FC236}">
                      <a16:creationId xmlns:a16="http://schemas.microsoft.com/office/drawing/2014/main" id="{CA06AE56-2511-4711-8F8D-C19EA0DA3D10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9" name="Google Shape;8023;p72">
              <a:extLst>
                <a:ext uri="{FF2B5EF4-FFF2-40B4-BE49-F238E27FC236}">
                  <a16:creationId xmlns:a16="http://schemas.microsoft.com/office/drawing/2014/main" id="{D385FFCF-2B2E-4ADA-A216-E17858ED9A4A}"/>
                </a:ext>
              </a:extLst>
            </p:cNvPr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8024;p72">
              <a:extLst>
                <a:ext uri="{FF2B5EF4-FFF2-40B4-BE49-F238E27FC236}">
                  <a16:creationId xmlns:a16="http://schemas.microsoft.com/office/drawing/2014/main" id="{65284A99-011D-45C1-9246-FD9731BB40A4}"/>
                </a:ext>
              </a:extLst>
            </p:cNvPr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8025;p72">
              <a:extLst>
                <a:ext uri="{FF2B5EF4-FFF2-40B4-BE49-F238E27FC236}">
                  <a16:creationId xmlns:a16="http://schemas.microsoft.com/office/drawing/2014/main" id="{AD1E0A8E-9873-47A1-9D05-552564EEF63B}"/>
                </a:ext>
              </a:extLst>
            </p:cNvPr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22" name="Google Shape;8026;p72">
                <a:extLst>
                  <a:ext uri="{FF2B5EF4-FFF2-40B4-BE49-F238E27FC236}">
                    <a16:creationId xmlns:a16="http://schemas.microsoft.com/office/drawing/2014/main" id="{2CA0627B-A709-4F37-B001-2E1C3FE0B70C}"/>
                  </a:ext>
                </a:extLst>
              </p:cNvPr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24" name="Google Shape;8027;p72">
                  <a:extLst>
                    <a:ext uri="{FF2B5EF4-FFF2-40B4-BE49-F238E27FC236}">
                      <a16:creationId xmlns:a16="http://schemas.microsoft.com/office/drawing/2014/main" id="{870C47B0-7BBC-42BD-93DB-7D1F2E07624E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5" name="Google Shape;8028;p72">
                  <a:extLst>
                    <a:ext uri="{FF2B5EF4-FFF2-40B4-BE49-F238E27FC236}">
                      <a16:creationId xmlns:a16="http://schemas.microsoft.com/office/drawing/2014/main" id="{541560ED-9735-4ABB-A96F-5F02B74E7D17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" name="Google Shape;8029;p72">
                <a:extLst>
                  <a:ext uri="{FF2B5EF4-FFF2-40B4-BE49-F238E27FC236}">
                    <a16:creationId xmlns:a16="http://schemas.microsoft.com/office/drawing/2014/main" id="{E4F643E9-7318-40F4-826F-C4B8B22F8954}"/>
                  </a:ext>
                </a:extLst>
              </p:cNvPr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8030;p72">
              <a:extLst>
                <a:ext uri="{FF2B5EF4-FFF2-40B4-BE49-F238E27FC236}">
                  <a16:creationId xmlns:a16="http://schemas.microsoft.com/office/drawing/2014/main" id="{FA402510-2C4E-45F3-8F8B-462621D1E9B2}"/>
                </a:ext>
              </a:extLst>
            </p:cNvPr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18" name="Google Shape;8031;p72">
                <a:extLst>
                  <a:ext uri="{FF2B5EF4-FFF2-40B4-BE49-F238E27FC236}">
                    <a16:creationId xmlns:a16="http://schemas.microsoft.com/office/drawing/2014/main" id="{023C6348-B1BE-4363-99FF-FC04A41D1729}"/>
                  </a:ext>
                </a:extLst>
              </p:cNvPr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20" name="Google Shape;8032;p72">
                  <a:extLst>
                    <a:ext uri="{FF2B5EF4-FFF2-40B4-BE49-F238E27FC236}">
                      <a16:creationId xmlns:a16="http://schemas.microsoft.com/office/drawing/2014/main" id="{74BEE16B-945F-4241-B883-64EB7E2F70C6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" name="Google Shape;8033;p72">
                  <a:extLst>
                    <a:ext uri="{FF2B5EF4-FFF2-40B4-BE49-F238E27FC236}">
                      <a16:creationId xmlns:a16="http://schemas.microsoft.com/office/drawing/2014/main" id="{895EFFA0-F4D3-4E67-943F-E503C70FAFE7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8034;p72">
                <a:extLst>
                  <a:ext uri="{FF2B5EF4-FFF2-40B4-BE49-F238E27FC236}">
                    <a16:creationId xmlns:a16="http://schemas.microsoft.com/office/drawing/2014/main" id="{26473465-BAF5-4E08-888A-2CF8F6FEA616}"/>
                  </a:ext>
                </a:extLst>
              </p:cNvPr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035;p72">
              <a:extLst>
                <a:ext uri="{FF2B5EF4-FFF2-40B4-BE49-F238E27FC236}">
                  <a16:creationId xmlns:a16="http://schemas.microsoft.com/office/drawing/2014/main" id="{070678EB-D31D-40CF-AE06-76569A67EDB5}"/>
                </a:ext>
              </a:extLst>
            </p:cNvPr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14" name="Google Shape;8036;p72">
                <a:extLst>
                  <a:ext uri="{FF2B5EF4-FFF2-40B4-BE49-F238E27FC236}">
                    <a16:creationId xmlns:a16="http://schemas.microsoft.com/office/drawing/2014/main" id="{342DE904-553B-45B0-B5E9-1032608065FA}"/>
                  </a:ext>
                </a:extLst>
              </p:cNvPr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6" name="Google Shape;8037;p72">
                  <a:extLst>
                    <a:ext uri="{FF2B5EF4-FFF2-40B4-BE49-F238E27FC236}">
                      <a16:creationId xmlns:a16="http://schemas.microsoft.com/office/drawing/2014/main" id="{DE3DA43F-711E-40FB-AEE8-FA62F3F35F73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" name="Google Shape;8038;p72">
                  <a:extLst>
                    <a:ext uri="{FF2B5EF4-FFF2-40B4-BE49-F238E27FC236}">
                      <a16:creationId xmlns:a16="http://schemas.microsoft.com/office/drawing/2014/main" id="{BA7017CD-FA71-4105-8A80-866163F7CECA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" name="Google Shape;8039;p72">
                <a:extLst>
                  <a:ext uri="{FF2B5EF4-FFF2-40B4-BE49-F238E27FC236}">
                    <a16:creationId xmlns:a16="http://schemas.microsoft.com/office/drawing/2014/main" id="{22B16707-FACF-4EE9-A688-4052327D46F7}"/>
                  </a:ext>
                </a:extLst>
              </p:cNvPr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E62B14-7773-4F47-B9D8-E1227016FC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8966" y="4473836"/>
            <a:ext cx="816353" cy="6696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723" y="825492"/>
            <a:ext cx="5442165" cy="292403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>
            <a:spLocks noGrp="1"/>
          </p:cNvSpPr>
          <p:nvPr>
            <p:ph type="subTitle" idx="1"/>
          </p:nvPr>
        </p:nvSpPr>
        <p:spPr>
          <a:xfrm flipH="1">
            <a:off x="-2641732" y="1330888"/>
            <a:ext cx="2567539" cy="1237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827FCD-B81C-449D-A01F-CC8DB406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854" y="1667759"/>
            <a:ext cx="3936704" cy="1241881"/>
          </a:xfrm>
        </p:spPr>
        <p:txBody>
          <a:bodyPr/>
          <a:lstStyle/>
          <a:p>
            <a:r>
              <a:rPr lang="es-ES" i="1"/>
              <a:t>¿Qué problemas tuvimos en el desarrollo de nuestra herramienta?</a:t>
            </a:r>
          </a:p>
        </p:txBody>
      </p:sp>
      <p:pic>
        <p:nvPicPr>
          <p:cNvPr id="2" name="Google Shape;1232;p66">
            <a:extLst>
              <a:ext uri="{FF2B5EF4-FFF2-40B4-BE49-F238E27FC236}">
                <a16:creationId xmlns:a16="http://schemas.microsoft.com/office/drawing/2014/main" id="{7ED07762-2866-437E-A583-48910B9C2C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32" y="3078391"/>
            <a:ext cx="1206150" cy="19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10;p36">
            <a:extLst>
              <a:ext uri="{FF2B5EF4-FFF2-40B4-BE49-F238E27FC236}">
                <a16:creationId xmlns:a16="http://schemas.microsoft.com/office/drawing/2014/main" id="{6E861E15-A1EA-423D-A86A-CC8EB7D6267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7840595" y="267422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10;p36">
            <a:extLst>
              <a:ext uri="{FF2B5EF4-FFF2-40B4-BE49-F238E27FC236}">
                <a16:creationId xmlns:a16="http://schemas.microsoft.com/office/drawing/2014/main" id="{C3F3BAE5-97C6-4EE9-A7C5-AC90A8AB6C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4471492" y="4592747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0;p36">
            <a:extLst>
              <a:ext uri="{FF2B5EF4-FFF2-40B4-BE49-F238E27FC236}">
                <a16:creationId xmlns:a16="http://schemas.microsoft.com/office/drawing/2014/main" id="{6F9824B8-B58F-4F1D-9464-0DEC92CE5FA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410209" y="346280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5F051A-1183-483E-8854-7C510AB009A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5739" y="4367510"/>
            <a:ext cx="816353" cy="669664"/>
          </a:xfrm>
          <a:prstGeom prst="rect">
            <a:avLst/>
          </a:prstGeom>
        </p:spPr>
      </p:pic>
      <p:pic>
        <p:nvPicPr>
          <p:cNvPr id="5" name="Google Shape;300;p43">
            <a:extLst>
              <a:ext uri="{FF2B5EF4-FFF2-40B4-BE49-F238E27FC236}">
                <a16:creationId xmlns:a16="http://schemas.microsoft.com/office/drawing/2014/main" id="{6C9ECA1F-E4C9-4550-BCF4-C0E0909689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105642">
            <a:off x="-225978" y="2349180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0;p43">
            <a:extLst>
              <a:ext uri="{FF2B5EF4-FFF2-40B4-BE49-F238E27FC236}">
                <a16:creationId xmlns:a16="http://schemas.microsoft.com/office/drawing/2014/main" id="{D01B3BF1-6921-47F2-80C0-7420D261E26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105642">
            <a:off x="8565819" y="2442215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0;p43">
            <a:extLst>
              <a:ext uri="{FF2B5EF4-FFF2-40B4-BE49-F238E27FC236}">
                <a16:creationId xmlns:a16="http://schemas.microsoft.com/office/drawing/2014/main" id="{8C00931B-3E81-40FE-8A6C-33B54F13468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105642">
            <a:off x="3732154" y="-430731"/>
            <a:ext cx="980347" cy="74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0"/>
          <p:cNvSpPr txBox="1">
            <a:spLocks noGrp="1"/>
          </p:cNvSpPr>
          <p:nvPr>
            <p:ph type="subTitle" idx="1"/>
          </p:nvPr>
        </p:nvSpPr>
        <p:spPr>
          <a:xfrm flipH="1">
            <a:off x="6444175" y="2909665"/>
            <a:ext cx="21216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¿Que ideas tenemos para volver a </a:t>
            </a:r>
            <a:r>
              <a:rPr lang="es-CO" b="1" dirty="0">
                <a:solidFill>
                  <a:schemeClr val="accent2"/>
                </a:solidFill>
              </a:rPr>
              <a:t>Bliper</a:t>
            </a:r>
            <a:r>
              <a:rPr lang="es-CO" dirty="0"/>
              <a:t> un programa con mayor eficiencia y usabilidad?</a:t>
            </a:r>
            <a:endParaRPr dirty="0"/>
          </a:p>
        </p:txBody>
      </p:sp>
      <p:pic>
        <p:nvPicPr>
          <p:cNvPr id="808" name="Google Shape;8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550" y="1263425"/>
            <a:ext cx="4591900" cy="275384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A FUTURO</a:t>
            </a:r>
            <a:endParaRPr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DB4B8C0-40C8-462E-82E6-3AC3E3BBF0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8966" y="4473836"/>
            <a:ext cx="816353" cy="66966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64C4A8-B310-4947-9F86-A6A4B9A0F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591" y="1573620"/>
            <a:ext cx="3217196" cy="1956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5240247CB69345B3672B96C8379165" ma:contentTypeVersion="8" ma:contentTypeDescription="Crear nuevo documento." ma:contentTypeScope="" ma:versionID="1cce4203e068a6c3fdce5fcc676eba0f">
  <xsd:schema xmlns:xsd="http://www.w3.org/2001/XMLSchema" xmlns:xs="http://www.w3.org/2001/XMLSchema" xmlns:p="http://schemas.microsoft.com/office/2006/metadata/properties" xmlns:ns3="d152411d-0d0b-467a-a4e1-13a403a4421c" xmlns:ns4="9a43e74d-7296-4f05-8924-370277aa78ab" targetNamespace="http://schemas.microsoft.com/office/2006/metadata/properties" ma:root="true" ma:fieldsID="5b91e8ee02f20f0c0413b78f3a922ec4" ns3:_="" ns4:_="">
    <xsd:import namespace="d152411d-0d0b-467a-a4e1-13a403a4421c"/>
    <xsd:import namespace="9a43e74d-7296-4f05-8924-370277aa78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2411d-0d0b-467a-a4e1-13a403a44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3e74d-7296-4f05-8924-370277aa78a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4885BA-30B8-4D7E-BEBE-AA3CDB3F59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52411d-0d0b-467a-a4e1-13a403a4421c"/>
    <ds:schemaRef ds:uri="9a43e74d-7296-4f05-8924-370277aa7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A5FC10-C3D8-455C-A133-7A8BDC4F16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6A37CB-86FE-462E-8767-F4229676BB2E}">
  <ds:schemaRefs>
    <ds:schemaRef ds:uri="d152411d-0d0b-467a-a4e1-13a403a4421c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9a43e74d-7296-4f05-8924-370277aa78ab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281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Varela Round</vt:lpstr>
      <vt:lpstr>Righteous</vt:lpstr>
      <vt:lpstr>Fira Sans Extra Condensed Medium</vt:lpstr>
      <vt:lpstr>Arial</vt:lpstr>
      <vt:lpstr>Work Sans Light</vt:lpstr>
      <vt:lpstr>Work Sans Medium</vt:lpstr>
      <vt:lpstr>Nunito Light</vt:lpstr>
      <vt:lpstr>Neon Cyber Monday by Slidesgo</vt:lpstr>
      <vt:lpstr>BLIPER (Blind Helper)</vt:lpstr>
      <vt:lpstr>PROBLEMATICA</vt:lpstr>
      <vt:lpstr>¿Cómo buscamos solucionar esta problemática con Bliper?</vt:lpstr>
      <vt:lpstr>ALGORITMOS Y ESTRUCTURAS DE DATOS</vt:lpstr>
      <vt:lpstr>Listas Enlazadas </vt:lpstr>
      <vt:lpstr>TABLAS HASH</vt:lpstr>
      <vt:lpstr>BUSQUEDA LINEAL</vt:lpstr>
      <vt:lpstr>¿Qué problemas tuvimos en el desarrollo de nuestra herramienta?</vt:lpstr>
      <vt:lpstr>OBJETIVOS A FUTURO</vt:lpstr>
      <vt:lpstr>NUESTRO EQUIPO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BLIPER (Blind Helper)</dc:title>
  <dc:creator>LUNA DURAN</dc:creator>
  <cp:lastModifiedBy>Luna Gabriela Durán Pérez</cp:lastModifiedBy>
  <cp:revision>9</cp:revision>
  <dcterms:modified xsi:type="dcterms:W3CDTF">2019-11-25T19:10:07Z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0x010100E55240247CB69345B3672B96C8379165</vt:lpwstr>
  </property>
</Properties>
</file>