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92" r:id="rId3"/>
    <p:sldId id="294" r:id="rId4"/>
    <p:sldId id="295" r:id="rId5"/>
    <p:sldId id="296" r:id="rId6"/>
    <p:sldId id="297" r:id="rId7"/>
    <p:sldId id="298" r:id="rId8"/>
    <p:sldId id="300" r:id="rId9"/>
    <p:sldId id="299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29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40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arksoftsystemsinfo@gmail.com" TargetMode="Externa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eelancer.es/nubelo" TargetMode="External"/><Relationship Id="rId3" Type="http://schemas.openxmlformats.org/officeDocument/2006/relationships/image" Target="../media/image2.jpg"/><Relationship Id="rId7" Type="http://schemas.openxmlformats.org/officeDocument/2006/relationships/hyperlink" Target="https://go.workana.com/" TargetMode="External"/><Relationship Id="rId12" Type="http://schemas.openxmlformats.org/officeDocument/2006/relationships/hyperlink" Target="https://www.guru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reelancer.uy/" TargetMode="External"/><Relationship Id="rId11" Type="http://schemas.openxmlformats.org/officeDocument/2006/relationships/hyperlink" Target="https://www.peopleperhour.com/" TargetMode="External"/><Relationship Id="rId5" Type="http://schemas.openxmlformats.org/officeDocument/2006/relationships/image" Target="../media/image4.jpg"/><Relationship Id="rId10" Type="http://schemas.openxmlformats.org/officeDocument/2006/relationships/hyperlink" Target="https://www.upwork.com/" TargetMode="External"/><Relationship Id="rId4" Type="http://schemas.openxmlformats.org/officeDocument/2006/relationships/image" Target="../media/image3.jpg"/><Relationship Id="rId9" Type="http://schemas.openxmlformats.org/officeDocument/2006/relationships/hyperlink" Target="https://www.twago.e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2" r="10038" b="10863"/>
          <a:stretch/>
        </p:blipFill>
        <p:spPr>
          <a:xfrm rot="16610343">
            <a:off x="8536386" y="3256401"/>
            <a:ext cx="6725431" cy="71551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458" y="382391"/>
            <a:ext cx="1578644" cy="57647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174" y="457633"/>
            <a:ext cx="1288132" cy="50438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35" y="78488"/>
            <a:ext cx="8211196" cy="1189873"/>
          </a:xfrm>
          <a:prstGeom prst="rect">
            <a:avLst/>
          </a:prstGeom>
        </p:spPr>
      </p:pic>
      <p:sp>
        <p:nvSpPr>
          <p:cNvPr id="9" name="Título 6">
            <a:extLst>
              <a:ext uri="{FF2B5EF4-FFF2-40B4-BE49-F238E27FC236}">
                <a16:creationId xmlns:a16="http://schemas.microsoft.com/office/drawing/2014/main" xmlns="" id="{68116C44-6828-4546-BF88-9C8322B50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657" y="2117123"/>
            <a:ext cx="8596668" cy="437459"/>
          </a:xfrm>
        </p:spPr>
        <p:txBody>
          <a:bodyPr>
            <a:normAutofit fontScale="90000"/>
          </a:bodyPr>
          <a:lstStyle/>
          <a:p>
            <a:pPr algn="ctr"/>
            <a:r>
              <a:rPr lang="es-ES" sz="2800" dirty="0"/>
              <a:t> </a:t>
            </a:r>
            <a:r>
              <a:rPr lang="es-ES" sz="2800" dirty="0" smtClean="0"/>
              <a:t>Trabajo Freelance</a:t>
            </a:r>
            <a:endParaRPr lang="es-ES" sz="3200" b="1" dirty="0"/>
          </a:p>
        </p:txBody>
      </p:sp>
      <p:sp>
        <p:nvSpPr>
          <p:cNvPr id="10" name="Marcador de texto 7">
            <a:extLst>
              <a:ext uri="{FF2B5EF4-FFF2-40B4-BE49-F238E27FC236}">
                <a16:creationId xmlns:a16="http://schemas.microsoft.com/office/drawing/2014/main" xmlns="" id="{4F27B998-532D-4A53-9FF8-161621CFB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9036" y="5286505"/>
            <a:ext cx="8596668" cy="1571495"/>
          </a:xfrm>
        </p:spPr>
        <p:txBody>
          <a:bodyPr>
            <a:normAutofit/>
          </a:bodyPr>
          <a:lstStyle/>
          <a:p>
            <a:pPr algn="ctr"/>
            <a:r>
              <a:rPr lang="es-ES" sz="1400" dirty="0"/>
              <a:t>Videoconferencia </a:t>
            </a:r>
            <a:r>
              <a:rPr lang="es-ES" sz="1400" dirty="0" smtClean="0"/>
              <a:t>09/08/2019</a:t>
            </a:r>
            <a:endParaRPr lang="es-ES" sz="1400" dirty="0"/>
          </a:p>
          <a:p>
            <a:pPr algn="ctr"/>
            <a:r>
              <a:rPr lang="es-ES" sz="1400" dirty="0"/>
              <a:t>Mentor Matias Carrion</a:t>
            </a:r>
          </a:p>
          <a:p>
            <a:pPr algn="ctr"/>
            <a:r>
              <a:rPr lang="es-ES" sz="1400" dirty="0"/>
              <a:t>Grupo </a:t>
            </a:r>
            <a:r>
              <a:rPr lang="es-ES" sz="1400" dirty="0" smtClean="0"/>
              <a:t>05/10</a:t>
            </a:r>
            <a:endParaRPr lang="es-ES" sz="1400" dirty="0"/>
          </a:p>
          <a:p>
            <a:pPr algn="ctr"/>
            <a:r>
              <a:rPr lang="es-ES" sz="1400" dirty="0">
                <a:hlinkClick r:id="rId6"/>
              </a:rPr>
              <a:t>arksoftsystemsinfo@gmail.com</a:t>
            </a:r>
            <a:endParaRPr lang="es-ES" sz="1400" dirty="0"/>
          </a:p>
          <a:p>
            <a:pPr algn="ctr"/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175514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2" r="10038" b="10863"/>
          <a:stretch/>
        </p:blipFill>
        <p:spPr>
          <a:xfrm rot="16610343">
            <a:off x="8536385" y="3264639"/>
            <a:ext cx="6725431" cy="71551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458" y="382391"/>
            <a:ext cx="1578644" cy="57647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174" y="457633"/>
            <a:ext cx="1288132" cy="50438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35" y="78488"/>
            <a:ext cx="8211196" cy="1189873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1779373" y="2071272"/>
            <a:ext cx="78588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 por ello que la solución más seguida por la mayoría de los </a:t>
            </a:r>
            <a:r>
              <a:rPr lang="es-ES" dirty="0" smtClean="0"/>
              <a:t>trabajadores</a:t>
            </a:r>
          </a:p>
          <a:p>
            <a:endParaRPr lang="es-ES" dirty="0"/>
          </a:p>
          <a:p>
            <a:r>
              <a:rPr lang="es-ES" dirty="0" err="1" smtClean="0"/>
              <a:t>freelance</a:t>
            </a:r>
            <a:r>
              <a:rPr lang="es-ES" dirty="0" smtClean="0"/>
              <a:t> </a:t>
            </a:r>
            <a:r>
              <a:rPr lang="es-ES" dirty="0"/>
              <a:t>en </a:t>
            </a:r>
            <a:r>
              <a:rPr lang="es-ES" dirty="0" smtClean="0"/>
              <a:t>Uruguay, </a:t>
            </a:r>
            <a:r>
              <a:rPr lang="es-ES" dirty="0"/>
              <a:t>deciden contratar estos servicios a </a:t>
            </a:r>
            <a:r>
              <a:rPr lang="es-ES" dirty="0" smtClean="0"/>
              <a:t>pequeñas</a:t>
            </a:r>
          </a:p>
          <a:p>
            <a:endParaRPr lang="es-ES" dirty="0"/>
          </a:p>
          <a:p>
            <a:r>
              <a:rPr lang="es-ES" dirty="0" smtClean="0"/>
              <a:t>empresas </a:t>
            </a:r>
            <a:r>
              <a:rPr lang="es-ES" dirty="0"/>
              <a:t>o a su vez a propios trabajadores </a:t>
            </a:r>
            <a:r>
              <a:rPr lang="es-ES" dirty="0" err="1"/>
              <a:t>freelance</a:t>
            </a:r>
            <a:r>
              <a:rPr lang="es-ES" dirty="0"/>
              <a:t> que se encargan </a:t>
            </a:r>
            <a:r>
              <a:rPr lang="es-ES" dirty="0" smtClean="0"/>
              <a:t>de</a:t>
            </a:r>
          </a:p>
          <a:p>
            <a:endParaRPr lang="es-ES" dirty="0"/>
          </a:p>
          <a:p>
            <a:r>
              <a:rPr lang="es-ES" dirty="0" smtClean="0"/>
              <a:t>llevarles </a:t>
            </a:r>
            <a:r>
              <a:rPr lang="es-ES" dirty="0"/>
              <a:t>al día este tipo de papeleo que y ellos solo tengan </a:t>
            </a:r>
            <a:r>
              <a:rPr lang="es-ES" dirty="0" smtClean="0"/>
              <a:t>que</a:t>
            </a:r>
          </a:p>
          <a:p>
            <a:endParaRPr lang="es-ES" dirty="0"/>
          </a:p>
          <a:p>
            <a:r>
              <a:rPr lang="es-ES" dirty="0" smtClean="0"/>
              <a:t>preocuparse </a:t>
            </a:r>
            <a:r>
              <a:rPr lang="es-ES" dirty="0"/>
              <a:t>de la creación artística o a lo que se dedique.</a:t>
            </a:r>
          </a:p>
        </p:txBody>
      </p:sp>
    </p:spTree>
    <p:extLst>
      <p:ext uri="{BB962C8B-B14F-4D97-AF65-F5344CB8AC3E}">
        <p14:creationId xmlns:p14="http://schemas.microsoft.com/office/powerpoint/2010/main" val="129203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2" r="10038" b="10863"/>
          <a:stretch/>
        </p:blipFill>
        <p:spPr>
          <a:xfrm rot="16610343">
            <a:off x="8536385" y="3264639"/>
            <a:ext cx="6725431" cy="71551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458" y="382391"/>
            <a:ext cx="1578644" cy="57647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174" y="457633"/>
            <a:ext cx="1288132" cy="50438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35" y="78488"/>
            <a:ext cx="8211196" cy="1189873"/>
          </a:xfrm>
          <a:prstGeom prst="rect">
            <a:avLst/>
          </a:prstGeom>
        </p:spPr>
      </p:pic>
      <p:sp>
        <p:nvSpPr>
          <p:cNvPr id="8" name="Título 6">
            <a:extLst>
              <a:ext uri="{FF2B5EF4-FFF2-40B4-BE49-F238E27FC236}">
                <a16:creationId xmlns:a16="http://schemas.microsoft.com/office/drawing/2014/main" xmlns="" id="{68116C44-6828-4546-BF88-9C8322B50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657" y="2117123"/>
            <a:ext cx="8596668" cy="437459"/>
          </a:xfrm>
        </p:spPr>
        <p:txBody>
          <a:bodyPr>
            <a:normAutofit fontScale="90000"/>
          </a:bodyPr>
          <a:lstStyle/>
          <a:p>
            <a:pPr algn="ctr"/>
            <a:r>
              <a:rPr lang="es-ES" sz="2800" dirty="0" smtClean="0"/>
              <a:t>A tener en cuenta</a:t>
            </a:r>
            <a:endParaRPr lang="es-ES" sz="3200" b="1" dirty="0"/>
          </a:p>
        </p:txBody>
      </p:sp>
    </p:spTree>
    <p:extLst>
      <p:ext uri="{BB962C8B-B14F-4D97-AF65-F5344CB8AC3E}">
        <p14:creationId xmlns:p14="http://schemas.microsoft.com/office/powerpoint/2010/main" val="303680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2" r="10038" b="10863"/>
          <a:stretch/>
        </p:blipFill>
        <p:spPr>
          <a:xfrm rot="16610343">
            <a:off x="8536385" y="3264639"/>
            <a:ext cx="6725431" cy="71551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458" y="382391"/>
            <a:ext cx="1578644" cy="57647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174" y="457633"/>
            <a:ext cx="1288132" cy="50438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35" y="78488"/>
            <a:ext cx="8211196" cy="1189873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1779373" y="2071272"/>
            <a:ext cx="78588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Comunicación</a:t>
            </a:r>
            <a:r>
              <a:rPr lang="es-ES" dirty="0"/>
              <a:t>: El trabajador </a:t>
            </a:r>
            <a:r>
              <a:rPr lang="es-ES" dirty="0" err="1"/>
              <a:t>freelance</a:t>
            </a:r>
            <a:r>
              <a:rPr lang="es-ES" dirty="0"/>
              <a:t> debe ser muy buen orador, </a:t>
            </a:r>
            <a:r>
              <a:rPr lang="es-ES" dirty="0" smtClean="0"/>
              <a:t>debe</a:t>
            </a:r>
          </a:p>
          <a:p>
            <a:endParaRPr lang="es-ES" dirty="0"/>
          </a:p>
          <a:p>
            <a:r>
              <a:rPr lang="es-ES" dirty="0" smtClean="0"/>
              <a:t>saber </a:t>
            </a:r>
            <a:r>
              <a:rPr lang="es-ES" dirty="0"/>
              <a:t>emitir mensajes sencillos y claros para llegar hasta los clientes </a:t>
            </a:r>
            <a:r>
              <a:rPr lang="es-ES" dirty="0" smtClean="0"/>
              <a:t>de</a:t>
            </a:r>
          </a:p>
          <a:p>
            <a:endParaRPr lang="es-ES" dirty="0"/>
          </a:p>
          <a:p>
            <a:r>
              <a:rPr lang="es-ES" dirty="0" smtClean="0"/>
              <a:t>formas </a:t>
            </a:r>
            <a:r>
              <a:rPr lang="es-ES" dirty="0"/>
              <a:t>directa. Además debe saber vender su producto de la </a:t>
            </a:r>
            <a:r>
              <a:rPr lang="es-ES" dirty="0" smtClean="0"/>
              <a:t>mejor</a:t>
            </a:r>
          </a:p>
          <a:p>
            <a:endParaRPr lang="es-ES" dirty="0"/>
          </a:p>
          <a:p>
            <a:r>
              <a:rPr lang="es-ES" dirty="0" smtClean="0"/>
              <a:t>manera </a:t>
            </a:r>
            <a:r>
              <a:rPr lang="es-ES" dirty="0"/>
              <a:t>posible, por tanto además de saber escribir o dibujar </a:t>
            </a:r>
            <a:r>
              <a:rPr lang="es-ES" dirty="0" smtClean="0"/>
              <a:t>por</a:t>
            </a:r>
          </a:p>
          <a:p>
            <a:endParaRPr lang="es-ES" dirty="0"/>
          </a:p>
          <a:p>
            <a:r>
              <a:rPr lang="es-ES" dirty="0" smtClean="0"/>
              <a:t>ejemplo</a:t>
            </a:r>
            <a:r>
              <a:rPr lang="es-ES" dirty="0"/>
              <a:t>, también deberá trabajar las dotes comerciales.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4865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2" r="10038" b="10863"/>
          <a:stretch/>
        </p:blipFill>
        <p:spPr>
          <a:xfrm rot="16610343">
            <a:off x="8536385" y="3264639"/>
            <a:ext cx="6725431" cy="71551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458" y="382391"/>
            <a:ext cx="1578644" cy="57647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174" y="457633"/>
            <a:ext cx="1288132" cy="50438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35" y="78488"/>
            <a:ext cx="8211196" cy="1189873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1779373" y="2071272"/>
            <a:ext cx="78588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Relaciones</a:t>
            </a:r>
            <a:r>
              <a:rPr lang="es-ES" dirty="0" smtClean="0"/>
              <a:t>: </a:t>
            </a:r>
            <a:r>
              <a:rPr lang="es-ES" dirty="0"/>
              <a:t>Se trata de una aptitud muy similar a la anterior y es </a:t>
            </a:r>
            <a:r>
              <a:rPr lang="es-ES" dirty="0" smtClean="0"/>
              <a:t>que</a:t>
            </a:r>
          </a:p>
          <a:p>
            <a:endParaRPr lang="es-ES" dirty="0"/>
          </a:p>
          <a:p>
            <a:r>
              <a:rPr lang="es-ES" dirty="0" smtClean="0"/>
              <a:t>deben </a:t>
            </a:r>
            <a:r>
              <a:rPr lang="es-ES" dirty="0"/>
              <a:t>ser personas con don de gente porque es fundamental que </a:t>
            </a:r>
            <a:r>
              <a:rPr lang="es-ES" dirty="0" smtClean="0"/>
              <a:t>cuiden</a:t>
            </a:r>
          </a:p>
          <a:p>
            <a:endParaRPr lang="es-ES" dirty="0"/>
          </a:p>
          <a:p>
            <a:r>
              <a:rPr lang="es-ES" dirty="0" smtClean="0"/>
              <a:t>su </a:t>
            </a:r>
            <a:r>
              <a:rPr lang="es-ES" dirty="0"/>
              <a:t>cartera de clientes para que su negocio crezca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1183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2" r="10038" b="10863"/>
          <a:stretch/>
        </p:blipFill>
        <p:spPr>
          <a:xfrm rot="16610343">
            <a:off x="8536385" y="3264639"/>
            <a:ext cx="6725431" cy="71551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458" y="382391"/>
            <a:ext cx="1578644" cy="57647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174" y="457633"/>
            <a:ext cx="1288132" cy="50438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35" y="78488"/>
            <a:ext cx="8211196" cy="1189873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1779373" y="2071272"/>
            <a:ext cx="78588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Gestión </a:t>
            </a:r>
            <a:r>
              <a:rPr lang="es-ES" b="1" dirty="0"/>
              <a:t>del tiempo</a:t>
            </a:r>
            <a:r>
              <a:rPr lang="es-ES" dirty="0"/>
              <a:t>: Ya hemos comentado que se trata de uno de </a:t>
            </a:r>
            <a:r>
              <a:rPr lang="es-ES" dirty="0" smtClean="0"/>
              <a:t>los</a:t>
            </a:r>
          </a:p>
          <a:p>
            <a:endParaRPr lang="es-ES" dirty="0"/>
          </a:p>
          <a:p>
            <a:r>
              <a:rPr lang="es-ES" dirty="0" smtClean="0"/>
              <a:t>pilares </a:t>
            </a:r>
            <a:r>
              <a:rPr lang="es-ES" dirty="0"/>
              <a:t>básicos del trabajador </a:t>
            </a:r>
            <a:r>
              <a:rPr lang="es-ES" dirty="0" err="1"/>
              <a:t>freelance</a:t>
            </a:r>
            <a:r>
              <a:rPr lang="es-ES" dirty="0"/>
              <a:t>, saber gestionar tu tiempo </a:t>
            </a:r>
            <a:r>
              <a:rPr lang="es-ES" dirty="0" smtClean="0"/>
              <a:t>de</a:t>
            </a:r>
          </a:p>
          <a:p>
            <a:endParaRPr lang="es-ES" dirty="0"/>
          </a:p>
          <a:p>
            <a:r>
              <a:rPr lang="es-ES" dirty="0" smtClean="0"/>
              <a:t>manera </a:t>
            </a:r>
            <a:r>
              <a:rPr lang="es-ES" dirty="0"/>
              <a:t>adecuada para que el estrés no termine por consumir nuestro 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trabajo</a:t>
            </a:r>
            <a:r>
              <a:rPr lang="es-ES" dirty="0"/>
              <a:t>. Es importante separar en parcelas bien delimitadas lo </a:t>
            </a:r>
            <a:r>
              <a:rPr lang="es-ES" dirty="0" smtClean="0"/>
              <a:t>personal</a:t>
            </a:r>
          </a:p>
          <a:p>
            <a:endParaRPr lang="es-ES" dirty="0"/>
          </a:p>
          <a:p>
            <a:r>
              <a:rPr lang="es-ES" dirty="0" smtClean="0"/>
              <a:t> de lo </a:t>
            </a:r>
            <a:r>
              <a:rPr lang="es-ES" dirty="0"/>
              <a:t>profesional, y no estar viendo la televisión con tu familia </a:t>
            </a:r>
            <a:r>
              <a:rPr lang="es-ES" dirty="0" smtClean="0"/>
              <a:t>por</a:t>
            </a:r>
          </a:p>
          <a:p>
            <a:endParaRPr lang="es-ES" dirty="0"/>
          </a:p>
          <a:p>
            <a:r>
              <a:rPr lang="es-ES" dirty="0" smtClean="0"/>
              <a:t>ejemplo a la </a:t>
            </a:r>
            <a:r>
              <a:rPr lang="es-ES" dirty="0"/>
              <a:t>vez que estás trabajando.</a:t>
            </a:r>
          </a:p>
        </p:txBody>
      </p:sp>
    </p:spTree>
    <p:extLst>
      <p:ext uri="{BB962C8B-B14F-4D97-AF65-F5344CB8AC3E}">
        <p14:creationId xmlns:p14="http://schemas.microsoft.com/office/powerpoint/2010/main" val="46174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2" r="10038" b="10863"/>
          <a:stretch/>
        </p:blipFill>
        <p:spPr>
          <a:xfrm rot="16610343">
            <a:off x="8536385" y="3264639"/>
            <a:ext cx="6725431" cy="71551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458" y="382391"/>
            <a:ext cx="1578644" cy="57647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174" y="457633"/>
            <a:ext cx="1288132" cy="50438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35" y="78488"/>
            <a:ext cx="8211196" cy="1189873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1779373" y="2071272"/>
            <a:ext cx="785889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Networking</a:t>
            </a:r>
            <a:r>
              <a:rPr lang="es-ES" dirty="0"/>
              <a:t>: Debe tener una buena red de trabajo, no solo es 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importante </a:t>
            </a:r>
            <a:r>
              <a:rPr lang="es-ES" dirty="0"/>
              <a:t>cuidar a los clientes, sino que también es fundamental </a:t>
            </a:r>
            <a:r>
              <a:rPr lang="es-ES" dirty="0" smtClean="0"/>
              <a:t>tener</a:t>
            </a:r>
          </a:p>
          <a:p>
            <a:endParaRPr lang="es-ES" dirty="0"/>
          </a:p>
          <a:p>
            <a:r>
              <a:rPr lang="es-ES" dirty="0" smtClean="0"/>
              <a:t>buena </a:t>
            </a:r>
            <a:r>
              <a:rPr lang="es-ES" dirty="0"/>
              <a:t>relación por ejemplo con proveedores. Si nos dedicamos al mundo 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de </a:t>
            </a:r>
            <a:r>
              <a:rPr lang="es-ES" dirty="0"/>
              <a:t>la fotografía por ejemplo y trabajamos con una empresa de </a:t>
            </a:r>
            <a:r>
              <a:rPr lang="es-ES" dirty="0" smtClean="0"/>
              <a:t>impresión</a:t>
            </a:r>
          </a:p>
          <a:p>
            <a:endParaRPr lang="es-ES" dirty="0"/>
          </a:p>
          <a:p>
            <a:r>
              <a:rPr lang="es-ES" dirty="0" smtClean="0"/>
              <a:t>que </a:t>
            </a:r>
            <a:r>
              <a:rPr lang="es-ES" dirty="0"/>
              <a:t>nos hace llegar los pedidos tarde, eso nos repercutirá </a:t>
            </a:r>
            <a:r>
              <a:rPr lang="es-ES" dirty="0" smtClean="0"/>
              <a:t>negativamente</a:t>
            </a:r>
          </a:p>
          <a:p>
            <a:endParaRPr lang="es-ES" dirty="0"/>
          </a:p>
          <a:p>
            <a:r>
              <a:rPr lang="es-ES" dirty="0" smtClean="0"/>
              <a:t>en </a:t>
            </a:r>
            <a:r>
              <a:rPr lang="es-ES" dirty="0"/>
              <a:t>la contratación de los futuros clientes, es por ello que es muy 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importante </a:t>
            </a:r>
            <a:r>
              <a:rPr lang="es-ES" dirty="0"/>
              <a:t>estar rodeados de otros profesionales competentes y formales.</a:t>
            </a:r>
          </a:p>
        </p:txBody>
      </p:sp>
    </p:spTree>
    <p:extLst>
      <p:ext uri="{BB962C8B-B14F-4D97-AF65-F5344CB8AC3E}">
        <p14:creationId xmlns:p14="http://schemas.microsoft.com/office/powerpoint/2010/main" val="225645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2" r="10038" b="10863"/>
          <a:stretch/>
        </p:blipFill>
        <p:spPr>
          <a:xfrm rot="16610343">
            <a:off x="8536385" y="3264639"/>
            <a:ext cx="6725431" cy="71551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458" y="382391"/>
            <a:ext cx="1578644" cy="57647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174" y="457633"/>
            <a:ext cx="1288132" cy="50438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35" y="78488"/>
            <a:ext cx="8211196" cy="1189873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1779373" y="2071272"/>
            <a:ext cx="78588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Gestión de equipos y proyectos</a:t>
            </a:r>
            <a:r>
              <a:rPr lang="es-ES" b="1" dirty="0" smtClean="0"/>
              <a:t>:  </a:t>
            </a:r>
            <a:r>
              <a:rPr lang="es-ES" dirty="0" smtClean="0"/>
              <a:t>Muchas </a:t>
            </a:r>
            <a:r>
              <a:rPr lang="es-ES" dirty="0"/>
              <a:t>veces el trabajador </a:t>
            </a:r>
            <a:r>
              <a:rPr lang="es-ES" dirty="0" err="1" smtClean="0"/>
              <a:t>freelance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no </a:t>
            </a:r>
            <a:r>
              <a:rPr lang="es-ES" dirty="0"/>
              <a:t>puede ser desarrollado solo por una única persona, es por ello que 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debemos </a:t>
            </a:r>
            <a:r>
              <a:rPr lang="es-ES" dirty="0"/>
              <a:t>saber externalizar servicios y aceptar los servicios que nos 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ofrecen </a:t>
            </a:r>
            <a:r>
              <a:rPr lang="es-ES" dirty="0"/>
              <a:t>otros </a:t>
            </a:r>
            <a:r>
              <a:rPr lang="es-ES" dirty="0" err="1"/>
              <a:t>freelance</a:t>
            </a:r>
            <a:r>
              <a:rPr lang="es-ES" dirty="0"/>
              <a:t>. Se trata de una doble juego que beneficia a 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ambas </a:t>
            </a:r>
            <a:r>
              <a:rPr lang="es-ES" dirty="0"/>
              <a:t>partes siempre y cuando se trabaje bajo las máximas de 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responsabilidad </a:t>
            </a:r>
            <a:r>
              <a:rPr lang="es-ES" dirty="0"/>
              <a:t>y saber hacer.</a:t>
            </a:r>
          </a:p>
        </p:txBody>
      </p:sp>
    </p:spTree>
    <p:extLst>
      <p:ext uri="{BB962C8B-B14F-4D97-AF65-F5344CB8AC3E}">
        <p14:creationId xmlns:p14="http://schemas.microsoft.com/office/powerpoint/2010/main" val="142125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2" r="10038" b="10863"/>
          <a:stretch/>
        </p:blipFill>
        <p:spPr>
          <a:xfrm rot="16610343">
            <a:off x="8536385" y="3264639"/>
            <a:ext cx="6725431" cy="71551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458" y="382391"/>
            <a:ext cx="1578644" cy="57647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174" y="457633"/>
            <a:ext cx="1288132" cy="50438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35" y="78488"/>
            <a:ext cx="8211196" cy="1189873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1779373" y="2071272"/>
            <a:ext cx="785889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Manejo del estrés</a:t>
            </a:r>
            <a:r>
              <a:rPr lang="es-ES" dirty="0"/>
              <a:t>: El mundo del trabajo </a:t>
            </a:r>
            <a:r>
              <a:rPr lang="es-ES" dirty="0" err="1"/>
              <a:t>freelance</a:t>
            </a:r>
            <a:r>
              <a:rPr lang="es-ES" dirty="0"/>
              <a:t> es una realidad </a:t>
            </a:r>
            <a:r>
              <a:rPr lang="es-ES" dirty="0" smtClean="0"/>
              <a:t>muy</a:t>
            </a:r>
          </a:p>
          <a:p>
            <a:endParaRPr lang="es-ES" dirty="0"/>
          </a:p>
          <a:p>
            <a:r>
              <a:rPr lang="es-ES" dirty="0" smtClean="0"/>
              <a:t>estresante </a:t>
            </a:r>
            <a:r>
              <a:rPr lang="es-ES" dirty="0"/>
              <a:t>porque muchas veces estos trabajadores se ven desbordados 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por </a:t>
            </a:r>
            <a:r>
              <a:rPr lang="es-ES" dirty="0"/>
              <a:t>la cantidad de cosas que deben gestionar, además de </a:t>
            </a:r>
            <a:r>
              <a:rPr lang="es-ES" dirty="0" smtClean="0"/>
              <a:t>complementarlo</a:t>
            </a:r>
          </a:p>
          <a:p>
            <a:endParaRPr lang="es-ES" dirty="0"/>
          </a:p>
          <a:p>
            <a:r>
              <a:rPr lang="es-ES" dirty="0" smtClean="0"/>
              <a:t>con </a:t>
            </a:r>
            <a:r>
              <a:rPr lang="es-ES" dirty="0"/>
              <a:t>la creación y la formación. No se puede dejar de lado la calidad </a:t>
            </a:r>
            <a:r>
              <a:rPr lang="es-ES" dirty="0" smtClean="0"/>
              <a:t>de</a:t>
            </a:r>
          </a:p>
          <a:p>
            <a:endParaRPr lang="es-ES" dirty="0"/>
          </a:p>
          <a:p>
            <a:r>
              <a:rPr lang="es-ES" dirty="0" smtClean="0"/>
              <a:t>vida </a:t>
            </a:r>
            <a:r>
              <a:rPr lang="es-ES" dirty="0"/>
              <a:t>y respetar las horas de vacaciones y de descanso para poder 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desconectar </a:t>
            </a:r>
            <a:r>
              <a:rPr lang="es-ES" dirty="0"/>
              <a:t>y darle carpetazo al estrés porque sino a la larga puede </a:t>
            </a:r>
            <a:r>
              <a:rPr lang="es-ES" dirty="0" smtClean="0"/>
              <a:t>ser</a:t>
            </a:r>
          </a:p>
          <a:p>
            <a:endParaRPr lang="es-ES" dirty="0"/>
          </a:p>
          <a:p>
            <a:r>
              <a:rPr lang="es-ES" dirty="0" smtClean="0"/>
              <a:t>un </a:t>
            </a:r>
            <a:r>
              <a:rPr lang="es-ES" dirty="0"/>
              <a:t>trabajo muy absorbente.</a:t>
            </a:r>
          </a:p>
        </p:txBody>
      </p:sp>
    </p:spTree>
    <p:extLst>
      <p:ext uri="{BB962C8B-B14F-4D97-AF65-F5344CB8AC3E}">
        <p14:creationId xmlns:p14="http://schemas.microsoft.com/office/powerpoint/2010/main" val="38279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2" r="10038" b="10863"/>
          <a:stretch/>
        </p:blipFill>
        <p:spPr>
          <a:xfrm rot="16610343">
            <a:off x="8536385" y="3264639"/>
            <a:ext cx="6725431" cy="71551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458" y="382391"/>
            <a:ext cx="1578644" cy="57647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174" y="457633"/>
            <a:ext cx="1288132" cy="50438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35" y="78488"/>
            <a:ext cx="8211196" cy="118987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524000" y="2582018"/>
            <a:ext cx="78588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6"/>
              </a:rPr>
              <a:t>https://www.freelancer.uy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https</a:t>
            </a:r>
            <a:r>
              <a:rPr lang="en-US" dirty="0">
                <a:hlinkClick r:id="rId7"/>
              </a:rPr>
              <a:t>://</a:t>
            </a:r>
            <a:r>
              <a:rPr lang="en-US" dirty="0" smtClean="0">
                <a:hlinkClick r:id="rId7"/>
              </a:rPr>
              <a:t>go.workana.com</a:t>
            </a:r>
            <a:endParaRPr lang="en-US" dirty="0" smtClean="0"/>
          </a:p>
          <a:p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www.freelancer.es/nubelo</a:t>
            </a:r>
            <a:endParaRPr lang="en-US" dirty="0" smtClean="0"/>
          </a:p>
          <a:p>
            <a:r>
              <a:rPr lang="en-US" dirty="0">
                <a:hlinkClick r:id="rId9"/>
              </a:rPr>
              <a:t>https://www.twago.es</a:t>
            </a:r>
            <a:r>
              <a:rPr lang="en-US" dirty="0" smtClean="0">
                <a:hlinkClick r:id="rId9"/>
              </a:rPr>
              <a:t>/</a:t>
            </a:r>
            <a:endParaRPr lang="en-US" dirty="0" smtClean="0"/>
          </a:p>
          <a:p>
            <a:r>
              <a:rPr lang="en-US" dirty="0">
                <a:hlinkClick r:id="rId10"/>
              </a:rPr>
              <a:t>https://www.upwork.com</a:t>
            </a:r>
            <a:r>
              <a:rPr lang="en-US" dirty="0" smtClean="0">
                <a:hlinkClick r:id="rId10"/>
              </a:rPr>
              <a:t>/</a:t>
            </a:r>
            <a:endParaRPr lang="en-US" dirty="0" smtClean="0"/>
          </a:p>
          <a:p>
            <a:r>
              <a:rPr lang="en-US" dirty="0">
                <a:hlinkClick r:id="rId11"/>
              </a:rPr>
              <a:t>https://www.peopleperhour.com</a:t>
            </a:r>
            <a:r>
              <a:rPr lang="en-US" dirty="0" smtClean="0">
                <a:hlinkClick r:id="rId11"/>
              </a:rPr>
              <a:t>/</a:t>
            </a:r>
            <a:endParaRPr lang="en-US" dirty="0" smtClean="0"/>
          </a:p>
          <a:p>
            <a:r>
              <a:rPr lang="en-US" dirty="0">
                <a:hlinkClick r:id="rId12"/>
              </a:rPr>
              <a:t>https://www.guru.com/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275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2" r="10038" b="10863"/>
          <a:stretch/>
        </p:blipFill>
        <p:spPr>
          <a:xfrm rot="16610343">
            <a:off x="8536385" y="3264639"/>
            <a:ext cx="6725431" cy="71551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458" y="382391"/>
            <a:ext cx="1578644" cy="57647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174" y="457633"/>
            <a:ext cx="1288132" cy="50438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35" y="78488"/>
            <a:ext cx="8211196" cy="118987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696995" y="2606731"/>
            <a:ext cx="78588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 refiere </a:t>
            </a:r>
            <a:r>
              <a:rPr lang="es-ES" dirty="0"/>
              <a:t>a la actividad que realiza la persona que trabaja de forma 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independiente </a:t>
            </a:r>
            <a:r>
              <a:rPr lang="es-ES" dirty="0"/>
              <a:t>o se dedica a realizar trabajos de manera autónoma que </a:t>
            </a:r>
            <a:r>
              <a:rPr lang="es-ES" dirty="0" smtClean="0"/>
              <a:t>le</a:t>
            </a:r>
          </a:p>
          <a:p>
            <a:endParaRPr lang="es-ES" dirty="0"/>
          </a:p>
          <a:p>
            <a:r>
              <a:rPr lang="es-ES" dirty="0" smtClean="0"/>
              <a:t>permitan </a:t>
            </a:r>
            <a:r>
              <a:rPr lang="es-ES" dirty="0"/>
              <a:t>desenvolverse en su profesión o en aquellas áreas que pueden 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ser </a:t>
            </a:r>
            <a:r>
              <a:rPr lang="es-ES" dirty="0"/>
              <a:t>más lucrativas y son orientadas a terceros que requieren de </a:t>
            </a:r>
            <a:r>
              <a:rPr lang="es-ES" dirty="0" smtClean="0"/>
              <a:t>servicios</a:t>
            </a:r>
          </a:p>
          <a:p>
            <a:endParaRPr lang="es-ES" dirty="0"/>
          </a:p>
          <a:p>
            <a:r>
              <a:rPr lang="es-ES" dirty="0" smtClean="0"/>
              <a:t>específicos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240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2" r="10038" b="10863"/>
          <a:stretch/>
        </p:blipFill>
        <p:spPr>
          <a:xfrm rot="16610343">
            <a:off x="8536385" y="3264639"/>
            <a:ext cx="6725431" cy="71551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458" y="382391"/>
            <a:ext cx="1578644" cy="57647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174" y="457633"/>
            <a:ext cx="1288132" cy="50438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35" y="78488"/>
            <a:ext cx="8211196" cy="118987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696995" y="2606731"/>
            <a:ext cx="78588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Las condiciones laborales de las personas que trabajar como </a:t>
            </a:r>
            <a:r>
              <a:rPr lang="es-ES" dirty="0" err="1"/>
              <a:t>freelance</a:t>
            </a:r>
            <a:r>
              <a:rPr lang="es-ES" dirty="0"/>
              <a:t> 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tienen </a:t>
            </a:r>
            <a:r>
              <a:rPr lang="es-ES" dirty="0"/>
              <a:t>una </a:t>
            </a:r>
            <a:r>
              <a:rPr lang="es-ES" dirty="0" smtClean="0"/>
              <a:t>paga </a:t>
            </a:r>
            <a:r>
              <a:rPr lang="es-ES" dirty="0"/>
              <a:t>muy grande si no se llega a la cotización mínima exigida </a:t>
            </a:r>
            <a:r>
              <a:rPr lang="es-ES" dirty="0" smtClean="0"/>
              <a:t>y</a:t>
            </a:r>
          </a:p>
          <a:p>
            <a:endParaRPr lang="es-ES" dirty="0"/>
          </a:p>
          <a:p>
            <a:r>
              <a:rPr lang="es-ES" dirty="0" smtClean="0"/>
              <a:t>es </a:t>
            </a:r>
            <a:r>
              <a:rPr lang="es-ES" dirty="0"/>
              <a:t>que esa persona no tendrá derecho seguridad laboral, </a:t>
            </a:r>
            <a:r>
              <a:rPr lang="es-ES" dirty="0" smtClean="0"/>
              <a:t>indemnizaciones</a:t>
            </a:r>
          </a:p>
          <a:p>
            <a:endParaRPr lang="es-ES" dirty="0"/>
          </a:p>
          <a:p>
            <a:r>
              <a:rPr lang="es-ES" dirty="0" smtClean="0"/>
              <a:t>por </a:t>
            </a:r>
            <a:r>
              <a:rPr lang="es-ES" dirty="0"/>
              <a:t>desempleo o incluso pensión de jubilación. 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9029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2" r="10038" b="10863"/>
          <a:stretch/>
        </p:blipFill>
        <p:spPr>
          <a:xfrm rot="16610343">
            <a:off x="8536385" y="3264639"/>
            <a:ext cx="6725431" cy="71551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458" y="382391"/>
            <a:ext cx="1578644" cy="57647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174" y="457633"/>
            <a:ext cx="1288132" cy="50438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35" y="78488"/>
            <a:ext cx="8211196" cy="118987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696995" y="2606731"/>
            <a:ext cx="78588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Sin </a:t>
            </a:r>
            <a:r>
              <a:rPr lang="es-ES" dirty="0"/>
              <a:t>embargo, si se trata </a:t>
            </a:r>
            <a:r>
              <a:rPr lang="es-ES" dirty="0" smtClean="0"/>
              <a:t>de </a:t>
            </a:r>
            <a:r>
              <a:rPr lang="es-ES" dirty="0"/>
              <a:t>un trabajo </a:t>
            </a:r>
            <a:r>
              <a:rPr lang="es-ES" dirty="0" err="1"/>
              <a:t>freelance</a:t>
            </a:r>
            <a:r>
              <a:rPr lang="es-ES" dirty="0"/>
              <a:t> con una alta cartera </a:t>
            </a:r>
            <a:r>
              <a:rPr lang="es-ES" dirty="0" smtClean="0"/>
              <a:t>de</a:t>
            </a:r>
          </a:p>
          <a:p>
            <a:endParaRPr lang="es-ES" dirty="0"/>
          </a:p>
          <a:p>
            <a:r>
              <a:rPr lang="es-ES" dirty="0" smtClean="0"/>
              <a:t>clientes </a:t>
            </a:r>
            <a:r>
              <a:rPr lang="es-ES" dirty="0"/>
              <a:t>y que nos permite pagarnos la cuota de autónomos así como 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seguir </a:t>
            </a:r>
            <a:r>
              <a:rPr lang="es-ES" dirty="0"/>
              <a:t>obteniendo ganancias, las condiciones laborales serían las </a:t>
            </a:r>
            <a:r>
              <a:rPr lang="es-ES" dirty="0" smtClean="0"/>
              <a:t>mismas</a:t>
            </a:r>
          </a:p>
          <a:p>
            <a:endParaRPr lang="es-ES" dirty="0"/>
          </a:p>
          <a:p>
            <a:r>
              <a:rPr lang="es-ES" dirty="0" smtClean="0"/>
              <a:t>que </a:t>
            </a:r>
            <a:r>
              <a:rPr lang="es-ES" dirty="0"/>
              <a:t>las de un autónomo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971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2" r="10038" b="10863"/>
          <a:stretch/>
        </p:blipFill>
        <p:spPr>
          <a:xfrm rot="16610343">
            <a:off x="8536385" y="3264639"/>
            <a:ext cx="6725431" cy="71551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458" y="382391"/>
            <a:ext cx="1578644" cy="57647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174" y="457633"/>
            <a:ext cx="1288132" cy="50438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35" y="78488"/>
            <a:ext cx="8211196" cy="118987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696995" y="2606731"/>
            <a:ext cx="78588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Un consejo para las personas que quieren iniciarse en el trabajo </a:t>
            </a:r>
            <a:endParaRPr lang="es-ES" dirty="0" smtClean="0"/>
          </a:p>
          <a:p>
            <a:endParaRPr lang="es-ES" dirty="0"/>
          </a:p>
          <a:p>
            <a:r>
              <a:rPr lang="es-ES" dirty="0" err="1" smtClean="0"/>
              <a:t>freelance</a:t>
            </a:r>
            <a:r>
              <a:rPr lang="es-ES" dirty="0"/>
              <a:t>, es la necesidad de tener visión de largo plazo y ser capaz </a:t>
            </a:r>
            <a:r>
              <a:rPr lang="es-ES" dirty="0" smtClean="0"/>
              <a:t>de</a:t>
            </a:r>
          </a:p>
          <a:p>
            <a:endParaRPr lang="es-ES" dirty="0"/>
          </a:p>
          <a:p>
            <a:r>
              <a:rPr lang="es-ES" dirty="0" smtClean="0"/>
              <a:t>prevenir </a:t>
            </a:r>
            <a:r>
              <a:rPr lang="es-ES" dirty="0"/>
              <a:t>posibles hechos incontrolables como enfermedad, que </a:t>
            </a:r>
            <a:r>
              <a:rPr lang="es-ES" dirty="0" smtClean="0"/>
              <a:t>nos</a:t>
            </a:r>
          </a:p>
          <a:p>
            <a:endParaRPr lang="es-ES" dirty="0"/>
          </a:p>
          <a:p>
            <a:r>
              <a:rPr lang="es-ES" dirty="0" smtClean="0"/>
              <a:t>llevaría </a:t>
            </a:r>
            <a:r>
              <a:rPr lang="es-ES" dirty="0"/>
              <a:t>a dejar de percibir ingresos</a:t>
            </a:r>
          </a:p>
        </p:txBody>
      </p:sp>
    </p:spTree>
    <p:extLst>
      <p:ext uri="{BB962C8B-B14F-4D97-AF65-F5344CB8AC3E}">
        <p14:creationId xmlns:p14="http://schemas.microsoft.com/office/powerpoint/2010/main" val="224951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2" r="10038" b="10863"/>
          <a:stretch/>
        </p:blipFill>
        <p:spPr>
          <a:xfrm rot="16610343">
            <a:off x="8536385" y="3264639"/>
            <a:ext cx="6725431" cy="71551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458" y="382391"/>
            <a:ext cx="1578644" cy="57647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174" y="457633"/>
            <a:ext cx="1288132" cy="50438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35" y="78488"/>
            <a:ext cx="8211196" cy="1189873"/>
          </a:xfrm>
          <a:prstGeom prst="rect">
            <a:avLst/>
          </a:prstGeom>
        </p:spPr>
      </p:pic>
      <p:sp>
        <p:nvSpPr>
          <p:cNvPr id="8" name="Título 6">
            <a:extLst>
              <a:ext uri="{FF2B5EF4-FFF2-40B4-BE49-F238E27FC236}">
                <a16:creationId xmlns:a16="http://schemas.microsoft.com/office/drawing/2014/main" xmlns="" id="{68116C44-6828-4546-BF88-9C8322B50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657" y="2117123"/>
            <a:ext cx="8596668" cy="437459"/>
          </a:xfrm>
        </p:spPr>
        <p:txBody>
          <a:bodyPr>
            <a:normAutofit fontScale="90000"/>
          </a:bodyPr>
          <a:lstStyle/>
          <a:p>
            <a:pPr algn="ctr"/>
            <a:r>
              <a:rPr lang="es-ES" sz="2800" dirty="0" smtClean="0"/>
              <a:t>Adaptación</a:t>
            </a:r>
            <a:endParaRPr lang="es-ES" sz="3200" b="1" dirty="0"/>
          </a:p>
        </p:txBody>
      </p:sp>
    </p:spTree>
    <p:extLst>
      <p:ext uri="{BB962C8B-B14F-4D97-AF65-F5344CB8AC3E}">
        <p14:creationId xmlns:p14="http://schemas.microsoft.com/office/powerpoint/2010/main" val="206348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2" r="10038" b="10863"/>
          <a:stretch/>
        </p:blipFill>
        <p:spPr>
          <a:xfrm rot="16610343">
            <a:off x="8536385" y="3264639"/>
            <a:ext cx="6725431" cy="71551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458" y="382391"/>
            <a:ext cx="1578644" cy="57647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174" y="457633"/>
            <a:ext cx="1288132" cy="50438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35" y="78488"/>
            <a:ext cx="8211196" cy="1189873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1779373" y="2071272"/>
            <a:ext cx="785889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Los trabajadores </a:t>
            </a:r>
            <a:r>
              <a:rPr lang="es-ES" dirty="0" err="1"/>
              <a:t>freelance</a:t>
            </a:r>
            <a:r>
              <a:rPr lang="es-ES" dirty="0"/>
              <a:t> deben estar en </a:t>
            </a:r>
            <a:r>
              <a:rPr lang="es-ES" b="1" dirty="0"/>
              <a:t>constante renovación</a:t>
            </a:r>
            <a:r>
              <a:rPr lang="es-ES" dirty="0"/>
              <a:t>, 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especialmente </a:t>
            </a:r>
            <a:r>
              <a:rPr lang="es-ES" dirty="0"/>
              <a:t>en dos aspectos fundamentales de su carrera profesional 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que </a:t>
            </a:r>
            <a:r>
              <a:rPr lang="es-ES" dirty="0"/>
              <a:t>son la necesidad de una formación continua que nos permitirá ir 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modernizando </a:t>
            </a:r>
            <a:r>
              <a:rPr lang="es-ES" dirty="0"/>
              <a:t>nuestros servicios para responder a las necesidades del 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mercado</a:t>
            </a:r>
            <a:r>
              <a:rPr lang="es-ES" dirty="0"/>
              <a:t>, así como nos ayudará por otro lado a la necesidad de </a:t>
            </a:r>
            <a:r>
              <a:rPr lang="es-ES" dirty="0" smtClean="0"/>
              <a:t>actualizar</a:t>
            </a:r>
          </a:p>
          <a:p>
            <a:endParaRPr lang="es-ES" dirty="0"/>
          </a:p>
          <a:p>
            <a:r>
              <a:rPr lang="es-ES" dirty="0" smtClean="0"/>
              <a:t>la </a:t>
            </a:r>
            <a:r>
              <a:rPr lang="es-ES" dirty="0"/>
              <a:t>cartera de clientes con cierta regularidad para poder tenerles 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informados </a:t>
            </a:r>
            <a:r>
              <a:rPr lang="es-ES" dirty="0"/>
              <a:t>de todos los servicios que se ofrecen.</a:t>
            </a:r>
          </a:p>
        </p:txBody>
      </p:sp>
    </p:spTree>
    <p:extLst>
      <p:ext uri="{BB962C8B-B14F-4D97-AF65-F5344CB8AC3E}">
        <p14:creationId xmlns:p14="http://schemas.microsoft.com/office/powerpoint/2010/main" val="104589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2" r="10038" b="10863"/>
          <a:stretch/>
        </p:blipFill>
        <p:spPr>
          <a:xfrm rot="16610343">
            <a:off x="8536385" y="3264639"/>
            <a:ext cx="6725431" cy="71551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458" y="382391"/>
            <a:ext cx="1578644" cy="57647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174" y="457633"/>
            <a:ext cx="1288132" cy="50438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35" y="78488"/>
            <a:ext cx="8211196" cy="1189873"/>
          </a:xfrm>
          <a:prstGeom prst="rect">
            <a:avLst/>
          </a:prstGeom>
        </p:spPr>
      </p:pic>
      <p:sp>
        <p:nvSpPr>
          <p:cNvPr id="8" name="Título 6">
            <a:extLst>
              <a:ext uri="{FF2B5EF4-FFF2-40B4-BE49-F238E27FC236}">
                <a16:creationId xmlns:a16="http://schemas.microsoft.com/office/drawing/2014/main" xmlns="" id="{68116C44-6828-4546-BF88-9C8322B50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657" y="2117123"/>
            <a:ext cx="8596668" cy="437459"/>
          </a:xfrm>
        </p:spPr>
        <p:txBody>
          <a:bodyPr>
            <a:normAutofit fontScale="90000"/>
          </a:bodyPr>
          <a:lstStyle/>
          <a:p>
            <a:pPr algn="ctr"/>
            <a:r>
              <a:rPr lang="es-ES" sz="2800" dirty="0" smtClean="0"/>
              <a:t>Legalidades</a:t>
            </a:r>
            <a:endParaRPr lang="es-ES" sz="3200" b="1" dirty="0"/>
          </a:p>
        </p:txBody>
      </p:sp>
    </p:spTree>
    <p:extLst>
      <p:ext uri="{BB962C8B-B14F-4D97-AF65-F5344CB8AC3E}">
        <p14:creationId xmlns:p14="http://schemas.microsoft.com/office/powerpoint/2010/main" val="223640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2" r="10038" b="10863"/>
          <a:stretch/>
        </p:blipFill>
        <p:spPr>
          <a:xfrm rot="16610343">
            <a:off x="8536385" y="3264639"/>
            <a:ext cx="6725431" cy="71551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458" y="382391"/>
            <a:ext cx="1578644" cy="57647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174" y="457633"/>
            <a:ext cx="1288132" cy="50438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35" y="78488"/>
            <a:ext cx="8211196" cy="1189873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1779373" y="2071272"/>
            <a:ext cx="78588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Las personas que deciden decantarse profesionalmente por el </a:t>
            </a:r>
            <a:r>
              <a:rPr lang="es-ES" dirty="0" smtClean="0"/>
              <a:t>trabajo</a:t>
            </a:r>
          </a:p>
          <a:p>
            <a:endParaRPr lang="es-ES" dirty="0"/>
          </a:p>
          <a:p>
            <a:r>
              <a:rPr lang="es-ES" dirty="0" err="1" smtClean="0"/>
              <a:t>freelance</a:t>
            </a:r>
            <a:r>
              <a:rPr lang="es-ES" dirty="0" smtClean="0"/>
              <a:t> </a:t>
            </a:r>
            <a:r>
              <a:rPr lang="es-ES" dirty="0"/>
              <a:t>deben gestionar temas legales, contratos, contabilidad</a:t>
            </a:r>
            <a:r>
              <a:rPr lang="es-ES" dirty="0" smtClean="0"/>
              <a:t>,</a:t>
            </a:r>
          </a:p>
          <a:p>
            <a:endParaRPr lang="es-ES" dirty="0"/>
          </a:p>
          <a:p>
            <a:r>
              <a:rPr lang="es-ES" dirty="0" smtClean="0"/>
              <a:t>fiscalidad </a:t>
            </a:r>
            <a:r>
              <a:rPr lang="es-ES" dirty="0"/>
              <a:t>y demás necesidades que un </a:t>
            </a:r>
            <a:r>
              <a:rPr lang="es-ES" dirty="0" smtClean="0"/>
              <a:t>diseñador </a:t>
            </a:r>
            <a:r>
              <a:rPr lang="es-ES" dirty="0"/>
              <a:t>gráfico por ejemplo </a:t>
            </a:r>
            <a:r>
              <a:rPr lang="es-ES" dirty="0" smtClean="0"/>
              <a:t>no</a:t>
            </a:r>
          </a:p>
          <a:p>
            <a:endParaRPr lang="es-ES" dirty="0"/>
          </a:p>
          <a:p>
            <a:r>
              <a:rPr lang="es-ES" dirty="0" smtClean="0"/>
              <a:t>tiene </a:t>
            </a:r>
            <a:r>
              <a:rPr lang="es-ES" dirty="0"/>
              <a:t>porque conocer y que sobre todo, puede hacerle perder </a:t>
            </a:r>
            <a:r>
              <a:rPr lang="es-ES" dirty="0" smtClean="0"/>
              <a:t>muchas</a:t>
            </a:r>
          </a:p>
          <a:p>
            <a:endParaRPr lang="es-ES" dirty="0"/>
          </a:p>
          <a:p>
            <a:r>
              <a:rPr lang="es-ES" dirty="0" smtClean="0"/>
              <a:t>horas </a:t>
            </a:r>
            <a:r>
              <a:rPr lang="es-ES" dirty="0"/>
              <a:t>de creación artística.</a:t>
            </a:r>
          </a:p>
        </p:txBody>
      </p:sp>
    </p:spTree>
    <p:extLst>
      <p:ext uri="{BB962C8B-B14F-4D97-AF65-F5344CB8AC3E}">
        <p14:creationId xmlns:p14="http://schemas.microsoft.com/office/powerpoint/2010/main" val="59096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926</TotalTime>
  <Words>792</Words>
  <Application>Microsoft Office PowerPoint</Application>
  <PresentationFormat>Panorámica</PresentationFormat>
  <Paragraphs>138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Faceta</vt:lpstr>
      <vt:lpstr> Trabajo Freelance</vt:lpstr>
      <vt:lpstr>Presentación de PowerPoint</vt:lpstr>
      <vt:lpstr>Presentación de PowerPoint</vt:lpstr>
      <vt:lpstr>Presentación de PowerPoint</vt:lpstr>
      <vt:lpstr>Presentación de PowerPoint</vt:lpstr>
      <vt:lpstr>Adaptación</vt:lpstr>
      <vt:lpstr>Presentación de PowerPoint</vt:lpstr>
      <vt:lpstr>Legalidades</vt:lpstr>
      <vt:lpstr>Presentación de PowerPoint</vt:lpstr>
      <vt:lpstr>Presentación de PowerPoint</vt:lpstr>
      <vt:lpstr>A tener en cuenta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patriciagrenno@outlook.es</dc:creator>
  <cp:lastModifiedBy>matiasc</cp:lastModifiedBy>
  <cp:revision>62</cp:revision>
  <dcterms:created xsi:type="dcterms:W3CDTF">2018-06-26T18:23:10Z</dcterms:created>
  <dcterms:modified xsi:type="dcterms:W3CDTF">2019-08-10T02:39:39Z</dcterms:modified>
</cp:coreProperties>
</file>