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66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357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096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262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655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237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603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52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996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904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661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999A8DD2-C443-44AD-85B3-4CE72B962C5F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752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7A875D55-4A80-43E9-38F6-27E36649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3D572980-FB84-8C29-1FAC-FAC5ECE29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Battle of Austerlitz - Wikipedia">
            <a:extLst>
              <a:ext uri="{FF2B5EF4-FFF2-40B4-BE49-F238E27FC236}">
                <a16:creationId xmlns:a16="http://schemas.microsoft.com/office/drawing/2014/main" id="{26BCA300-F99C-07BE-EAC0-10B45A7225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999" b="-1"/>
          <a:stretch/>
        </p:blipFill>
        <p:spPr bwMode="auto">
          <a:xfrm>
            <a:off x="1" y="1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B33522-865B-660C-3BFC-DF1C3ADEB6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622807"/>
            <a:ext cx="7588155" cy="2236264"/>
          </a:xfrm>
        </p:spPr>
        <p:txBody>
          <a:bodyPr>
            <a:normAutofit/>
          </a:bodyPr>
          <a:lstStyle/>
          <a:p>
            <a:pPr algn="r"/>
            <a:r>
              <a:rPr lang="en-GB" dirty="0">
                <a:solidFill>
                  <a:srgbClr val="FFFFFF"/>
                </a:solidFill>
              </a:rPr>
              <a:t>Using napoleons military Deception in IT security.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50EAF3-3C97-3314-6B64-E4F7206C49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934142"/>
            <a:ext cx="7588155" cy="1414091"/>
          </a:xfrm>
        </p:spPr>
        <p:txBody>
          <a:bodyPr>
            <a:normAutofit/>
          </a:bodyPr>
          <a:lstStyle/>
          <a:p>
            <a:pPr algn="r"/>
            <a:r>
              <a:rPr lang="en-GB" sz="2000" dirty="0">
                <a:solidFill>
                  <a:srgbClr val="FFFFFF"/>
                </a:solidFill>
              </a:rPr>
              <a:t> (also known as CyberDeception) </a:t>
            </a:r>
          </a:p>
        </p:txBody>
      </p:sp>
      <p:pic>
        <p:nvPicPr>
          <p:cNvPr id="1032" name="Picture 8" descr="University of Surrey Logo PNG Transparent &amp; SVG Vector - Freebie Supply">
            <a:extLst>
              <a:ext uri="{FF2B5EF4-FFF2-40B4-BE49-F238E27FC236}">
                <a16:creationId xmlns:a16="http://schemas.microsoft.com/office/drawing/2014/main" id="{99523F98-3272-973B-BDBB-C86E3393FA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0566" y="-406400"/>
            <a:ext cx="2554890" cy="1916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7713909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</TotalTime>
  <Words>15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Neue Haas Grotesk Text Pro</vt:lpstr>
      <vt:lpstr>VanillaVTI</vt:lpstr>
      <vt:lpstr>Using napoleons military Deception in IT security.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napoleons military strategies in IT security. </dc:title>
  <dc:creator>Gilbert, Daniel (UG - Mech. Eng. Sci.)</dc:creator>
  <cp:lastModifiedBy>Dan Gilbert</cp:lastModifiedBy>
  <cp:revision>3</cp:revision>
  <dcterms:created xsi:type="dcterms:W3CDTF">2023-11-24T10:59:08Z</dcterms:created>
  <dcterms:modified xsi:type="dcterms:W3CDTF">2023-12-02T14:15:35Z</dcterms:modified>
</cp:coreProperties>
</file>