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4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55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99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50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33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66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75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1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9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8BDB-2411-4231-83E2-C084B9C7989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806E-261B-49CB-8A19-1166AD513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13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redondeado 38"/>
          <p:cNvSpPr/>
          <p:nvPr/>
        </p:nvSpPr>
        <p:spPr>
          <a:xfrm>
            <a:off x="8719815" y="4054914"/>
            <a:ext cx="3313158" cy="22266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9028" y="802553"/>
            <a:ext cx="583854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accent2">
                    <a:lumMod val="75000"/>
                  </a:schemeClr>
                </a:solidFill>
              </a:rPr>
              <a:t>Cleaning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 Data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59027" y="132520"/>
            <a:ext cx="11873946" cy="530087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ES" dirty="0" err="1" smtClean="0"/>
              <a:t>Diamonds</a:t>
            </a:r>
            <a:r>
              <a:rPr lang="es-ES" dirty="0" smtClean="0"/>
              <a:t> Price </a:t>
            </a:r>
            <a:r>
              <a:rPr lang="es-ES" dirty="0" err="1" smtClean="0"/>
              <a:t>Estimator</a:t>
            </a:r>
            <a:endParaRPr lang="es-ES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06403" y="3864203"/>
            <a:ext cx="1964748" cy="131196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208762" y="802553"/>
            <a:ext cx="58242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accent2">
                    <a:lumMod val="75000"/>
                  </a:schemeClr>
                </a:solidFill>
              </a:rPr>
              <a:t>Regresions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accent2">
                    <a:lumMod val="75000"/>
                  </a:schemeClr>
                </a:solidFill>
              </a:rPr>
              <a:t>modeling</a:t>
            </a: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26" y="2552115"/>
            <a:ext cx="1605933" cy="107308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7" y="3864203"/>
            <a:ext cx="2063481" cy="131196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48" y="1365488"/>
            <a:ext cx="3543795" cy="82879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653" y="2497072"/>
            <a:ext cx="2581390" cy="116760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25" y="5304208"/>
            <a:ext cx="2340113" cy="150320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6403" y="5298379"/>
            <a:ext cx="2325769" cy="1509038"/>
          </a:xfrm>
          <a:prstGeom prst="rect">
            <a:avLst/>
          </a:prstGeom>
        </p:spPr>
      </p:pic>
      <p:sp>
        <p:nvSpPr>
          <p:cNvPr id="20" name="Flecha derecha 19"/>
          <p:cNvSpPr/>
          <p:nvPr/>
        </p:nvSpPr>
        <p:spPr>
          <a:xfrm>
            <a:off x="3010515" y="4797287"/>
            <a:ext cx="295888" cy="689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/>
          <p:cNvCxnSpPr/>
          <p:nvPr/>
        </p:nvCxnSpPr>
        <p:spPr>
          <a:xfrm>
            <a:off x="6096000" y="802553"/>
            <a:ext cx="0" cy="600486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5006" y="1404164"/>
            <a:ext cx="5727967" cy="5714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9860" y="2126801"/>
            <a:ext cx="2213113" cy="740542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1"/>
          <a:srcRect r="35498"/>
          <a:stretch/>
        </p:blipFill>
        <p:spPr>
          <a:xfrm>
            <a:off x="6208762" y="2129975"/>
            <a:ext cx="3474920" cy="104002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8762" y="3273591"/>
            <a:ext cx="3188311" cy="1805147"/>
          </a:xfrm>
          <a:prstGeom prst="rect">
            <a:avLst/>
          </a:prstGeom>
        </p:spPr>
      </p:pic>
      <p:sp>
        <p:nvSpPr>
          <p:cNvPr id="30" name="Elipse 29"/>
          <p:cNvSpPr/>
          <p:nvPr/>
        </p:nvSpPr>
        <p:spPr>
          <a:xfrm>
            <a:off x="8719815" y="3273287"/>
            <a:ext cx="874759" cy="41229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9819860" y="357831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RMSE = 527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Conector recto de flecha 32"/>
          <p:cNvCxnSpPr>
            <a:stCxn id="30" idx="5"/>
          </p:cNvCxnSpPr>
          <p:nvPr/>
        </p:nvCxnSpPr>
        <p:spPr>
          <a:xfrm>
            <a:off x="9466469" y="3625202"/>
            <a:ext cx="353392" cy="1797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9819860" y="63985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RMSE = 515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Conector recto de flecha 35"/>
          <p:cNvCxnSpPr>
            <a:stCxn id="31" idx="2"/>
            <a:endCxn id="35" idx="0"/>
          </p:cNvCxnSpPr>
          <p:nvPr/>
        </p:nvCxnSpPr>
        <p:spPr>
          <a:xfrm>
            <a:off x="10474847" y="3947642"/>
            <a:ext cx="0" cy="24509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02599" y="4545088"/>
            <a:ext cx="2289597" cy="58665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99214" y="5229955"/>
            <a:ext cx="3180752" cy="21551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15"/>
          <a:srcRect l="48969"/>
          <a:stretch/>
        </p:blipFill>
        <p:spPr>
          <a:xfrm>
            <a:off x="9514714" y="5542158"/>
            <a:ext cx="1920267" cy="600159"/>
          </a:xfrm>
          <a:prstGeom prst="rect">
            <a:avLst/>
          </a:prstGeom>
        </p:spPr>
      </p:pic>
      <p:sp>
        <p:nvSpPr>
          <p:cNvPr id="42" name="CuadroTexto 41"/>
          <p:cNvSpPr txBox="1"/>
          <p:nvPr/>
        </p:nvSpPr>
        <p:spPr>
          <a:xfrm>
            <a:off x="9730925" y="4091563"/>
            <a:ext cx="14878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accent2">
                    <a:lumMod val="75000"/>
                  </a:schemeClr>
                </a:solidFill>
              </a:rPr>
              <a:t>GridSearchCV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7467" y="1404164"/>
            <a:ext cx="941983" cy="507818"/>
          </a:xfrm>
          <a:prstGeom prst="rect">
            <a:avLst/>
          </a:prstGeom>
          <a:ln>
            <a:noFill/>
          </a:ln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87844" y="1945123"/>
            <a:ext cx="926901" cy="484781"/>
          </a:xfrm>
          <a:prstGeom prst="rect">
            <a:avLst/>
          </a:prstGeom>
          <a:ln>
            <a:noFill/>
          </a:ln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84381" y="1397944"/>
            <a:ext cx="941983" cy="520257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84381" y="1940015"/>
            <a:ext cx="927278" cy="484781"/>
          </a:xfrm>
          <a:prstGeom prst="rect">
            <a:avLst/>
          </a:prstGeom>
        </p:spPr>
      </p:pic>
      <p:sp>
        <p:nvSpPr>
          <p:cNvPr id="47" name="Flecha derecha 46"/>
          <p:cNvSpPr/>
          <p:nvPr/>
        </p:nvSpPr>
        <p:spPr>
          <a:xfrm>
            <a:off x="4908182" y="1689874"/>
            <a:ext cx="76199" cy="343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6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Diamonds Price Estimator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 Price Estimator</dc:title>
  <dc:creator>Daniel Helguera Sanchez</dc:creator>
  <cp:lastModifiedBy>Daniel Helguera Sanchez</cp:lastModifiedBy>
  <cp:revision>8</cp:revision>
  <dcterms:created xsi:type="dcterms:W3CDTF">2021-12-06T08:52:49Z</dcterms:created>
  <dcterms:modified xsi:type="dcterms:W3CDTF">2021-12-06T10:17:29Z</dcterms:modified>
</cp:coreProperties>
</file>