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59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3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3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31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8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54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0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6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7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9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5F4EE-F3D7-455C-BB33-4BC65FADA455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67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Machine Learners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Melita, Dani and Rose</a:t>
            </a:r>
          </a:p>
          <a:p>
            <a:r>
              <a:rPr lang="en-GB" dirty="0" smtClean="0"/>
              <a:t>Supervised by Joel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26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57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Descriptive analysis</a:t>
            </a:r>
          </a:p>
          <a:p>
            <a:pPr lvl="1"/>
            <a:r>
              <a:rPr lang="en-GB" dirty="0" smtClean="0"/>
              <a:t>What the data includes (10 x 3)</a:t>
            </a:r>
          </a:p>
          <a:p>
            <a:pPr lvl="1"/>
            <a:r>
              <a:rPr lang="en-GB" dirty="0" smtClean="0"/>
              <a:t>Histogram showing distribution of some features?</a:t>
            </a:r>
            <a:endParaRPr lang="en-GB" dirty="0" smtClean="0"/>
          </a:p>
          <a:p>
            <a:pPr lvl="1"/>
            <a:r>
              <a:rPr lang="en-GB" dirty="0" smtClean="0"/>
              <a:t>Quick example with oval and radius</a:t>
            </a:r>
            <a:endParaRPr lang="en-GB" dirty="0" smtClean="0"/>
          </a:p>
          <a:p>
            <a:r>
              <a:rPr lang="en-GB" dirty="0" smtClean="0"/>
              <a:t>Flow chart on preprocessing</a:t>
            </a:r>
          </a:p>
          <a:p>
            <a:pPr lvl="1"/>
            <a:r>
              <a:rPr lang="en-GB" dirty="0" smtClean="0"/>
              <a:t>Check for missing data</a:t>
            </a:r>
          </a:p>
          <a:p>
            <a:pPr lvl="1"/>
            <a:r>
              <a:rPr lang="en-GB" dirty="0" smtClean="0"/>
              <a:t>Dealing with outliers</a:t>
            </a:r>
          </a:p>
          <a:p>
            <a:pPr lvl="1"/>
            <a:r>
              <a:rPr lang="en-GB" dirty="0" smtClean="0"/>
              <a:t>Encoding categorical data</a:t>
            </a:r>
          </a:p>
          <a:p>
            <a:pPr lvl="1"/>
            <a:r>
              <a:rPr lang="en-GB" dirty="0" smtClean="0"/>
              <a:t>Feature scaling</a:t>
            </a:r>
          </a:p>
          <a:p>
            <a:pPr lvl="1"/>
            <a:r>
              <a:rPr lang="en-GB" dirty="0" smtClean="0"/>
              <a:t>Splitting the data</a:t>
            </a:r>
          </a:p>
          <a:p>
            <a:pPr lvl="1"/>
            <a:r>
              <a:rPr lang="en-GB" dirty="0" smtClean="0"/>
              <a:t>Determining the threshold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6" r="64639"/>
          <a:stretch/>
        </p:blipFill>
        <p:spPr>
          <a:xfrm>
            <a:off x="7543800" y="2449730"/>
            <a:ext cx="3838074" cy="36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2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Flow chart again?</a:t>
            </a:r>
          </a:p>
          <a:p>
            <a:r>
              <a:rPr lang="en-GB" dirty="0" smtClean="0"/>
              <a:t>Trained four models</a:t>
            </a:r>
          </a:p>
          <a:p>
            <a:r>
              <a:rPr lang="en-GB" dirty="0" smtClean="0"/>
              <a:t>Maximised each of them to achieve highest precision by using an algorithm which tests loads of different versions and picks the best</a:t>
            </a:r>
          </a:p>
          <a:p>
            <a:r>
              <a:rPr lang="en-GB" dirty="0" smtClean="0"/>
              <a:t>Checked how good they were with our test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80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comparison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Accuracy, precision and AUC are all measures of how good a model is, the closer they are to 1 (or 100%) the better the model</a:t>
            </a:r>
          </a:p>
          <a:p>
            <a:r>
              <a:rPr lang="en-GB" dirty="0" smtClean="0"/>
              <a:t>Look at the four confusion matrices – brief explanation of what they are (with visual?), then all four compared directly</a:t>
            </a:r>
          </a:p>
          <a:p>
            <a:r>
              <a:rPr lang="en-GB" dirty="0" smtClean="0"/>
              <a:t>Compare accuracy and precision with graph</a:t>
            </a:r>
          </a:p>
          <a:p>
            <a:r>
              <a:rPr lang="en-GB" dirty="0" smtClean="0"/>
              <a:t>Either have AUC on above graph too, or have ROC curve comparison (could have this in an appendix slide in case question is asked)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7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Could include more features like pre-existing conditions and history of breast cancer (improve model performance)</a:t>
            </a:r>
          </a:p>
          <a:p>
            <a:pPr lvl="1"/>
            <a:r>
              <a:rPr lang="en-GB" dirty="0" smtClean="0"/>
              <a:t>Could fine-tune the model to fewer features, which could make data collection more easy (commercial advantage) show feature importance graph for best model</a:t>
            </a:r>
          </a:p>
        </p:txBody>
      </p:sp>
    </p:spTree>
    <p:extLst>
      <p:ext uri="{BB962C8B-B14F-4D97-AF65-F5344CB8AC3E}">
        <p14:creationId xmlns:p14="http://schemas.microsoft.com/office/powerpoint/2010/main" val="280697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Thanks!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Checkout our git repo, it has a full report with all the code we used and some extra bits</a:t>
            </a:r>
          </a:p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21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Slides with more advanced stuff for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Pics of how models worked, decision tree visualisation, </a:t>
            </a:r>
            <a:r>
              <a:rPr lang="en-GB" dirty="0" err="1" smtClean="0"/>
              <a:t>mlp</a:t>
            </a:r>
            <a:r>
              <a:rPr lang="en-GB" dirty="0" smtClean="0"/>
              <a:t> neural network description,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Other feature importance graphs 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39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282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Learners</vt:lpstr>
      <vt:lpstr>Understanding the data</vt:lpstr>
      <vt:lpstr>The models</vt:lpstr>
      <vt:lpstr>Model comparison</vt:lpstr>
      <vt:lpstr>Future work</vt:lpstr>
      <vt:lpstr>Thanks!  </vt:lpstr>
      <vt:lpstr>Slides with more advanced stuff for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Learners</dc:title>
  <dc:creator>Marketing Temp</dc:creator>
  <cp:lastModifiedBy>Marketing Temp</cp:lastModifiedBy>
  <cp:revision>6</cp:revision>
  <dcterms:created xsi:type="dcterms:W3CDTF">2020-04-30T18:41:24Z</dcterms:created>
  <dcterms:modified xsi:type="dcterms:W3CDTF">2020-05-01T16:40:30Z</dcterms:modified>
</cp:coreProperties>
</file>