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9"/>
  </p:notesMasterIdLst>
  <p:sldIdLst>
    <p:sldId id="256" r:id="rId2"/>
    <p:sldId id="264" r:id="rId3"/>
    <p:sldId id="259" r:id="rId4"/>
    <p:sldId id="265" r:id="rId5"/>
    <p:sldId id="262" r:id="rId6"/>
    <p:sldId id="263" r:id="rId7"/>
    <p:sldId id="260" r:id="rId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0"/>
    </p:embeddedFont>
    <p:embeddedFont>
      <p:font typeface="Julius Sans One" panose="020B0604020202020204" charset="0"/>
      <p:regular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9FAD9-32B7-4E67-A695-3982263C1444}">
  <a:tblStyle styleId="{9BB9FAD9-32B7-4E67-A695-3982263C1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13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  <p:sldLayoutId id="2147483665" r:id="rId6"/>
    <p:sldLayoutId id="2147483670" r:id="rId7"/>
    <p:sldLayoutId id="2147483671" r:id="rId8"/>
    <p:sldLayoutId id="2147483685" r:id="rId9"/>
    <p:sldLayoutId id="2147483690" r:id="rId10"/>
    <p:sldLayoutId id="2147483695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Генетический</a:t>
            </a:r>
            <a:br>
              <a:rPr lang="ru-RU" dirty="0"/>
            </a:br>
            <a:r>
              <a:rPr lang="ru-RU" dirty="0"/>
              <a:t>алгоритм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Фукс Даниил</a:t>
            </a: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ru-RU" dirty="0">
                <a:solidFill>
                  <a:srgbClr val="000000"/>
                </a:solidFill>
              </a:rPr>
              <a:t>Реализация генетического алгоритма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ru-RU" dirty="0">
                <a:solidFill>
                  <a:srgbClr val="000000"/>
                </a:solidFill>
              </a:rPr>
              <a:t>Отображение первого и последнего стада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ru-RU" dirty="0">
                <a:solidFill>
                  <a:srgbClr val="000000"/>
                </a:solidFill>
              </a:rPr>
              <a:t>Построение графика по средним значениям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Идея проекта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346364" y="1883226"/>
            <a:ext cx="3783261" cy="27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Что такое </a:t>
            </a:r>
            <a:br>
              <a:rPr lang="ru-RU" b="1" dirty="0">
                <a:solidFill>
                  <a:schemeClr val="lt1"/>
                </a:solidFill>
              </a:rPr>
            </a:br>
            <a:r>
              <a:rPr lang="ru-RU" b="1" dirty="0">
                <a:solidFill>
                  <a:schemeClr val="lt1"/>
                </a:solidFill>
              </a:rPr>
              <a:t>генетический алгоритм?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668540"/>
            <a:ext cx="3193800" cy="42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Создается первое стадо по указанным данным: длине каждой особи и их количеству</a:t>
            </a:r>
            <a:endParaRPr sz="1200"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495371" y="443970"/>
            <a:ext cx="3389079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Создание первого стада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495371" y="15064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Произведение битвы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44855" y="1752339"/>
            <a:ext cx="3389078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Особи «сражаются» между собой, остаются только самые сильные (те, у кого в «теле» наибольшее количество единиц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4608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4379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593010" y="266591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Размножение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742494" y="2983855"/>
            <a:ext cx="3297491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Случайным образом выбирается две особи, «тело» каждой делится на 2 части, затем таким образом составляется количественно равное стадо</a:t>
            </a:r>
            <a:endParaRPr sz="1200"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44855" y="401826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Мутация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794339" y="4341436"/>
            <a:ext cx="31938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Для каждого элемента «тела» определяется, будет он мутировать или нет.</a:t>
            </a:r>
            <a:endParaRPr sz="1200"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979176" y="2683315"/>
            <a:ext cx="516195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405643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798950" y="962032"/>
            <a:ext cx="4109100" cy="418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Основная логика: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Был создан основной класс «</a:t>
            </a:r>
            <a:r>
              <a:rPr lang="en-US" sz="1200" dirty="0"/>
              <a:t>Herd</a:t>
            </a:r>
            <a:r>
              <a:rPr lang="ru-RU" sz="1200" dirty="0"/>
              <a:t>», у которого были реализованы функции создания первого стада, битвы, размножения и мутации. Он записывает все данные в базу данных, из которой программа берет значения, а затем чистит ее, оставляя нужные значения. Интерфейс был сделан с помощью </a:t>
            </a:r>
            <a:r>
              <a:rPr lang="en-US" sz="1200" dirty="0" err="1"/>
              <a:t>QtDisigner</a:t>
            </a:r>
            <a:r>
              <a:rPr lang="en-US" sz="1200" dirty="0"/>
              <a:t>.</a:t>
            </a:r>
            <a:endParaRPr lang="ru-RU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Интерфейс: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Программа состоит из двух окон: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ru-RU" sz="1200" dirty="0"/>
              <a:t>Главное меню</a:t>
            </a:r>
          </a:p>
          <a:p>
            <a:pPr marL="457200" lvl="1" indent="0">
              <a:buClr>
                <a:schemeClr val="accent6"/>
              </a:buClr>
              <a:buNone/>
            </a:pPr>
            <a:r>
              <a:rPr lang="ru-RU" sz="1200" dirty="0"/>
              <a:t>В левом верхнем углу отображаются текущие настройки алгоритма и кнопка «Начать». После ее нажатия появляется два поля, в которых указано изначально сгенерированное стадо, а также кнопка перезапуска.</a:t>
            </a:r>
          </a:p>
          <a:p>
            <a:pPr marL="228600" lvl="0" indent="-228600">
              <a:buClr>
                <a:schemeClr val="accent6"/>
              </a:buClr>
              <a:buFont typeface="+mj-lt"/>
              <a:buAutoNum type="arabicPeriod"/>
            </a:pPr>
            <a:r>
              <a:rPr lang="ru-RU" sz="1200" dirty="0"/>
              <a:t>Меню настроек</a:t>
            </a:r>
          </a:p>
          <a:p>
            <a:pPr marL="457200" lvl="1" indent="0">
              <a:buClr>
                <a:schemeClr val="accent6"/>
              </a:buClr>
              <a:buNone/>
            </a:pPr>
            <a:r>
              <a:rPr lang="ru-RU" sz="1200" dirty="0"/>
              <a:t>В нем расположены 4 поля </a:t>
            </a:r>
            <a:r>
              <a:rPr lang="en-US" sz="1200" dirty="0" err="1"/>
              <a:t>QSpin</a:t>
            </a:r>
            <a:r>
              <a:rPr lang="en-US" sz="1200" dirty="0"/>
              <a:t> </a:t>
            </a:r>
            <a:r>
              <a:rPr lang="ru-RU" sz="1200" dirty="0"/>
              <a:t>для выставления значений длины, кол-ва особей и т.д., а также одно </a:t>
            </a:r>
            <a:r>
              <a:rPr lang="en-US" sz="1200" dirty="0"/>
              <a:t>Check</a:t>
            </a:r>
            <a:r>
              <a:rPr lang="ru-RU" sz="1200" dirty="0"/>
              <a:t>-поле, отвечающее за построение графика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2056250" y="364350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cxnSp>
        <p:nvCxnSpPr>
          <p:cNvPr id="559" name="Google Shape;559;p76"/>
          <p:cNvCxnSpPr/>
          <p:nvPr/>
        </p:nvCxnSpPr>
        <p:spPr>
          <a:xfrm>
            <a:off x="1546450" y="96915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Главное меню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Mercury is the closest planet to the Sun and the smallest one in the Solar System—it’s only a bit larger than </a:t>
            </a:r>
            <a:r>
              <a:rPr lang="en"/>
              <a:t>the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Moon. The planet’s name has nothing to do with the liquid meta</a:t>
            </a:r>
            <a:r>
              <a:rPr lang="en"/>
              <a:t>l</a:t>
            </a:r>
            <a:endParaRPr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023482-B1BC-9120-55C8-E862C3F6692B}"/>
              </a:ext>
            </a:extLst>
          </p:cNvPr>
          <p:cNvSpPr/>
          <p:nvPr/>
        </p:nvSpPr>
        <p:spPr>
          <a:xfrm>
            <a:off x="371857" y="2288132"/>
            <a:ext cx="4200143" cy="2584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D0657-C547-B4FD-BB5F-5D9FD629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6" y="2367265"/>
            <a:ext cx="4085843" cy="2423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097D14-0014-B60C-68B9-B448875D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40" y="1653168"/>
            <a:ext cx="2581635" cy="3219899"/>
          </a:xfrm>
          <a:prstGeom prst="rect">
            <a:avLst/>
          </a:prstGeom>
        </p:spPr>
      </p:pic>
      <p:sp>
        <p:nvSpPr>
          <p:cNvPr id="14" name="Google Shape;530;p73">
            <a:extLst>
              <a:ext uri="{FF2B5EF4-FFF2-40B4-BE49-F238E27FC236}">
                <a16:creationId xmlns:a16="http://schemas.microsoft.com/office/drawing/2014/main" id="{0CB74A6A-0B79-4CC2-FE82-98F0862C4B7C}"/>
              </a:ext>
            </a:extLst>
          </p:cNvPr>
          <p:cNvSpPr txBox="1">
            <a:spLocks/>
          </p:cNvSpPr>
          <p:nvPr/>
        </p:nvSpPr>
        <p:spPr>
          <a:xfrm>
            <a:off x="5532875" y="323115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ru-RU" dirty="0">
                <a:solidFill>
                  <a:schemeClr val="accent5"/>
                </a:solidFill>
              </a:rPr>
              <a:t>Меню настроек</a:t>
            </a:r>
          </a:p>
        </p:txBody>
      </p:sp>
      <p:cxnSp>
        <p:nvCxnSpPr>
          <p:cNvPr id="15" name="Google Shape;534;p73">
            <a:extLst>
              <a:ext uri="{FF2B5EF4-FFF2-40B4-BE49-F238E27FC236}">
                <a16:creationId xmlns:a16="http://schemas.microsoft.com/office/drawing/2014/main" id="{8D8A2907-0A67-B58F-7485-3D9B65F43398}"/>
              </a:ext>
            </a:extLst>
          </p:cNvPr>
          <p:cNvCxnSpPr/>
          <p:nvPr/>
        </p:nvCxnSpPr>
        <p:spPr>
          <a:xfrm>
            <a:off x="7600949" y="108218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Конечное меню</a:t>
            </a:r>
            <a:endParaRPr dirty="0"/>
          </a:p>
        </p:txBody>
      </p:sp>
      <p:sp>
        <p:nvSpPr>
          <p:cNvPr id="540" name="Google Shape;540;p74"/>
          <p:cNvSpPr txBox="1">
            <a:spLocks noGrp="1"/>
          </p:cNvSpPr>
          <p:nvPr>
            <p:ph type="subTitle" idx="1"/>
          </p:nvPr>
        </p:nvSpPr>
        <p:spPr>
          <a:xfrm>
            <a:off x="5024185" y="2263299"/>
            <a:ext cx="3400800" cy="192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этом меню можно заметить, что при многих итерациях в конце остаются абсолютно одинаковые особи. Это происходит из-за драк и размножения, т.к. побеждает самый сильный, из-за чего остается только он. Из этой «ямы» может помочь выбраться только мутация, но помогает она не всегда.</a:t>
            </a:r>
            <a:endParaRPr dirty="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77788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4885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AE434-B718-BC92-9CE6-CECD0899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7" y="1491736"/>
            <a:ext cx="3891469" cy="213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479763" y="1808139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Медленная работа</a:t>
            </a:r>
            <a:endParaRPr dirty="0"/>
          </a:p>
        </p:txBody>
      </p:sp>
      <p:sp>
        <p:nvSpPr>
          <p:cNvPr id="506" name="Google Shape;506;p71"/>
          <p:cNvSpPr txBox="1">
            <a:spLocks noGrp="1"/>
          </p:cNvSpPr>
          <p:nvPr>
            <p:ph type="subTitle" idx="1"/>
          </p:nvPr>
        </p:nvSpPr>
        <p:spPr>
          <a:xfrm>
            <a:off x="572555" y="2154984"/>
            <a:ext cx="3498935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Несмотря на проделанную работу по оптимизации, программа все еще работает довольно медленно при больших значениях</a:t>
            </a:r>
            <a:endParaRPr dirty="0"/>
          </a:p>
        </p:txBody>
      </p:sp>
      <p:sp>
        <p:nvSpPr>
          <p:cNvPr id="507" name="Google Shape;507;p71"/>
          <p:cNvSpPr txBox="1">
            <a:spLocks noGrp="1"/>
          </p:cNvSpPr>
          <p:nvPr>
            <p:ph type="subTitle" idx="5"/>
          </p:nvPr>
        </p:nvSpPr>
        <p:spPr>
          <a:xfrm>
            <a:off x="1585314" y="3870595"/>
            <a:ext cx="3655698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процессе написания проекта становится сложным отследить правильность ее выполнения, т.к. очень большая часть зависит от случайности.</a:t>
            </a:r>
            <a:endParaRPr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Проблемы проекта</a:t>
            </a:r>
            <a:endParaRPr dirty="0"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209112" y="3461165"/>
            <a:ext cx="3877525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Многое зависит от случайности</a:t>
            </a:r>
            <a:endParaRPr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967715" y="1860027"/>
            <a:ext cx="3176285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«Яма» средних значений</a:t>
            </a:r>
            <a:endParaRPr dirty="0"/>
          </a:p>
        </p:txBody>
      </p:sp>
      <p:sp>
        <p:nvSpPr>
          <p:cNvPr id="511" name="Google Shape;511;p71"/>
          <p:cNvSpPr txBox="1">
            <a:spLocks noGrp="1"/>
          </p:cNvSpPr>
          <p:nvPr>
            <p:ph type="subTitle" idx="8"/>
          </p:nvPr>
        </p:nvSpPr>
        <p:spPr>
          <a:xfrm>
            <a:off x="5488303" y="2327429"/>
            <a:ext cx="3655697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 я описал ранее, в программе рано или поздно происходит момент, когда копируется одна и та же особь, а из-за маленькой вероятности мутация не помогает</a:t>
            </a:r>
            <a:endParaRPr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515;p71">
            <a:extLst>
              <a:ext uri="{FF2B5EF4-FFF2-40B4-BE49-F238E27FC236}">
                <a16:creationId xmlns:a16="http://schemas.microsoft.com/office/drawing/2014/main" id="{BE8828C4-3019-874B-47C7-8C78090C4119}"/>
              </a:ext>
            </a:extLst>
          </p:cNvPr>
          <p:cNvCxnSpPr/>
          <p:nvPr/>
        </p:nvCxnSpPr>
        <p:spPr>
          <a:xfrm>
            <a:off x="8331735" y="231248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515;p71">
            <a:extLst>
              <a:ext uri="{FF2B5EF4-FFF2-40B4-BE49-F238E27FC236}">
                <a16:creationId xmlns:a16="http://schemas.microsoft.com/office/drawing/2014/main" id="{BD8FE071-8E4C-5761-DA62-53CF92E05707}"/>
              </a:ext>
            </a:extLst>
          </p:cNvPr>
          <p:cNvCxnSpPr/>
          <p:nvPr/>
        </p:nvCxnSpPr>
        <p:spPr>
          <a:xfrm>
            <a:off x="249005" y="215498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515;p71">
            <a:extLst>
              <a:ext uri="{FF2B5EF4-FFF2-40B4-BE49-F238E27FC236}">
                <a16:creationId xmlns:a16="http://schemas.microsoft.com/office/drawing/2014/main" id="{356ACF8B-AFE1-925D-095F-55B9ED2D768D}"/>
              </a:ext>
            </a:extLst>
          </p:cNvPr>
          <p:cNvCxnSpPr/>
          <p:nvPr/>
        </p:nvCxnSpPr>
        <p:spPr>
          <a:xfrm>
            <a:off x="4646367" y="388584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415</Words>
  <Application>Microsoft Office PowerPoint</Application>
  <PresentationFormat>Экран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Montserrat</vt:lpstr>
      <vt:lpstr>Julius Sans One</vt:lpstr>
      <vt:lpstr>Questrial</vt:lpstr>
      <vt:lpstr>Didact Gothic</vt:lpstr>
      <vt:lpstr>Minimalist Grayscale Pitch Deck XL by Slidesgo</vt:lpstr>
      <vt:lpstr>Генетический алгоритм</vt:lpstr>
      <vt:lpstr>Идея проекта</vt:lpstr>
      <vt:lpstr>Что такое  генетический алгоритм?</vt:lpstr>
      <vt:lpstr>Реализация</vt:lpstr>
      <vt:lpstr>Главное меню</vt:lpstr>
      <vt:lpstr>Конечное меню</vt:lpstr>
      <vt:lpstr>Медленная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Генетический алгоритм</dc:title>
  <cp:lastModifiedBy>Фукс Даниил</cp:lastModifiedBy>
  <cp:revision>5</cp:revision>
  <dcterms:modified xsi:type="dcterms:W3CDTF">2023-11-13T19:24:45Z</dcterms:modified>
</cp:coreProperties>
</file>