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ECDCAA-E85A-4CEF-B7EB-53CC7FF9970E}" v="1013" dt="2021-01-25T14:14:48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>
                <a:cs typeface="Calibri Light"/>
              </a:rPr>
              <a:t>Игра"TowerDefens</a:t>
            </a:r>
            <a:r>
              <a:rPr lang="ru-RU" dirty="0">
                <a:cs typeface="Calibri Light"/>
              </a:rPr>
              <a:t>"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Подготовили студенты второго курса </a:t>
            </a:r>
            <a:r>
              <a:rPr lang="ru-RU" dirty="0" err="1">
                <a:cs typeface="Calibri"/>
              </a:rPr>
              <a:t>ЯндексЛицея</a:t>
            </a:r>
            <a:r>
              <a:rPr lang="ru-RU" dirty="0">
                <a:cs typeface="Calibri"/>
              </a:rPr>
              <a:t> : Нещадимов Илья, </a:t>
            </a:r>
            <a:r>
              <a:rPr lang="ru-RU" dirty="0" err="1">
                <a:cs typeface="Calibri"/>
              </a:rPr>
              <a:t>Базиков</a:t>
            </a:r>
            <a:r>
              <a:rPr lang="ru-RU" dirty="0">
                <a:cs typeface="Calibri"/>
              </a:rPr>
              <a:t> Георгий, Головко Даниил</a:t>
            </a:r>
            <a:endParaRPr lang="ru-RU" dirty="0" err="1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F1C11-FE57-41B7-B617-E895F431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Скриншоты частей кода : </a:t>
            </a:r>
            <a:r>
              <a:rPr lang="ru-RU" dirty="0" err="1">
                <a:cs typeface="Calibri Light"/>
              </a:rPr>
              <a:t>Main</a:t>
            </a:r>
            <a:r>
              <a:rPr lang="ru-RU" dirty="0">
                <a:cs typeface="Calibri Light"/>
              </a:rPr>
              <a:t>, </a:t>
            </a:r>
            <a:r>
              <a:rPr lang="ru-RU" dirty="0" err="1">
                <a:cs typeface="Calibri Light"/>
              </a:rPr>
              <a:t>Tower</a:t>
            </a:r>
            <a:endParaRPr lang="ru-RU" dirty="0" err="1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CD9D92-93A2-47B8-B147-0653AF49E6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>
                <a:cs typeface="Calibri"/>
              </a:rPr>
              <a:t>Main</a:t>
            </a:r>
            <a:r>
              <a:rPr lang="ru-RU" dirty="0">
                <a:cs typeface="Calibri"/>
              </a:rPr>
              <a:t>(Главный год)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8890E4-E326-4BFF-A0CC-29421302D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err="1">
                <a:cs typeface="Calibri"/>
              </a:rPr>
              <a:t>Tower</a:t>
            </a:r>
            <a:r>
              <a:rPr lang="ru-RU" dirty="0">
                <a:cs typeface="Calibri"/>
              </a:rPr>
              <a:t>(Башни)</a:t>
            </a:r>
            <a:endParaRPr lang="ru-RU" dirty="0"/>
          </a:p>
        </p:txBody>
      </p:sp>
      <p:pic>
        <p:nvPicPr>
          <p:cNvPr id="11" name="Рисунок 1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55808B1-6F1F-486C-8BE4-3B403D7D769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790490"/>
            <a:ext cx="5183188" cy="3113757"/>
          </a:xfrm>
        </p:spPr>
      </p:pic>
      <p:pic>
        <p:nvPicPr>
          <p:cNvPr id="10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85E927E-4A28-4CA1-B590-B66FF14392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74151" y="2505075"/>
            <a:ext cx="4889060" cy="3684588"/>
          </a:xfrm>
        </p:spPr>
      </p:pic>
    </p:spTree>
    <p:extLst>
      <p:ext uri="{BB962C8B-B14F-4D97-AF65-F5344CB8AC3E}">
        <p14:creationId xmlns:p14="http://schemas.microsoft.com/office/powerpoint/2010/main" val="149916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8CD4F8-A1A0-46EA-8DA0-78D6E032E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ru-RU" dirty="0">
                <a:cs typeface="Calibri Light"/>
              </a:rPr>
            </a:br>
            <a:br>
              <a:rPr lang="ru-RU" dirty="0">
                <a:cs typeface="Calibri Light"/>
              </a:rPr>
            </a:br>
            <a:br>
              <a:rPr lang="ru-RU" dirty="0">
                <a:cs typeface="Calibri Light"/>
              </a:rPr>
            </a:br>
            <a:br>
              <a:rPr lang="ru-RU" dirty="0">
                <a:cs typeface="Calibri Light"/>
              </a:rPr>
            </a:br>
            <a:br>
              <a:rPr lang="ru-RU" dirty="0">
                <a:cs typeface="Calibri Light"/>
              </a:rPr>
            </a:br>
            <a:br>
              <a:rPr lang="ru-RU" dirty="0">
                <a:cs typeface="Calibri Light"/>
              </a:rPr>
            </a:br>
            <a:br>
              <a:rPr lang="ru-RU" dirty="0">
                <a:cs typeface="Calibri Light"/>
              </a:rPr>
            </a:br>
            <a:br>
              <a:rPr lang="ru-RU" dirty="0">
                <a:cs typeface="Calibri Light"/>
              </a:rPr>
            </a:br>
            <a:r>
              <a:rPr lang="ru-RU" dirty="0">
                <a:cs typeface="Calibri Light"/>
              </a:rPr>
              <a:t>Проект реализован с помощью библиотеки </a:t>
            </a:r>
            <a:r>
              <a:rPr lang="ru-RU" dirty="0" err="1">
                <a:cs typeface="Calibri Light"/>
              </a:rPr>
              <a:t>Pygame</a:t>
            </a:r>
            <a:r>
              <a:rPr lang="ru-RU" dirty="0">
                <a:cs typeface="Calibri Light"/>
              </a:rPr>
              <a:t> и </a:t>
            </a:r>
            <a:r>
              <a:rPr lang="ru-RU" dirty="0" err="1">
                <a:cs typeface="Calibri Light"/>
              </a:rPr>
              <a:t>GitHub</a:t>
            </a:r>
            <a:r>
              <a:rPr lang="ru-RU" dirty="0">
                <a:cs typeface="Calibri Light"/>
              </a:rPr>
              <a:t>(</a:t>
            </a:r>
            <a:r>
              <a:rPr lang="ru-RU" dirty="0" err="1">
                <a:cs typeface="Calibri Light"/>
              </a:rPr>
              <a:t>god</a:t>
            </a:r>
            <a:r>
              <a:rPr lang="ru-RU" dirty="0">
                <a:cs typeface="Calibri Light"/>
              </a:rPr>
              <a:t>)</a:t>
            </a:r>
            <a:br>
              <a:rPr lang="ru-RU" dirty="0">
                <a:cs typeface="Calibri Light"/>
              </a:rPr>
            </a:br>
            <a:br>
              <a:rPr lang="ru-RU" dirty="0">
                <a:cs typeface="Calibri Light"/>
              </a:rPr>
            </a:br>
            <a:r>
              <a:rPr lang="ru-RU" dirty="0">
                <a:cs typeface="Calibri Light"/>
              </a:rPr>
              <a:t>В проекте реализованы практически все основные механики игр </a:t>
            </a:r>
            <a:r>
              <a:rPr lang="ru-RU" dirty="0" err="1">
                <a:cs typeface="Calibri Light"/>
              </a:rPr>
              <a:t>жанра"Tower</a:t>
            </a:r>
            <a:r>
              <a:rPr lang="ru-RU" dirty="0">
                <a:cs typeface="Calibri Light"/>
              </a:rPr>
              <a:t> </a:t>
            </a:r>
            <a:r>
              <a:rPr lang="ru-RU" dirty="0" err="1">
                <a:cs typeface="Calibri Light"/>
              </a:rPr>
              <a:t>Defence</a:t>
            </a:r>
            <a:r>
              <a:rPr lang="ru-RU" dirty="0">
                <a:cs typeface="Calibri Light"/>
              </a:rPr>
              <a:t>"</a:t>
            </a:r>
            <a:br>
              <a:rPr lang="ru-RU" dirty="0">
                <a:cs typeface="Calibri Light"/>
              </a:rPr>
            </a:br>
            <a:r>
              <a:rPr lang="ru-RU" dirty="0">
                <a:cs typeface="Calibri Light"/>
              </a:rPr>
              <a:t>(Механика башен, врагов, здоровья, начисление внутриигровой валюты, смена уровня)</a:t>
            </a:r>
            <a:br>
              <a:rPr lang="ru-RU" dirty="0">
                <a:cs typeface="Calibri Light"/>
              </a:rPr>
            </a:br>
            <a:br>
              <a:rPr lang="ru-RU" dirty="0">
                <a:cs typeface="Calibri Light"/>
              </a:rPr>
            </a:br>
            <a:r>
              <a:rPr lang="ru-RU" dirty="0">
                <a:cs typeface="Calibri Light"/>
              </a:rPr>
              <a:t>Так же башни, врагов, баланс можно менять в коде игры</a:t>
            </a:r>
          </a:p>
        </p:txBody>
      </p:sp>
    </p:spTree>
    <p:extLst>
      <p:ext uri="{BB962C8B-B14F-4D97-AF65-F5344CB8AC3E}">
        <p14:creationId xmlns:p14="http://schemas.microsoft.com/office/powerpoint/2010/main" val="347331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9282CB-0CF6-4710-A2F0-0A79F8B56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>
                <a:cs typeface="Calibri Light"/>
              </a:rPr>
              <a:t>Спаибо за внимание, друзья!!! И хорошой игры</a:t>
            </a:r>
            <a:br>
              <a:rPr lang="ru-RU" dirty="0">
                <a:cs typeface="Calibri Light"/>
              </a:rPr>
            </a:b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1579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Игра"TowerDefens"</vt:lpstr>
      <vt:lpstr>Скриншоты частей кода : Main, Tower</vt:lpstr>
      <vt:lpstr>        Проект реализован с помощью библиотеки Pygame и GitHub(god)  В проекте реализованы практически все основные механики игр жанра"Tower Defence" (Механика башен, врагов, здоровья, начисление внутриигровой валюты, смена уровня)  Так же башни, врагов, баланс можно менять в коде игры</vt:lpstr>
      <vt:lpstr>Спаибо за внимание, друзья!!! И хорошой игры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77</cp:revision>
  <dcterms:created xsi:type="dcterms:W3CDTF">2021-01-25T13:42:13Z</dcterms:created>
  <dcterms:modified xsi:type="dcterms:W3CDTF">2021-01-25T14:14:50Z</dcterms:modified>
</cp:coreProperties>
</file>