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давление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3850"/>
            <a:ext cx="292100" cy="285750"/>
          </a:xfrm>
          <a:prstGeom prst="rect">
            <a:avLst/>
          </a:prstGeom>
          <a:noFill/>
        </p:spPr>
        <p:txBody>
          <a:bodyPr wrap="none" vert="vert">
            <a:spAutoFit/>
          </a:bodyPr>
          <a:lstStyle/>
          <a:p/>
          <a:p>
            <a:r>
              <a:t>сетка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q1</a:t>
            </a:r>
          </a:p>
        </p:txBody>
      </p:sp>
      <p:pic>
        <p:nvPicPr>
          <p:cNvPr id="5" name="Picture 4" descr="Pn_field_x=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q2</a:t>
            </a:r>
          </a:p>
        </p:txBody>
      </p:sp>
      <p:pic>
        <p:nvPicPr>
          <p:cNvPr id="7" name="Picture 6" descr="Pn_field_x=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q3</a:t>
            </a:r>
          </a:p>
        </p:txBody>
      </p:sp>
      <p:pic>
        <p:nvPicPr>
          <p:cNvPr id="9" name="Picture 8" descr="Pn_field_x=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23850"/>
            <a:ext cx="292100" cy="285750"/>
          </a:xfrm>
          <a:prstGeom prst="rect">
            <a:avLst/>
          </a:prstGeom>
          <a:noFill/>
        </p:spPr>
        <p:txBody>
          <a:bodyPr wrap="none" vert="vert">
            <a:spAutoFit/>
          </a:bodyPr>
          <a:lstStyle/>
          <a:p/>
          <a:p>
            <a:r>
              <a:t>сетка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q1</a:t>
            </a:r>
          </a:p>
        </p:txBody>
      </p:sp>
      <p:pic>
        <p:nvPicPr>
          <p:cNvPr id="12" name="Picture 11" descr="Pn_field_x=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q2</a:t>
            </a:r>
          </a:p>
        </p:txBody>
      </p:sp>
      <p:pic>
        <p:nvPicPr>
          <p:cNvPr id="14" name="Picture 13" descr="Pn_field_x=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q3</a:t>
            </a:r>
          </a:p>
        </p:txBody>
      </p:sp>
      <p:pic>
        <p:nvPicPr>
          <p:cNvPr id="16" name="Picture 15" descr="Pn_field_x=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скорость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3850"/>
            <a:ext cx="292100" cy="285750"/>
          </a:xfrm>
          <a:prstGeom prst="rect">
            <a:avLst/>
          </a:prstGeom>
          <a:noFill/>
        </p:spPr>
        <p:txBody>
          <a:bodyPr wrap="none" vert="vert">
            <a:spAutoFit/>
          </a:bodyPr>
          <a:lstStyle/>
          <a:p/>
          <a:p>
            <a:r>
              <a:t>сетка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q1</a:t>
            </a:r>
          </a:p>
        </p:txBody>
      </p:sp>
      <p:pic>
        <p:nvPicPr>
          <p:cNvPr id="5" name="Picture 4" descr="V_Uj_field_x=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q2</a:t>
            </a:r>
          </a:p>
        </p:txBody>
      </p:sp>
      <p:pic>
        <p:nvPicPr>
          <p:cNvPr id="7" name="Picture 6" descr="V_Uj_field_x=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q3</a:t>
            </a:r>
          </a:p>
        </p:txBody>
      </p:sp>
      <p:pic>
        <p:nvPicPr>
          <p:cNvPr id="9" name="Picture 8" descr="V_Uj_field_x=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23850"/>
            <a:ext cx="292100" cy="285750"/>
          </a:xfrm>
          <a:prstGeom prst="rect">
            <a:avLst/>
          </a:prstGeom>
          <a:noFill/>
        </p:spPr>
        <p:txBody>
          <a:bodyPr wrap="none" vert="vert">
            <a:spAutoFit/>
          </a:bodyPr>
          <a:lstStyle/>
          <a:p/>
          <a:p>
            <a:r>
              <a:t>сетка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q1</a:t>
            </a:r>
          </a:p>
        </p:txBody>
      </p:sp>
      <p:pic>
        <p:nvPicPr>
          <p:cNvPr id="12" name="Picture 11" descr="V_Uj_field_x=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q2</a:t>
            </a:r>
          </a:p>
        </p:txBody>
      </p:sp>
      <p:pic>
        <p:nvPicPr>
          <p:cNvPr id="14" name="Picture 13" descr="V_Uj_field_x=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133350"/>
            <a:ext cx="38100" cy="31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q3</a:t>
            </a:r>
          </a:p>
        </p:txBody>
      </p:sp>
      <p:pic>
        <p:nvPicPr>
          <p:cNvPr id="16" name="Picture 15" descr="V_Uj_field_x=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943600"/>
            <a:ext cx="3810000" cy="323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