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9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5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7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6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8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DDC3-3909-4BD5-AED0-9EB117BB5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Обчислювальний годинник шикарда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E19D5-9370-4EBD-ACC0-FB1EC491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852274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>
                <a:latin typeface="Comic Sans MS" panose="030F0702030302020204" pitchFamily="66" charset="0"/>
              </a:rPr>
              <a:t>Виконала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Студентка групи АІ_202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Гребенік Анжеліка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F3D-9370-498A-B312-5A4581AF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250"/>
            <a:ext cx="7729728" cy="1188720"/>
          </a:xfrm>
        </p:spPr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Приклад рисунків, схем роботи пристрою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Эскиз Вычисляющих часов">
            <a:extLst>
              <a:ext uri="{FF2B5EF4-FFF2-40B4-BE49-F238E27FC236}">
                <a16:creationId xmlns:a16="http://schemas.microsoft.com/office/drawing/2014/main" id="{7A2699A3-46DA-4639-9739-E9AAF457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0" y="2179674"/>
            <a:ext cx="5461590" cy="36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84973D-F311-4FA2-B252-CCB1FF36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2" y="2105245"/>
            <a:ext cx="5334000" cy="3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D5A1-257E-4D2C-AE60-36C39E26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61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Comic Sans MS" panose="030F0702030302020204" pitchFamily="66" charset="0"/>
              </a:rPr>
              <a:t>ПРОцеси управління компонентами механічного пристрою 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108C-D297-4E20-9B3D-3872614E0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0359" y="1589962"/>
            <a:ext cx="8791282" cy="50000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Вводимо </a:t>
            </a:r>
            <a:r>
              <a:rPr lang="uk-UA" altLang="ru-RU" sz="2000" dirty="0">
                <a:solidFill>
                  <a:srgbClr val="202124"/>
                </a:solidFill>
                <a:latin typeface="Comic Sans MS" panose="030F0702030302020204" pitchFamily="66" charset="0"/>
              </a:rPr>
              <a:t>число, яке потрібно помножити,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 за допомогою тумблерів, наявних у верхній частині «обчислювального годинника».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Висуваемо планку з першою цифрою числа, на яке потрібно множити, відкриваючи рядок з результатом множення.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 і приписуємо до нього справа нуль, бо множення здійснювалося на розряд десятків.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Вводимо отриманий результат в суммуючий пристрій обчислювального годинника.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Засуваємо 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планку  з першою цифрою, та висуваємо з другою цифрою числа, відкриваючи рядок з результатом множення.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Вводимо отримане число в суммуючий пристрій.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Отримуємо з віконець результату складання число, яке шукали. </a:t>
            </a:r>
            <a:endParaRPr kumimoji="0" lang="uk-UA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B56B3F-6470-4412-AA0B-1F7B297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9" y="4986469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805C84-2D69-4604-AC49-10252B9D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1" y="106125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117</TotalTime>
  <Words>130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Comic Sans MS</vt:lpstr>
      <vt:lpstr>Corbel</vt:lpstr>
      <vt:lpstr>Gill Sans MT</vt:lpstr>
      <vt:lpstr>Parcel</vt:lpstr>
      <vt:lpstr>Обчислювальний годинник шикарда</vt:lpstr>
      <vt:lpstr>Приклад рисунків, схем роботи пристрою</vt:lpstr>
      <vt:lpstr>ПРОцеси управління компонентами механічного пристрою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Обчислювальний годинник шикарда</dc:title>
  <dc:creator>Angelika</dc:creator>
  <cp:lastModifiedBy>Angelika</cp:lastModifiedBy>
  <cp:revision>7</cp:revision>
  <dcterms:created xsi:type="dcterms:W3CDTF">2021-03-02T15:40:37Z</dcterms:created>
  <dcterms:modified xsi:type="dcterms:W3CDTF">2021-03-02T19:05:17Z</dcterms:modified>
</cp:coreProperties>
</file>