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97" d="100"/>
          <a:sy n="97" d="100"/>
        </p:scale>
        <p:origin x="-1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999FC-173A-4AAB-AE57-8A318E7B5EAA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F5414-8288-4D0C-A7E0-62EB9FF99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015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86CCE-7F7C-5A78-D561-4BFE1732D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3885B1-1210-9786-C600-C0D5A7E6F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CEA851-48C7-5152-DC42-F74C4F64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71DC3-509D-45AF-8090-F8FABEBC71B1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610B5D-8850-C0BC-C4FC-E1691CD1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7EDECD-4E41-97B3-614E-D58BAB477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437-2D6E-45CA-AA89-7BBBB1BBA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79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3D18FE-9C45-9CA3-0E4A-B1766A58D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DAF311-A2CA-C313-4CAB-D127E5004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5E1CA6-B2C8-AD63-A101-CFD1B014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71DC3-509D-45AF-8090-F8FABEBC71B1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1A7E72-A4E5-DC6C-6941-A55EE2AE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D97ED0-5BA1-7FCF-29B9-DEA6BC660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437-2D6E-45CA-AA89-7BBBB1BBA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85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D3FDB13-6129-992F-1185-6B529FB257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2B1262-95C1-DFCB-8A20-1214C0BEC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EADB39-8B99-4D9C-056B-DF70F963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71DC3-509D-45AF-8090-F8FABEBC71B1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BC1E36-3B2F-9202-F21F-8A561AE1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945406-4AEE-6749-4148-FDD01CAF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437-2D6E-45CA-AA89-7BBBB1BBA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57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4ED01-0F78-39FE-A397-61B4920D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C20771-AF4C-AFAA-F7E2-76EFBD944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459CB7-87A9-F23A-FF34-78E506E48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71DC3-509D-45AF-8090-F8FABEBC71B1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CCB1B2-37B0-EE84-7E51-63772035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223AB4-3658-4354-A693-2BAF0CE5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437-2D6E-45CA-AA89-7BBBB1BBA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1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29BBB-A891-3288-1B93-E7794D08A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87B67D-8C38-5D63-8339-77E1FE86B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1DCEC1-B59C-D9C4-90AF-CC5288C83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71DC3-509D-45AF-8090-F8FABEBC71B1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178106-5D2F-C22E-1A85-72700808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A0D28C-F5F7-10BD-D2D1-5F67A388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437-2D6E-45CA-AA89-7BBBB1BBA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73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9FD1BB-5384-7473-B3C4-11A8C9F4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B6474F-7DA4-B4B8-076F-D26AE62A1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C9486A-C1E0-16B1-76FD-E45BC16BE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E5DEC2-A0A1-B7B2-E103-D7B13A21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71DC3-509D-45AF-8090-F8FABEBC71B1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922626-3F0D-E1D2-2000-C2A584EFC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AE0841-0F2F-ED53-3620-BDA28942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437-2D6E-45CA-AA89-7BBBB1BBA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9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6FCB8-6D57-CB4B-F453-EC2ADF11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C9BEE7-3A80-5E37-E683-01943D329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0F4B7DD-F0F9-1E0C-1C9E-A41ECF0DD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009E4A-8BDE-0318-AD7E-B5241BD4D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643856-76FC-BA68-64D3-AE7D3339E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7AF5619-F257-4FC0-0EFD-CBCA71E2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71DC3-509D-45AF-8090-F8FABEBC71B1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B909D2-8E63-1F0A-91D5-3D9D8AA2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EF40C83-E755-5F6F-F5EB-7F07FFB61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437-2D6E-45CA-AA89-7BBBB1BBA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90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47239-5CEC-F77F-7DEE-E446FC31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92C842-5320-AAF0-EE61-015890A7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71DC3-509D-45AF-8090-F8FABEBC71B1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41F6772-4F26-6D13-8F3A-CC0D13C2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563F080-DA03-9C10-FB1F-6F162F17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437-2D6E-45CA-AA89-7BBBB1BBA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7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B41C6EE-46F2-4881-0CD0-9CBEE865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71DC3-509D-45AF-8090-F8FABEBC71B1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0D00227-06AA-3FE1-0AEB-660A86E1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BB5B43-697D-4A39-5462-18D04979C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437-2D6E-45CA-AA89-7BBBB1BBA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88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3CA1A-115A-E485-32C8-D6F25A7A4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3A389D-04F3-49C7-1A00-8EF712013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79F7AC-CBCC-8129-2B0F-0474F9C0A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3B5A67-9D3A-77F7-0775-300727B6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71DC3-509D-45AF-8090-F8FABEBC71B1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0FD48D-4BE0-EF00-8A0A-8B614115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98D4C1-A79B-7907-B5AA-C0EC3AB1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437-2D6E-45CA-AA89-7BBBB1BBA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29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554AD-31EA-EACF-9498-386B26CB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DF591F-DC90-83F4-BC81-B54F804F9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649F50-3B66-572F-3678-96EAFF7F3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5E8DE6-9249-6511-3F5C-90CDBB30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71DC3-509D-45AF-8090-F8FABEBC71B1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4B82E8-598F-EE89-1DBC-3758EAA4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4B8604-DD98-5460-048C-C39C494E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437-2D6E-45CA-AA89-7BBBB1BBA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23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3E519-AA7F-F087-A4F1-CFE2A0403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DF5B8C-C133-9550-33E5-A87C08695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43F16D-4931-0CF9-678C-3B62183E4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71DC3-509D-45AF-8090-F8FABEBC71B1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B4B9E9-4DD7-2EFB-B65B-0740D23D6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3B11BF-9E26-B61E-21BE-48F519E92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C6437-2D6E-45CA-AA89-7BBBB1BBA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30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iil-Selikhanovych/HPC/tree/main/pro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sk Ethan: How Do Quantum Fields Create Particles?">
            <a:extLst>
              <a:ext uri="{FF2B5EF4-FFF2-40B4-BE49-F238E27FC236}">
                <a16:creationId xmlns:a16="http://schemas.microsoft.com/office/drawing/2014/main" id="{77C5FA10-1D92-4D1F-E37C-B426F329A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847" y="1972801"/>
            <a:ext cx="9144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4FB67-A436-A28F-3D70-1410CC0BD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6907" y="308308"/>
            <a:ext cx="9144000" cy="2387600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0" i="0" u="none" strike="noStrike" dirty="0">
                <a:effectLst/>
                <a:latin typeface="Arial" panose="020B0604020202020204" pitchFamily="34" charset="0"/>
              </a:rPr>
              <a:t>Molecular dynamics with OpenMP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744385-387F-465F-BCF6-8C4E12088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847" y="1326671"/>
            <a:ext cx="9144000" cy="1655762"/>
          </a:xfrm>
        </p:spPr>
        <p:txBody>
          <a:bodyPr/>
          <a:lstStyle/>
          <a:p>
            <a:r>
              <a:rPr lang="en-US" dirty="0"/>
              <a:t>Selikhanovych Daniil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097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E3F81-C0FD-4E84-22D3-A58E6257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purposes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1610D-85A0-5D5A-B90F-4A3E45EF6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To model evolution for a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crystal like a system of particles in box with periodic boundary conditions. </a:t>
            </a:r>
          </a:p>
          <a:p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2. </a:t>
            </a:r>
            <a:r>
              <a:rPr lang="en-US" dirty="0">
                <a:latin typeface="Arial" panose="020B0604020202020204" pitchFamily="34" charset="0"/>
              </a:rPr>
              <a:t>To find stationary state of this system</a:t>
            </a:r>
            <a:r>
              <a:rPr lang="ru-RU" dirty="0">
                <a:latin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</a:rPr>
              <a:t>if exists: limit kinetic and potential energies.</a:t>
            </a:r>
          </a:p>
          <a:p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3. To speed up the code using </a:t>
            </a:r>
            <a:r>
              <a:rPr lang="en-US" dirty="0">
                <a:latin typeface="Arial" panose="020B0604020202020204" pitchFamily="34" charset="0"/>
              </a:rPr>
              <a:t>parallel computing and see improvement in performance.</a:t>
            </a:r>
          </a:p>
          <a:p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4. To develop open code and results: </a:t>
            </a:r>
          </a:p>
          <a:p>
            <a:pPr marL="0" indent="0">
              <a:buNone/>
            </a:pPr>
            <a:r>
              <a:rPr lang="en-US" b="0" i="0" u="sng" strike="noStrike" dirty="0">
                <a:effectLst/>
                <a:latin typeface="Arial" panose="020B0604020202020204" pitchFamily="34" charset="0"/>
                <a:hlinkClick r:id="rId2"/>
              </a:rPr>
              <a:t>https://github.com/Daniil-Selikhanovych/HPC/tree/main/project</a:t>
            </a:r>
            <a:endParaRPr lang="en-US" b="0" i="0" u="sng" strike="noStrike" dirty="0"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123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72CE1-A00B-63BB-F86B-4B77C7888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7B8094-BB90-7578-5908-EA5070D8A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Crystal model:</a:t>
            </a:r>
          </a:p>
          <a:p>
            <a:pPr lvl="1"/>
            <a:r>
              <a:rPr lang="en-US" dirty="0"/>
              <a:t>1.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Lennard-Jones potential</a:t>
            </a:r>
            <a:endParaRPr lang="ru-RU" b="0" i="0" dirty="0">
              <a:solidFill>
                <a:srgbClr val="000000"/>
              </a:solidFill>
              <a:effectLst/>
            </a:endParaRPr>
          </a:p>
          <a:p>
            <a:pPr lvl="1"/>
            <a:r>
              <a:rPr lang="ru-RU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. Periodic boundary box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3. </a:t>
            </a:r>
            <a:r>
              <a:rPr lang="en-US" dirty="0">
                <a:solidFill>
                  <a:srgbClr val="202124"/>
                </a:solidFill>
              </a:rPr>
              <a:t>T</a:t>
            </a:r>
            <a:r>
              <a:rPr lang="en-US" b="0" i="0" dirty="0">
                <a:solidFill>
                  <a:srgbClr val="202124"/>
                </a:solidFill>
                <a:effectLst/>
              </a:rPr>
              <a:t>hermostat balance</a:t>
            </a:r>
          </a:p>
          <a:p>
            <a:r>
              <a:rPr lang="ru-RU" dirty="0"/>
              <a:t>2</a:t>
            </a:r>
            <a:r>
              <a:rPr lang="en-US" dirty="0"/>
              <a:t>. How and what can we compute in parallel for speed up</a:t>
            </a:r>
          </a:p>
          <a:p>
            <a:pPr lvl="1"/>
            <a:r>
              <a:rPr lang="en-US" dirty="0"/>
              <a:t>1. Updating forces and accelerations</a:t>
            </a:r>
          </a:p>
          <a:p>
            <a:pPr lvl="1"/>
            <a:r>
              <a:rPr lang="en-US" dirty="0"/>
              <a:t>2. Updating speeds</a:t>
            </a:r>
          </a:p>
          <a:p>
            <a:pPr lvl="1"/>
            <a:r>
              <a:rPr lang="en-US" dirty="0"/>
              <a:t>3. Updating coordinates</a:t>
            </a:r>
          </a:p>
          <a:p>
            <a:r>
              <a:rPr lang="en-US" dirty="0"/>
              <a:t>3. Experiment parameters and results</a:t>
            </a:r>
          </a:p>
          <a:p>
            <a:pPr marL="457200" lvl="1" indent="0">
              <a:buNone/>
            </a:pP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2606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D4A77E-0AC8-BFE6-6509-812BD5B5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Crystal model</a:t>
            </a:r>
            <a:endParaRPr lang="ru-RU" dirty="0"/>
          </a:p>
        </p:txBody>
      </p:sp>
      <p:pic>
        <p:nvPicPr>
          <p:cNvPr id="2050" name="Picture 2" descr="L-5 | Lennard - Jones Potential - Solving equations of motion | Molecular  Dynamics - YouTube">
            <a:extLst>
              <a:ext uri="{FF2B5EF4-FFF2-40B4-BE49-F238E27FC236}">
                <a16:creationId xmlns:a16="http://schemas.microsoft.com/office/drawing/2014/main" id="{E1E3005F-6068-18CB-1F90-777A32E72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812502" cy="326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8168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142</Words>
  <Application>Microsoft Office PowerPoint</Application>
  <PresentationFormat>Широкоэкранный</PresentationFormat>
  <Paragraphs>19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Molecular dynamics with OpenMP  </vt:lpstr>
      <vt:lpstr>Project purposes</vt:lpstr>
      <vt:lpstr>Plan</vt:lpstr>
      <vt:lpstr>Crystal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Molecular dynamics with OpenMP  </dc:title>
  <dc:creator>Daniil Selikhanovych</dc:creator>
  <cp:lastModifiedBy>Daniil Selikhanovych</cp:lastModifiedBy>
  <cp:revision>2</cp:revision>
  <dcterms:created xsi:type="dcterms:W3CDTF">2022-05-26T20:23:36Z</dcterms:created>
  <dcterms:modified xsi:type="dcterms:W3CDTF">2022-05-26T21:18:06Z</dcterms:modified>
</cp:coreProperties>
</file>