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c11a55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c11a55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11a55b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c11a55b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c11a55b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c11a55b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90929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90929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909293b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909293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909293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909293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8397a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f8397a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Трекер тренировок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1 спринта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Профессиональные спортсмены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Любители спорта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Люди, которые хотят начать вести здоровый образ жизни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Запись информации о проведенных тренировках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Запись информации о себе и своих рекордах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Настройка темы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0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5" y="1036425"/>
            <a:ext cx="4364751" cy="35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425" y="1130683"/>
            <a:ext cx="4364751" cy="3575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48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темы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9325"/>
            <a:ext cx="4449125" cy="36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29324"/>
            <a:ext cx="4572001" cy="37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48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о пользователе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096"/>
            <a:ext cx="4725250" cy="3867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739" y="1152475"/>
            <a:ext cx="4725261" cy="38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590900" y="515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о тренировках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5700"/>
            <a:ext cx="4516501" cy="37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496" y="971750"/>
            <a:ext cx="4621228" cy="37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понятность и простота интерфейса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удобство в использовании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стиль программы</a:t>
            </a:r>
            <a:br>
              <a:rPr lang="ru"/>
            </a:b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583000"/>
            <a:ext cx="3664974" cy="23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325" y="2953825"/>
            <a:ext cx="3215509" cy="21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