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9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3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5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2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0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5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4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C71EC6-210F-42DE-9C53-41977AD35B3D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2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Проект выполнил: Забавников Даниил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14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Основной целью выполнения проекта </a:t>
            </a:r>
            <a:r>
              <a:rPr lang="ru-RU" b="1" dirty="0" smtClean="0">
                <a:effectLst/>
              </a:rPr>
              <a:t>«</a:t>
            </a:r>
            <a:r>
              <a:rPr lang="ru-RU" dirty="0">
                <a:effectLst/>
              </a:rPr>
              <a:t>API</a:t>
            </a:r>
            <a:r>
              <a:rPr lang="ru-RU" b="1" dirty="0">
                <a:effectLst/>
              </a:rPr>
              <a:t>» было знакомство с тем, как устроен такой голосовой помощник,  как «Алиса».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9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Моя задача.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Моей задачей было написать именно такие диалоги, которые я считаю нужными в повседневной жизни. Я столкнулся с такой проблемой, как отсутствие текста под рукой, отсутствие тех песен, которые понравились именно мне и конечно же отсутствие информации о той или иной </a:t>
            </a:r>
            <a:r>
              <a:rPr lang="ru-RU" b="1" dirty="0" smtClean="0">
                <a:effectLst/>
              </a:rPr>
              <a:t>музыкальной </a:t>
            </a:r>
            <a:r>
              <a:rPr lang="ru-RU" b="1" dirty="0">
                <a:effectLst/>
              </a:rPr>
              <a:t>группы. 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5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Собственно итог и сам код.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В итоге мне удалось реализовать большинство из моих планов, Алиса превосходно даёт советы по поводу какую группу/песню можно было бы послушать, даёт быстрый доступ к известным сайтам, которые несут информацию о музыке, переводит текст/название песни и конечно же с ней можно просто поболтать. 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80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07" y="335041"/>
            <a:ext cx="5843934" cy="61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8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" y="188640"/>
            <a:ext cx="9063360" cy="650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5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Daniil\Desktop\Перво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35" y="1151400"/>
            <a:ext cx="48863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6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33</TotalTime>
  <Words>136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Грифель</vt:lpstr>
      <vt:lpstr>API</vt:lpstr>
      <vt:lpstr>Цель проекта.</vt:lpstr>
      <vt:lpstr>Моя задача.</vt:lpstr>
      <vt:lpstr>Собственно итог и сам код.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Daniil</dc:creator>
  <cp:lastModifiedBy>Пользователь Windows</cp:lastModifiedBy>
  <cp:revision>6</cp:revision>
  <dcterms:created xsi:type="dcterms:W3CDTF">2018-12-17T11:02:57Z</dcterms:created>
  <dcterms:modified xsi:type="dcterms:W3CDTF">2019-04-30T19:46:37Z</dcterms:modified>
</cp:coreProperties>
</file>