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583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892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7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63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916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37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43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44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6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840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3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636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Mp3 Player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Проект выполнил: Забавников Даниил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61496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</a:t>
            </a:r>
            <a:r>
              <a:rPr lang="en-US" dirty="0" smtClean="0"/>
              <a:t>Player(</a:t>
            </a:r>
            <a:r>
              <a:rPr lang="en-US" dirty="0" err="1" smtClean="0"/>
              <a:t>QMainWindow</a:t>
            </a:r>
            <a:r>
              <a:rPr lang="en-US" dirty="0"/>
              <a:t>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443" y="1700704"/>
            <a:ext cx="5287113" cy="4324954"/>
          </a:xfrm>
        </p:spPr>
      </p:pic>
    </p:spTree>
    <p:extLst>
      <p:ext uri="{BB962C8B-B14F-4D97-AF65-F5344CB8AC3E}">
        <p14:creationId xmlns:p14="http://schemas.microsoft.com/office/powerpoint/2010/main" val="2184448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addControls</a:t>
            </a:r>
            <a:r>
              <a:rPr lang="en-US" dirty="0" smtClean="0"/>
              <a:t>()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8" y="1600200"/>
            <a:ext cx="7017144" cy="4525963"/>
          </a:xfrm>
        </p:spPr>
      </p:pic>
    </p:spTree>
    <p:extLst>
      <p:ext uri="{BB962C8B-B14F-4D97-AF65-F5344CB8AC3E}">
        <p14:creationId xmlns:p14="http://schemas.microsoft.com/office/powerpoint/2010/main" val="376154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функции кнопок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40" y="1600200"/>
            <a:ext cx="7882719" cy="4525963"/>
          </a:xfrm>
        </p:spPr>
      </p:pic>
    </p:spTree>
    <p:extLst>
      <p:ext uri="{BB962C8B-B14F-4D97-AF65-F5344CB8AC3E}">
        <p14:creationId xmlns:p14="http://schemas.microsoft.com/office/powerpoint/2010/main" val="652187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lay_music</a:t>
            </a:r>
            <a:r>
              <a:rPr lang="en-US" dirty="0" smtClean="0"/>
              <a:t>()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10" y="1600200"/>
            <a:ext cx="7189779" cy="4525963"/>
          </a:xfrm>
        </p:spPr>
      </p:pic>
    </p:spTree>
    <p:extLst>
      <p:ext uri="{BB962C8B-B14F-4D97-AF65-F5344CB8AC3E}">
        <p14:creationId xmlns:p14="http://schemas.microsoft.com/office/powerpoint/2010/main" val="4201898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Mp3 Player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30" y="2220953"/>
            <a:ext cx="2274388" cy="366546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72" y="1340768"/>
            <a:ext cx="3024336" cy="5223152"/>
          </a:xfrm>
          <a:prstGeom prst="rect">
            <a:avLst/>
          </a:prstGeom>
        </p:spPr>
      </p:pic>
      <p:pic>
        <p:nvPicPr>
          <p:cNvPr id="2050" name="Picture 2" descr="C:\Users\Daniil\Desktop\Плеер 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733500"/>
            <a:ext cx="5398328" cy="443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6129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19</Words>
  <Application>Microsoft Office PowerPoint</Application>
  <PresentationFormat>Экран 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Mp3 Player</vt:lpstr>
      <vt:lpstr>class Player(QMainWindow)</vt:lpstr>
      <vt:lpstr>addControls()</vt:lpstr>
      <vt:lpstr>Основные функции кнопок</vt:lpstr>
      <vt:lpstr>play_music()</vt:lpstr>
      <vt:lpstr>Mp3 Player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Mp3 Player</dc:title>
  <dc:creator>Daniil</dc:creator>
  <cp:lastModifiedBy>Пользователь Windows</cp:lastModifiedBy>
  <cp:revision>2</cp:revision>
  <dcterms:created xsi:type="dcterms:W3CDTF">2018-12-17T11:02:57Z</dcterms:created>
  <dcterms:modified xsi:type="dcterms:W3CDTF">2018-12-17T11:19:57Z</dcterms:modified>
</cp:coreProperties>
</file>