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31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69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3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8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5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22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4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0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0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5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7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C71EC6-210F-42DE-9C53-41977AD35B3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2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Mp3 Player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Проект выполнил: Забавников Даниил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149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Player(</a:t>
            </a:r>
            <a:r>
              <a:rPr lang="en-US" dirty="0" err="1" smtClean="0"/>
              <a:t>QMainWindow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90" y="1731963"/>
            <a:ext cx="4962282" cy="4059237"/>
          </a:xfrm>
        </p:spPr>
      </p:pic>
    </p:spTree>
    <p:extLst>
      <p:ext uri="{BB962C8B-B14F-4D97-AF65-F5344CB8AC3E}">
        <p14:creationId xmlns:p14="http://schemas.microsoft.com/office/powerpoint/2010/main" val="218444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addControls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70" y="1731963"/>
            <a:ext cx="6293523" cy="4059237"/>
          </a:xfrm>
        </p:spPr>
      </p:pic>
    </p:spTree>
    <p:extLst>
      <p:ext uri="{BB962C8B-B14F-4D97-AF65-F5344CB8AC3E}">
        <p14:creationId xmlns:p14="http://schemas.microsoft.com/office/powerpoint/2010/main" val="376154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 кнопок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3" y="1731963"/>
            <a:ext cx="7069837" cy="4059237"/>
          </a:xfrm>
        </p:spPr>
      </p:pic>
    </p:spTree>
    <p:extLst>
      <p:ext uri="{BB962C8B-B14F-4D97-AF65-F5344CB8AC3E}">
        <p14:creationId xmlns:p14="http://schemas.microsoft.com/office/powerpoint/2010/main" val="65218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lay_music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54" y="1731963"/>
            <a:ext cx="6448355" cy="4059237"/>
          </a:xfrm>
        </p:spPr>
      </p:pic>
    </p:spTree>
    <p:extLst>
      <p:ext uri="{BB962C8B-B14F-4D97-AF65-F5344CB8AC3E}">
        <p14:creationId xmlns:p14="http://schemas.microsoft.com/office/powerpoint/2010/main" val="420189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Player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0" y="2220953"/>
            <a:ext cx="2274388" cy="366546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" y="1340768"/>
            <a:ext cx="3024336" cy="5223152"/>
          </a:xfrm>
          <a:prstGeom prst="rect">
            <a:avLst/>
          </a:prstGeom>
        </p:spPr>
      </p:pic>
      <p:pic>
        <p:nvPicPr>
          <p:cNvPr id="2050" name="Picture 2" descr="C:\Users\Daniil\Desktop\Плеер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33500"/>
            <a:ext cx="5398328" cy="44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12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16</TotalTime>
  <Words>19</Words>
  <Application>Microsoft Office PowerPoint</Application>
  <PresentationFormat>Экран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Грифель</vt:lpstr>
      <vt:lpstr>Mp3 Player</vt:lpstr>
      <vt:lpstr>class Player(QMainWindow)</vt:lpstr>
      <vt:lpstr>addControls()</vt:lpstr>
      <vt:lpstr>Основные функции кнопок</vt:lpstr>
      <vt:lpstr>play_music()</vt:lpstr>
      <vt:lpstr>Mp3 Player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Player</dc:title>
  <dc:creator>Daniil</dc:creator>
  <cp:lastModifiedBy>Яндекс Лицей</cp:lastModifiedBy>
  <cp:revision>3</cp:revision>
  <dcterms:created xsi:type="dcterms:W3CDTF">2018-12-17T11:02:57Z</dcterms:created>
  <dcterms:modified xsi:type="dcterms:W3CDTF">2018-12-17T13:40:12Z</dcterms:modified>
</cp:coreProperties>
</file>