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9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3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2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0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5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2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>
                <a:effectLst/>
              </a:rPr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Проект выполнил: Забавников Даниил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4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9050"/>
            <a:ext cx="8105775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6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48680"/>
            <a:ext cx="85534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0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Daniil\Desktop\RndEvTonV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6" y="1052736"/>
            <a:ext cx="7981940" cy="382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Daniil\Desktop\DXs0Bf6ZF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09286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Daniil\Desktop\BWEQNpF5-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584878" cy="48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4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26</TotalTime>
  <Words>6</Words>
  <Application>Microsoft Office PowerPoint</Application>
  <PresentationFormat>Экран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Грифель</vt:lpstr>
      <vt:lpstr>WebServer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Daniil</dc:creator>
  <cp:lastModifiedBy>Пользователь Windows</cp:lastModifiedBy>
  <cp:revision>5</cp:revision>
  <dcterms:created xsi:type="dcterms:W3CDTF">2018-12-17T11:02:57Z</dcterms:created>
  <dcterms:modified xsi:type="dcterms:W3CDTF">2019-04-29T05:52:44Z</dcterms:modified>
</cp:coreProperties>
</file>