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0" r:id="rId3"/>
    <p:sldId id="259" r:id="rId4"/>
    <p:sldId id="262" r:id="rId5"/>
    <p:sldId id="261" r:id="rId6"/>
    <p:sldId id="265" r:id="rId7"/>
    <p:sldId id="266" r:id="rId8"/>
    <p:sldId id="267" r:id="rId9"/>
    <p:sldId id="268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9106A-BA64-4AFE-955D-4A6F29114401}" v="10" dt="2024-12-03T08:01:5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ДИС Жарчиковы" userId="ab96d0321ed2d0cd" providerId="LiveId" clId="{75A9106A-BA64-4AFE-955D-4A6F29114401}"/>
    <pc:docChg chg="undo redo custSel modSld">
      <pc:chgData name="ДДИС Жарчиковы" userId="ab96d0321ed2d0cd" providerId="LiveId" clId="{75A9106A-BA64-4AFE-955D-4A6F29114401}" dt="2024-12-03T08:12:34.386" v="204"/>
      <pc:docMkLst>
        <pc:docMk/>
      </pc:docMkLst>
      <pc:sldChg chg="addSp delSp modSp mod setBg">
        <pc:chgData name="ДДИС Жарчиковы" userId="ab96d0321ed2d0cd" providerId="LiveId" clId="{75A9106A-BA64-4AFE-955D-4A6F29114401}" dt="2024-12-02T20:21:36.818" v="52" actId="26606"/>
        <pc:sldMkLst>
          <pc:docMk/>
          <pc:sldMk cId="2580811854" sldId="259"/>
        </pc:sldMkLst>
        <pc:spChg chg="add del mod">
          <ac:chgData name="ДДИС Жарчиковы" userId="ab96d0321ed2d0cd" providerId="LiveId" clId="{75A9106A-BA64-4AFE-955D-4A6F29114401}" dt="2024-12-02T20:21:27.581" v="51"/>
          <ac:spMkLst>
            <pc:docMk/>
            <pc:sldMk cId="2580811854" sldId="259"/>
            <ac:spMk id="3" creationId="{38B0CE75-2BEC-2EAA-C800-F29177B68FB3}"/>
          </ac:spMkLst>
        </pc:spChg>
        <pc:spChg chg="mod">
          <ac:chgData name="ДДИС Жарчиковы" userId="ab96d0321ed2d0cd" providerId="LiveId" clId="{75A9106A-BA64-4AFE-955D-4A6F29114401}" dt="2024-12-02T20:21:36.818" v="52" actId="26606"/>
          <ac:spMkLst>
            <pc:docMk/>
            <pc:sldMk cId="2580811854" sldId="259"/>
            <ac:spMk id="10" creationId="{D2EB02BD-057C-945B-726F-AD230F45560A}"/>
          </ac:spMkLst>
        </pc:spChg>
        <pc:spChg chg="del mod">
          <ac:chgData name="ДДИС Жарчиковы" userId="ab96d0321ed2d0cd" providerId="LiveId" clId="{75A9106A-BA64-4AFE-955D-4A6F29114401}" dt="2024-12-02T20:19:04.421" v="38" actId="21"/>
          <ac:spMkLst>
            <pc:docMk/>
            <pc:sldMk cId="2580811854" sldId="259"/>
            <ac:spMk id="11" creationId="{8D47203F-35C4-0746-5DEA-738D4DD80011}"/>
          </ac:spMkLst>
        </pc:spChg>
        <pc:spChg chg="add">
          <ac:chgData name="ДДИС Жарчиковы" userId="ab96d0321ed2d0cd" providerId="LiveId" clId="{75A9106A-BA64-4AFE-955D-4A6F29114401}" dt="2024-12-02T20:21:36.818" v="52" actId="26606"/>
          <ac:spMkLst>
            <pc:docMk/>
            <pc:sldMk cId="2580811854" sldId="259"/>
            <ac:spMk id="15" creationId="{D4771268-CB57-404A-9271-370EB28F6090}"/>
          </ac:spMkLst>
        </pc:spChg>
        <pc:picChg chg="del mod">
          <ac:chgData name="ДДИС Жарчиковы" userId="ab96d0321ed2d0cd" providerId="LiveId" clId="{75A9106A-BA64-4AFE-955D-4A6F29114401}" dt="2024-12-02T20:19:18.577" v="42" actId="478"/>
          <ac:picMkLst>
            <pc:docMk/>
            <pc:sldMk cId="2580811854" sldId="259"/>
            <ac:picMk id="4" creationId="{FCD46814-B3FE-8B4D-82CF-1986905E2391}"/>
          </ac:picMkLst>
        </pc:picChg>
        <pc:picChg chg="add mod">
          <ac:chgData name="ДДИС Жарчиковы" userId="ab96d0321ed2d0cd" providerId="LiveId" clId="{75A9106A-BA64-4AFE-955D-4A6F29114401}" dt="2024-12-02T20:21:36.818" v="52" actId="26606"/>
          <ac:picMkLst>
            <pc:docMk/>
            <pc:sldMk cId="2580811854" sldId="259"/>
            <ac:picMk id="5" creationId="{8ED1573D-60C8-09E4-6775-BC94CF03CB6E}"/>
          </ac:picMkLst>
        </pc:picChg>
      </pc:sldChg>
      <pc:sldChg chg="modSp mod">
        <pc:chgData name="ДДИС Жарчиковы" userId="ab96d0321ed2d0cd" providerId="LiveId" clId="{75A9106A-BA64-4AFE-955D-4A6F29114401}" dt="2024-12-02T20:17:21.468" v="34" actId="113"/>
        <pc:sldMkLst>
          <pc:docMk/>
          <pc:sldMk cId="4063126054" sldId="260"/>
        </pc:sldMkLst>
        <pc:spChg chg="mod">
          <ac:chgData name="ДДИС Жарчиковы" userId="ab96d0321ed2d0cd" providerId="LiveId" clId="{75A9106A-BA64-4AFE-955D-4A6F29114401}" dt="2024-12-02T20:17:21.468" v="34" actId="113"/>
          <ac:spMkLst>
            <pc:docMk/>
            <pc:sldMk cId="4063126054" sldId="260"/>
            <ac:spMk id="3" creationId="{974B8142-C22A-4802-B436-85B051716A5D}"/>
          </ac:spMkLst>
        </pc:spChg>
      </pc:sldChg>
      <pc:sldChg chg="addSp delSp modSp mod setBg">
        <pc:chgData name="ДДИС Жарчиковы" userId="ab96d0321ed2d0cd" providerId="LiveId" clId="{75A9106A-BA64-4AFE-955D-4A6F29114401}" dt="2024-12-02T20:25:13.153" v="78" actId="26606"/>
        <pc:sldMkLst>
          <pc:docMk/>
          <pc:sldMk cId="2822949128" sldId="261"/>
        </pc:sldMkLst>
        <pc:spChg chg="add del mod">
          <ac:chgData name="ДДИС Жарчиковы" userId="ab96d0321ed2d0cd" providerId="LiveId" clId="{75A9106A-BA64-4AFE-955D-4A6F29114401}" dt="2024-12-02T20:25:01.152" v="73"/>
          <ac:spMkLst>
            <pc:docMk/>
            <pc:sldMk cId="2822949128" sldId="261"/>
            <ac:spMk id="3" creationId="{1CF4E006-EF3D-06B4-2D3A-ACEF33123B59}"/>
          </ac:spMkLst>
        </pc:spChg>
        <pc:spChg chg="mod">
          <ac:chgData name="ДДИС Жарчиковы" userId="ab96d0321ed2d0cd" providerId="LiveId" clId="{75A9106A-BA64-4AFE-955D-4A6F29114401}" dt="2024-12-02T20:25:13.153" v="78" actId="26606"/>
          <ac:spMkLst>
            <pc:docMk/>
            <pc:sldMk cId="2822949128" sldId="261"/>
            <ac:spMk id="5" creationId="{FC93FC2B-81E1-ED8F-A920-035B29BE0047}"/>
          </ac:spMkLst>
        </pc:spChg>
        <pc:spChg chg="add del">
          <ac:chgData name="ДДИС Жарчиковы" userId="ab96d0321ed2d0cd" providerId="LiveId" clId="{75A9106A-BA64-4AFE-955D-4A6F29114401}" dt="2024-12-02T20:25:10.746" v="75" actId="26606"/>
          <ac:spMkLst>
            <pc:docMk/>
            <pc:sldMk cId="2822949128" sldId="261"/>
            <ac:spMk id="9" creationId="{03261AD4-3264-4001-2FE8-559914DD0DE5}"/>
          </ac:spMkLst>
        </pc:spChg>
        <pc:spChg chg="add del">
          <ac:chgData name="ДДИС Жарчиковы" userId="ab96d0321ed2d0cd" providerId="LiveId" clId="{75A9106A-BA64-4AFE-955D-4A6F29114401}" dt="2024-12-02T20:25:13.153" v="77" actId="26606"/>
          <ac:spMkLst>
            <pc:docMk/>
            <pc:sldMk cId="2822949128" sldId="261"/>
            <ac:spMk id="10" creationId="{D12DDE76-C203-4047-9998-63900085B5E8}"/>
          </ac:spMkLst>
        </pc:spChg>
        <pc:spChg chg="add del">
          <ac:chgData name="ДДИС Жарчиковы" userId="ab96d0321ed2d0cd" providerId="LiveId" clId="{75A9106A-BA64-4AFE-955D-4A6F29114401}" dt="2024-12-02T20:25:10.746" v="75" actId="26606"/>
          <ac:spMkLst>
            <pc:docMk/>
            <pc:sldMk cId="2822949128" sldId="261"/>
            <ac:spMk id="12" creationId="{2B97F24A-32CE-4C1C-A50D-3016B394DCFB}"/>
          </ac:spMkLst>
        </pc:spChg>
        <pc:spChg chg="add">
          <ac:chgData name="ДДИС Жарчиковы" userId="ab96d0321ed2d0cd" providerId="LiveId" clId="{75A9106A-BA64-4AFE-955D-4A6F29114401}" dt="2024-12-02T20:25:13.153" v="78" actId="26606"/>
          <ac:spMkLst>
            <pc:docMk/>
            <pc:sldMk cId="2822949128" sldId="261"/>
            <ac:spMk id="13" creationId="{D4771268-CB57-404A-9271-370EB28F6090}"/>
          </ac:spMkLst>
        </pc:spChg>
        <pc:spChg chg="add del">
          <ac:chgData name="ДДИС Жарчиковы" userId="ab96d0321ed2d0cd" providerId="LiveId" clId="{75A9106A-BA64-4AFE-955D-4A6F29114401}" dt="2024-12-02T20:25:10.746" v="75" actId="26606"/>
          <ac:spMkLst>
            <pc:docMk/>
            <pc:sldMk cId="2822949128" sldId="261"/>
            <ac:spMk id="14" creationId="{CD8B4F24-440B-49E9-B85D-733523DC064B}"/>
          </ac:spMkLst>
        </pc:spChg>
        <pc:picChg chg="add mod">
          <ac:chgData name="ДДИС Жарчиковы" userId="ab96d0321ed2d0cd" providerId="LiveId" clId="{75A9106A-BA64-4AFE-955D-4A6F29114401}" dt="2024-12-02T20:25:13.153" v="78" actId="26606"/>
          <ac:picMkLst>
            <pc:docMk/>
            <pc:sldMk cId="2822949128" sldId="261"/>
            <ac:picMk id="4" creationId="{C6CC476E-F426-6A7E-6A77-1466F0FD114F}"/>
          </ac:picMkLst>
        </pc:picChg>
        <pc:picChg chg="del">
          <ac:chgData name="ДДИС Жарчиковы" userId="ab96d0321ed2d0cd" providerId="LiveId" clId="{75A9106A-BA64-4AFE-955D-4A6F29114401}" dt="2024-12-02T20:24:58.144" v="71" actId="478"/>
          <ac:picMkLst>
            <pc:docMk/>
            <pc:sldMk cId="2822949128" sldId="261"/>
            <ac:picMk id="8" creationId="{A78239D2-F7F2-8192-76B1-A83F76D5A8C1}"/>
          </ac:picMkLst>
        </pc:picChg>
      </pc:sldChg>
      <pc:sldChg chg="addSp delSp modSp mod setBg">
        <pc:chgData name="ДДИС Жарчиковы" userId="ab96d0321ed2d0cd" providerId="LiveId" clId="{75A9106A-BA64-4AFE-955D-4A6F29114401}" dt="2024-12-02T20:23:44.905" v="69" actId="255"/>
        <pc:sldMkLst>
          <pc:docMk/>
          <pc:sldMk cId="3709838821" sldId="262"/>
        </pc:sldMkLst>
        <pc:spChg chg="add del mod">
          <ac:chgData name="ДДИС Жарчиковы" userId="ab96d0321ed2d0cd" providerId="LiveId" clId="{75A9106A-BA64-4AFE-955D-4A6F29114401}" dt="2024-12-02T20:22:41.433" v="55"/>
          <ac:spMkLst>
            <pc:docMk/>
            <pc:sldMk cId="3709838821" sldId="262"/>
            <ac:spMk id="3" creationId="{8343D657-42E3-E11A-CEFD-DFE21673FF7C}"/>
          </ac:spMkLst>
        </pc:spChg>
        <pc:spChg chg="mod">
          <ac:chgData name="ДДИС Жарчиковы" userId="ab96d0321ed2d0cd" providerId="LiveId" clId="{75A9106A-BA64-4AFE-955D-4A6F29114401}" dt="2024-12-02T20:23:28.602" v="68" actId="255"/>
          <ac:spMkLst>
            <pc:docMk/>
            <pc:sldMk cId="3709838821" sldId="262"/>
            <ac:spMk id="10" creationId="{DD05A0E9-99C2-8B63-134A-20BBF61B4B70}"/>
          </ac:spMkLst>
        </pc:spChg>
        <pc:spChg chg="mod">
          <ac:chgData name="ДДИС Жарчиковы" userId="ab96d0321ed2d0cd" providerId="LiveId" clId="{75A9106A-BA64-4AFE-955D-4A6F29114401}" dt="2024-12-02T20:23:44.905" v="69" actId="255"/>
          <ac:spMkLst>
            <pc:docMk/>
            <pc:sldMk cId="3709838821" sldId="262"/>
            <ac:spMk id="11" creationId="{461CC98C-7620-D0FE-6A43-0C5D1234AC26}"/>
          </ac:spMkLst>
        </pc:spChg>
        <pc:grpChg chg="add del">
          <ac:chgData name="ДДИС Жарчиковы" userId="ab96d0321ed2d0cd" providerId="LiveId" clId="{75A9106A-BA64-4AFE-955D-4A6F29114401}" dt="2024-12-02T20:22:48.884" v="57" actId="26606"/>
          <ac:grpSpMkLst>
            <pc:docMk/>
            <pc:sldMk cId="3709838821" sldId="262"/>
            <ac:grpSpMk id="16" creationId="{6258F736-B256-8039-9DC6-F4E49A5C5AD5}"/>
          </ac:grpSpMkLst>
        </pc:grpChg>
        <pc:picChg chg="add mod">
          <ac:chgData name="ДДИС Жарчиковы" userId="ab96d0321ed2d0cd" providerId="LiveId" clId="{75A9106A-BA64-4AFE-955D-4A6F29114401}" dt="2024-12-02T20:22:48.884" v="57" actId="26606"/>
          <ac:picMkLst>
            <pc:docMk/>
            <pc:sldMk cId="3709838821" sldId="262"/>
            <ac:picMk id="4" creationId="{73D5C10E-3F80-EFA8-484D-5F6C83D2D241}"/>
          </ac:picMkLst>
        </pc:picChg>
        <pc:picChg chg="del">
          <ac:chgData name="ДДИС Жарчиковы" userId="ab96d0321ed2d0cd" providerId="LiveId" clId="{75A9106A-BA64-4AFE-955D-4A6F29114401}" dt="2024-12-02T20:22:38.387" v="53" actId="478"/>
          <ac:picMkLst>
            <pc:docMk/>
            <pc:sldMk cId="3709838821" sldId="262"/>
            <ac:picMk id="5" creationId="{E895FEAC-268F-C8C9-D8CB-066AC0547D5A}"/>
          </ac:picMkLst>
        </pc:picChg>
      </pc:sldChg>
      <pc:sldChg chg="addSp delSp modSp mod">
        <pc:chgData name="ДДИС Жарчиковы" userId="ab96d0321ed2d0cd" providerId="LiveId" clId="{75A9106A-BA64-4AFE-955D-4A6F29114401}" dt="2024-12-03T07:52:34.616" v="86" actId="1076"/>
        <pc:sldMkLst>
          <pc:docMk/>
          <pc:sldMk cId="3428176749" sldId="265"/>
        </pc:sldMkLst>
        <pc:spChg chg="add del mod">
          <ac:chgData name="ДДИС Жарчиковы" userId="ab96d0321ed2d0cd" providerId="LiveId" clId="{75A9106A-BA64-4AFE-955D-4A6F29114401}" dt="2024-12-03T07:52:24.157" v="83"/>
          <ac:spMkLst>
            <pc:docMk/>
            <pc:sldMk cId="3428176749" sldId="265"/>
            <ac:spMk id="5" creationId="{19A248C2-AF76-1410-C7EB-161BA57BACED}"/>
          </ac:spMkLst>
        </pc:spChg>
        <pc:picChg chg="del">
          <ac:chgData name="ДДИС Жарчиковы" userId="ab96d0321ed2d0cd" providerId="LiveId" clId="{75A9106A-BA64-4AFE-955D-4A6F29114401}" dt="2024-12-03T07:52:05.342" v="79" actId="21"/>
          <ac:picMkLst>
            <pc:docMk/>
            <pc:sldMk cId="3428176749" sldId="265"/>
            <ac:picMk id="4" creationId="{81FAB6C7-6641-33DB-C844-8B1DAE0656E2}"/>
          </ac:picMkLst>
        </pc:picChg>
        <pc:picChg chg="add mod">
          <ac:chgData name="ДДИС Жарчиковы" userId="ab96d0321ed2d0cd" providerId="LiveId" clId="{75A9106A-BA64-4AFE-955D-4A6F29114401}" dt="2024-12-03T07:52:08.071" v="81"/>
          <ac:picMkLst>
            <pc:docMk/>
            <pc:sldMk cId="3428176749" sldId="265"/>
            <ac:picMk id="6" creationId="{81FAB6C7-6641-33DB-C844-8B1DAE0656E2}"/>
          </ac:picMkLst>
        </pc:picChg>
        <pc:picChg chg="add mod">
          <ac:chgData name="ДДИС Жарчиковы" userId="ab96d0321ed2d0cd" providerId="LiveId" clId="{75A9106A-BA64-4AFE-955D-4A6F29114401}" dt="2024-12-03T07:52:34.616" v="86" actId="1076"/>
          <ac:picMkLst>
            <pc:docMk/>
            <pc:sldMk cId="3428176749" sldId="265"/>
            <ac:picMk id="7" creationId="{7D6AE949-EEA3-D1AB-EA39-8BB8E5F2DD9B}"/>
          </ac:picMkLst>
        </pc:picChg>
      </pc:sldChg>
      <pc:sldChg chg="addSp delSp modSp mod">
        <pc:chgData name="ДДИС Жарчиковы" userId="ab96d0321ed2d0cd" providerId="LiveId" clId="{75A9106A-BA64-4AFE-955D-4A6F29114401}" dt="2024-12-03T07:59:56.397" v="91" actId="1076"/>
        <pc:sldMkLst>
          <pc:docMk/>
          <pc:sldMk cId="458509903" sldId="266"/>
        </pc:sldMkLst>
        <pc:spChg chg="add del mod">
          <ac:chgData name="ДДИС Жарчиковы" userId="ab96d0321ed2d0cd" providerId="LiveId" clId="{75A9106A-BA64-4AFE-955D-4A6F29114401}" dt="2024-12-03T07:59:47.959" v="89"/>
          <ac:spMkLst>
            <pc:docMk/>
            <pc:sldMk cId="458509903" sldId="266"/>
            <ac:spMk id="5" creationId="{503DD5E9-DDDE-AFE7-2DD7-849589FE2B38}"/>
          </ac:spMkLst>
        </pc:spChg>
        <pc:picChg chg="del">
          <ac:chgData name="ДДИС Жарчиковы" userId="ab96d0321ed2d0cd" providerId="LiveId" clId="{75A9106A-BA64-4AFE-955D-4A6F29114401}" dt="2024-12-03T07:59:37.548" v="87" actId="21"/>
          <ac:picMkLst>
            <pc:docMk/>
            <pc:sldMk cId="458509903" sldId="266"/>
            <ac:picMk id="4" creationId="{ED8E40BC-FE62-FAB9-A762-B3612229AFF4}"/>
          </ac:picMkLst>
        </pc:picChg>
        <pc:picChg chg="add mod">
          <ac:chgData name="ДДИС Жарчиковы" userId="ab96d0321ed2d0cd" providerId="LiveId" clId="{75A9106A-BA64-4AFE-955D-4A6F29114401}" dt="2024-12-03T07:59:56.397" v="91" actId="1076"/>
          <ac:picMkLst>
            <pc:docMk/>
            <pc:sldMk cId="458509903" sldId="266"/>
            <ac:picMk id="6" creationId="{AE1F784D-1BF8-489B-90EB-90649113237C}"/>
          </ac:picMkLst>
        </pc:picChg>
      </pc:sldChg>
      <pc:sldChg chg="addSp delSp modSp mod">
        <pc:chgData name="ДДИС Жарчиковы" userId="ab96d0321ed2d0cd" providerId="LiveId" clId="{75A9106A-BA64-4AFE-955D-4A6F29114401}" dt="2024-12-03T08:08:26.670" v="177" actId="1076"/>
        <pc:sldMkLst>
          <pc:docMk/>
          <pc:sldMk cId="4105061525" sldId="267"/>
        </pc:sldMkLst>
        <pc:spChg chg="mod">
          <ac:chgData name="ДДИС Жарчиковы" userId="ab96d0321ed2d0cd" providerId="LiveId" clId="{75A9106A-BA64-4AFE-955D-4A6F29114401}" dt="2024-12-03T08:00:38.367" v="123" actId="20577"/>
          <ac:spMkLst>
            <pc:docMk/>
            <pc:sldMk cId="4105061525" sldId="267"/>
            <ac:spMk id="2" creationId="{233FE3EE-4FA9-33E1-15C6-7311A0643C03}"/>
          </ac:spMkLst>
        </pc:spChg>
        <pc:spChg chg="add del mod">
          <ac:chgData name="ДДИС Жарчиковы" userId="ab96d0321ed2d0cd" providerId="LiveId" clId="{75A9106A-BA64-4AFE-955D-4A6F29114401}" dt="2024-12-03T08:00:52.340" v="126"/>
          <ac:spMkLst>
            <pc:docMk/>
            <pc:sldMk cId="4105061525" sldId="267"/>
            <ac:spMk id="4" creationId="{4D33874F-D158-F364-2AAE-20643AC7EBB2}"/>
          </ac:spMkLst>
        </pc:spChg>
        <pc:picChg chg="del">
          <ac:chgData name="ДДИС Жарчиковы" userId="ab96d0321ed2d0cd" providerId="LiveId" clId="{75A9106A-BA64-4AFE-955D-4A6F29114401}" dt="2024-12-03T08:00:42.963" v="124" actId="21"/>
          <ac:picMkLst>
            <pc:docMk/>
            <pc:sldMk cId="4105061525" sldId="267"/>
            <ac:picMk id="5" creationId="{DCBE71BB-693D-3438-C851-9BF0BD4F387F}"/>
          </ac:picMkLst>
        </pc:picChg>
        <pc:picChg chg="add mod">
          <ac:chgData name="ДДИС Жарчиковы" userId="ab96d0321ed2d0cd" providerId="LiveId" clId="{75A9106A-BA64-4AFE-955D-4A6F29114401}" dt="2024-12-03T08:08:26.670" v="177" actId="1076"/>
          <ac:picMkLst>
            <pc:docMk/>
            <pc:sldMk cId="4105061525" sldId="267"/>
            <ac:picMk id="6" creationId="{1ED6609D-8849-54D0-57BD-E0E66A6E27A3}"/>
          </ac:picMkLst>
        </pc:picChg>
      </pc:sldChg>
      <pc:sldChg chg="addSp delSp modSp mod">
        <pc:chgData name="ДДИС Жарчиковы" userId="ab96d0321ed2d0cd" providerId="LiveId" clId="{75A9106A-BA64-4AFE-955D-4A6F29114401}" dt="2024-12-03T08:01:59.768" v="176"/>
        <pc:sldMkLst>
          <pc:docMk/>
          <pc:sldMk cId="2457218882" sldId="268"/>
        </pc:sldMkLst>
        <pc:spChg chg="mod">
          <ac:chgData name="ДДИС Жарчиковы" userId="ab96d0321ed2d0cd" providerId="LiveId" clId="{75A9106A-BA64-4AFE-955D-4A6F29114401}" dt="2024-12-03T08:01:47.474" v="173" actId="20577"/>
          <ac:spMkLst>
            <pc:docMk/>
            <pc:sldMk cId="2457218882" sldId="268"/>
            <ac:spMk id="2" creationId="{4FA4197D-65E7-34C5-496B-0409167E3CA7}"/>
          </ac:spMkLst>
        </pc:spChg>
        <pc:spChg chg="add del mod">
          <ac:chgData name="ДДИС Жарчиковы" userId="ab96d0321ed2d0cd" providerId="LiveId" clId="{75A9106A-BA64-4AFE-955D-4A6F29114401}" dt="2024-12-03T08:01:59.768" v="176"/>
          <ac:spMkLst>
            <pc:docMk/>
            <pc:sldMk cId="2457218882" sldId="268"/>
            <ac:spMk id="5" creationId="{3D513F52-700B-695D-58CC-35C92AB52B50}"/>
          </ac:spMkLst>
        </pc:spChg>
        <pc:picChg chg="del">
          <ac:chgData name="ДДИС Жарчиковы" userId="ab96d0321ed2d0cd" providerId="LiveId" clId="{75A9106A-BA64-4AFE-955D-4A6F29114401}" dt="2024-12-03T08:01:53.236" v="174" actId="21"/>
          <ac:picMkLst>
            <pc:docMk/>
            <pc:sldMk cId="2457218882" sldId="268"/>
            <ac:picMk id="4" creationId="{2F2FCF2D-6DE3-5DC8-75B2-E60C9B483C7C}"/>
          </ac:picMkLst>
        </pc:picChg>
        <pc:picChg chg="add mod">
          <ac:chgData name="ДДИС Жарчиковы" userId="ab96d0321ed2d0cd" providerId="LiveId" clId="{75A9106A-BA64-4AFE-955D-4A6F29114401}" dt="2024-12-03T08:01:59.768" v="176"/>
          <ac:picMkLst>
            <pc:docMk/>
            <pc:sldMk cId="2457218882" sldId="268"/>
            <ac:picMk id="6" creationId="{045F353B-0B9E-DE36-2A4C-517E8D79B1F4}"/>
          </ac:picMkLst>
        </pc:picChg>
      </pc:sldChg>
      <pc:sldChg chg="modSp mod">
        <pc:chgData name="ДДИС Жарчиковы" userId="ab96d0321ed2d0cd" providerId="LiveId" clId="{75A9106A-BA64-4AFE-955D-4A6F29114401}" dt="2024-12-03T08:12:34.386" v="204"/>
        <pc:sldMkLst>
          <pc:docMk/>
          <pc:sldMk cId="959428074" sldId="272"/>
        </pc:sldMkLst>
        <pc:spChg chg="mod">
          <ac:chgData name="ДДИС Жарчиковы" userId="ab96d0321ed2d0cd" providerId="LiveId" clId="{75A9106A-BA64-4AFE-955D-4A6F29114401}" dt="2024-12-03T08:12:34.386" v="204"/>
          <ac:spMkLst>
            <pc:docMk/>
            <pc:sldMk cId="959428074" sldId="272"/>
            <ac:spMk id="3" creationId="{8A455C0F-5872-1213-42A7-E0A777A7C5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3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9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3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78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9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9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7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4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511F-D53D-4FB9-9DC5-516494DF7C4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98FE-9269-432F-B1D4-78E161907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8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ECFE3-5E85-C8E7-F335-D7BC489DE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253809"/>
          </a:xfrm>
        </p:spPr>
        <p:txBody>
          <a:bodyPr/>
          <a:lstStyle/>
          <a:p>
            <a:r>
              <a:rPr lang="ru-RU" dirty="0">
                <a:latin typeface="+mn-lt"/>
              </a:rPr>
              <a:t>КУРСОВАЯ РАБОТА</a:t>
            </a:r>
            <a:br>
              <a:rPr lang="en-US" dirty="0"/>
            </a:br>
            <a:r>
              <a:rPr lang="ru-RU" sz="1800" dirty="0"/>
              <a:t>по ПМ.05 Проектирование и разработка информационных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11BC8C-7AB9-1C40-BC74-9285784FD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1553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На тему: «Разработка информационной системы</a:t>
            </a:r>
          </a:p>
          <a:p>
            <a:r>
              <a:rPr lang="ru-RU" dirty="0"/>
              <a:t>представительства турфирмы»</a:t>
            </a:r>
          </a:p>
          <a:p>
            <a:r>
              <a:rPr lang="ru-RU" dirty="0"/>
              <a:t>Выполнил: студент группы 42П </a:t>
            </a:r>
            <a:r>
              <a:rPr lang="ru-RU" dirty="0" err="1"/>
              <a:t>Рыпин</a:t>
            </a:r>
            <a:r>
              <a:rPr lang="ru-RU" dirty="0"/>
              <a:t> Евгений Аркадьевич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Кисарова</a:t>
            </a:r>
            <a:r>
              <a:rPr lang="ru-RU" dirty="0"/>
              <a:t> М.В., преподаватель НЭТК</a:t>
            </a:r>
          </a:p>
        </p:txBody>
      </p:sp>
    </p:spTree>
    <p:extLst>
      <p:ext uri="{BB962C8B-B14F-4D97-AF65-F5344CB8AC3E}">
        <p14:creationId xmlns:p14="http://schemas.microsoft.com/office/powerpoint/2010/main" val="400693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D86EE-4D13-BFF4-240F-C8BA043A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55C0F-5872-1213-42A7-E0A777A7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ходе выполнения курсовой работы по разработке информационной системы удалось достичь основной цели — создать эффективный инструмент для автоматизации работы библиотеки.</a:t>
            </a:r>
          </a:p>
          <a:p>
            <a:r>
              <a:rPr lang="ru-RU" dirty="0"/>
              <a:t>На начальном этапе был проведён подробный анализ предметной области.</a:t>
            </a:r>
          </a:p>
          <a:p>
            <a:r>
              <a:rPr lang="ru-RU" dirty="0"/>
              <a:t>При реализации проекта система была успешно интегрирована с базой данных, а также разработаны роли пользователей и механизмы авторизации.</a:t>
            </a:r>
          </a:p>
          <a:p>
            <a:r>
              <a:rPr lang="ru-RU"/>
              <a:t>Завершающим этапом стало тестирование, подтвердившее корректную работу всех компонентов системы и их соответствие заданным требованиям.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42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D844CA-60DD-7DEC-4743-00153CDA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6596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9E8B8-9877-5ACC-BB87-067928D8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B8142-C22A-4802-B436-85B05171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Цель: Создать информационную систему «Библиотека», которая упростит учет и обеспечит оперативный доступ к нужной информации для сотрудников.</a:t>
            </a:r>
          </a:p>
          <a:p>
            <a:r>
              <a:rPr lang="ru-RU" sz="2000" dirty="0"/>
              <a:t>Задачи: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Провести анализ предметной области.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Определить функциональные требования к системе.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Выполнить моделирование структуры данных.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Выбрать методы и инструменты для разработки.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Настроить подключение системы к базе данных.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Реализовать механизм авторизации и разграничения ролей пользователей.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Разработать удобные интерфейсы для пользователей.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Провести тестирование программного обеспечения.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31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2EB02BD-057C-945B-726F-AD230F45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Use-case диаграмма</a:t>
            </a:r>
          </a:p>
        </p:txBody>
      </p:sp>
      <p:pic>
        <p:nvPicPr>
          <p:cNvPr id="5" name="Объект 4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ED1573D-60C8-09E4-6775-BC94CF03C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573" y="643466"/>
            <a:ext cx="63101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E02B-578C-79A0-A9E3-11441CEC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D05A0E9-99C2-8B63-134A-20BBF61B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Activity </a:t>
            </a:r>
            <a:r>
              <a:rPr lang="ru-RU" sz="3600" dirty="0"/>
              <a:t>диаграмма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61CC98C-7620-D0FE-6A43-0C5D1234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18839" cy="3811588"/>
          </a:xfrm>
        </p:spPr>
        <p:txBody>
          <a:bodyPr>
            <a:normAutofit/>
          </a:bodyPr>
          <a:lstStyle/>
          <a:p>
            <a:r>
              <a:rPr lang="ru-RU" sz="1800" dirty="0"/>
              <a:t>Разработанная Activity диаграмма отражает основные процессы работы информационной системы «Библиотека»: авторизацию, регистрацию пользователей, изменение данных, удаление профилей, восстановление паролей</a:t>
            </a:r>
          </a:p>
        </p:txBody>
      </p:sp>
      <p:pic>
        <p:nvPicPr>
          <p:cNvPr id="4" name="Объект 3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73D5C10E-3F80-EFA8-484D-5F6C83D2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2604"/>
            <a:ext cx="6172200" cy="42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C93FC2B-81E1-ED8F-A920-035B29BE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База данных:</a:t>
            </a:r>
          </a:p>
        </p:txBody>
      </p:sp>
      <p:pic>
        <p:nvPicPr>
          <p:cNvPr id="4" name="Объект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6CC476E-F426-6A7E-6A77-1466F0FD1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08790"/>
            <a:ext cx="6780700" cy="5238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294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96062-FC30-21C5-C380-F3EDE1FA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 в систему:</a:t>
            </a:r>
          </a:p>
        </p:txBody>
      </p:sp>
      <p:pic>
        <p:nvPicPr>
          <p:cNvPr id="7" name="Объект 6" descr="Изображение выглядит как текст, снимок экрана, линия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D6AE949-EEA3-D1AB-EA39-8BB8E5F2D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96" y="2766218"/>
            <a:ext cx="4275407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1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720A3-1C2C-F73C-15CA-665BAA92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6" name="Объект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E1F784D-1BF8-489B-90EB-906491132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15" y="2263367"/>
            <a:ext cx="5363570" cy="2806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50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FE3EE-4FA9-33E1-15C6-7311A064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«Студент»:</a:t>
            </a:r>
          </a:p>
        </p:txBody>
      </p:sp>
      <p:pic>
        <p:nvPicPr>
          <p:cNvPr id="6" name="Объект 5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1ED6609D-8849-54D0-57BD-E0E66A6E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3" y="1980848"/>
            <a:ext cx="2499534" cy="3235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06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4197D-65E7-34C5-496B-0409167E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«Оценка»:</a:t>
            </a:r>
          </a:p>
        </p:txBody>
      </p:sp>
      <p:pic>
        <p:nvPicPr>
          <p:cNvPr id="6" name="Объект 5" descr="Изображение выглядит как текст, снимок экрана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45F353B-0B9E-DE36-2A4C-517E8D79B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448719"/>
            <a:ext cx="6496050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218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</TotalTime>
  <Words>236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 2013–2022</vt:lpstr>
      <vt:lpstr>КУРСОВАЯ РАБОТА по ПМ.05 Проектирование и разработка информационных систем</vt:lpstr>
      <vt:lpstr>Цели и задачи:</vt:lpstr>
      <vt:lpstr>Use-case диаграмма</vt:lpstr>
      <vt:lpstr>Activity диаграмма</vt:lpstr>
      <vt:lpstr>База данных:</vt:lpstr>
      <vt:lpstr>Окно авторизации в систему:</vt:lpstr>
      <vt:lpstr>Главная страница</vt:lpstr>
      <vt:lpstr>Страница «Студент»:</vt:lpstr>
      <vt:lpstr>Страница «Оценка»: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Evgeny Rypin</dc:creator>
  <cp:lastModifiedBy>ДДИС Жарчиковы</cp:lastModifiedBy>
  <cp:revision>5</cp:revision>
  <dcterms:created xsi:type="dcterms:W3CDTF">2024-11-20T17:13:28Z</dcterms:created>
  <dcterms:modified xsi:type="dcterms:W3CDTF">2024-12-03T08:12:36Z</dcterms:modified>
</cp:coreProperties>
</file>