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A28BE5-F203-441B-ADA3-36D0A590E72C}" v="255" dt="2023-04-24T14:40:00.397"/>
    <p1510:client id="{F0A93DAE-C7D7-430D-957A-D2809594D75B}" v="560" dt="2023-04-24T15:42:16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CE87D9-7F2C-4D2D-A219-47623C199DE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D6F83A4-F430-4011-8103-F75FE5974EA7}">
      <dgm:prSet/>
      <dgm:spPr/>
      <dgm:t>
        <a:bodyPr/>
        <a:lstStyle/>
        <a:p>
          <a:r>
            <a:rPr lang="ru-RU"/>
            <a:t>Вывод всех мест в городе (10 мест пока-что)</a:t>
          </a:r>
          <a:endParaRPr lang="en-US"/>
        </a:p>
      </dgm:t>
    </dgm:pt>
    <dgm:pt modelId="{CE6703C7-D9D0-4F2C-8986-6DB4531F67A2}" type="parTrans" cxnId="{519BC17D-1FD1-4846-818F-CB5055F67D95}">
      <dgm:prSet/>
      <dgm:spPr/>
      <dgm:t>
        <a:bodyPr/>
        <a:lstStyle/>
        <a:p>
          <a:endParaRPr lang="en-US"/>
        </a:p>
      </dgm:t>
    </dgm:pt>
    <dgm:pt modelId="{164EFA16-D832-4CD0-9E9B-60D4E7B29BE5}" type="sibTrans" cxnId="{519BC17D-1FD1-4846-818F-CB5055F67D95}">
      <dgm:prSet/>
      <dgm:spPr/>
      <dgm:t>
        <a:bodyPr/>
        <a:lstStyle/>
        <a:p>
          <a:endParaRPr lang="en-US"/>
        </a:p>
      </dgm:t>
    </dgm:pt>
    <dgm:pt modelId="{3462F8C0-206B-4A55-8E18-D7645A13F7CE}">
      <dgm:prSet/>
      <dgm:spPr/>
      <dgm:t>
        <a:bodyPr/>
        <a:lstStyle/>
        <a:p>
          <a:r>
            <a:rPr lang="ru-RU"/>
            <a:t>Возможность посмотреть место на карте или на официальном сайте</a:t>
          </a:r>
          <a:endParaRPr lang="en-US"/>
        </a:p>
      </dgm:t>
    </dgm:pt>
    <dgm:pt modelId="{3D976DA4-0BA2-477B-A5B3-F693BD46115B}" type="parTrans" cxnId="{64E06996-269A-4423-B236-D7EADEC141B8}">
      <dgm:prSet/>
      <dgm:spPr/>
      <dgm:t>
        <a:bodyPr/>
        <a:lstStyle/>
        <a:p>
          <a:endParaRPr lang="en-US"/>
        </a:p>
      </dgm:t>
    </dgm:pt>
    <dgm:pt modelId="{B3A3FDA6-F9A2-4941-9913-3E3A2F3764EE}" type="sibTrans" cxnId="{64E06996-269A-4423-B236-D7EADEC141B8}">
      <dgm:prSet/>
      <dgm:spPr/>
      <dgm:t>
        <a:bodyPr/>
        <a:lstStyle/>
        <a:p>
          <a:endParaRPr lang="en-US"/>
        </a:p>
      </dgm:t>
    </dgm:pt>
    <dgm:pt modelId="{AD757BD7-7728-42CC-9401-7F9F5CEFC870}">
      <dgm:prSet/>
      <dgm:spPr/>
      <dgm:t>
        <a:bodyPr/>
        <a:lstStyle/>
        <a:p>
          <a:r>
            <a:rPr lang="ru-RU"/>
            <a:t>Максимально простое взаимодействие</a:t>
          </a:r>
          <a:endParaRPr lang="en-US"/>
        </a:p>
      </dgm:t>
    </dgm:pt>
    <dgm:pt modelId="{99E3AFC8-A9D1-4996-A192-892317D859B0}" type="parTrans" cxnId="{858F2DFE-BB6E-4671-AA1A-6C6642C53119}">
      <dgm:prSet/>
      <dgm:spPr/>
      <dgm:t>
        <a:bodyPr/>
        <a:lstStyle/>
        <a:p>
          <a:endParaRPr lang="en-US"/>
        </a:p>
      </dgm:t>
    </dgm:pt>
    <dgm:pt modelId="{B707E738-D920-4A2D-8060-DD8D9CA09878}" type="sibTrans" cxnId="{858F2DFE-BB6E-4671-AA1A-6C6642C53119}">
      <dgm:prSet/>
      <dgm:spPr/>
      <dgm:t>
        <a:bodyPr/>
        <a:lstStyle/>
        <a:p>
          <a:endParaRPr lang="en-US"/>
        </a:p>
      </dgm:t>
    </dgm:pt>
    <dgm:pt modelId="{21FC517A-8DF1-4404-9FB5-6AB5BF58938A}" type="pres">
      <dgm:prSet presAssocID="{52CE87D9-7F2C-4D2D-A219-47623C199DEB}" presName="linear" presStyleCnt="0">
        <dgm:presLayoutVars>
          <dgm:animLvl val="lvl"/>
          <dgm:resizeHandles val="exact"/>
        </dgm:presLayoutVars>
      </dgm:prSet>
      <dgm:spPr/>
    </dgm:pt>
    <dgm:pt modelId="{8814F47A-34C1-4803-B6E6-0D6587AED7B4}" type="pres">
      <dgm:prSet presAssocID="{4D6F83A4-F430-4011-8103-F75FE5974EA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E114EE5-B72E-451B-89F9-63F1E083190E}" type="pres">
      <dgm:prSet presAssocID="{164EFA16-D832-4CD0-9E9B-60D4E7B29BE5}" presName="spacer" presStyleCnt="0"/>
      <dgm:spPr/>
    </dgm:pt>
    <dgm:pt modelId="{E4A10A79-8074-4BE2-9293-F41BF7BC8314}" type="pres">
      <dgm:prSet presAssocID="{3462F8C0-206B-4A55-8E18-D7645A13F7C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8EDE8B5-F875-475F-9D5E-304418A8D430}" type="pres">
      <dgm:prSet presAssocID="{B3A3FDA6-F9A2-4941-9913-3E3A2F3764EE}" presName="spacer" presStyleCnt="0"/>
      <dgm:spPr/>
    </dgm:pt>
    <dgm:pt modelId="{C71DFF87-1019-4024-B1F9-42962022CAB9}" type="pres">
      <dgm:prSet presAssocID="{AD757BD7-7728-42CC-9401-7F9F5CEFC87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619FE6F-1520-4FC6-9BF3-5DA44BE2334D}" type="presOf" srcId="{AD757BD7-7728-42CC-9401-7F9F5CEFC870}" destId="{C71DFF87-1019-4024-B1F9-42962022CAB9}" srcOrd="0" destOrd="0" presId="urn:microsoft.com/office/officeart/2005/8/layout/vList2"/>
    <dgm:cxn modelId="{60127757-49BF-4BB4-BA79-9FDE575E1335}" type="presOf" srcId="{52CE87D9-7F2C-4D2D-A219-47623C199DEB}" destId="{21FC517A-8DF1-4404-9FB5-6AB5BF58938A}" srcOrd="0" destOrd="0" presId="urn:microsoft.com/office/officeart/2005/8/layout/vList2"/>
    <dgm:cxn modelId="{519BC17D-1FD1-4846-818F-CB5055F67D95}" srcId="{52CE87D9-7F2C-4D2D-A219-47623C199DEB}" destId="{4D6F83A4-F430-4011-8103-F75FE5974EA7}" srcOrd="0" destOrd="0" parTransId="{CE6703C7-D9D0-4F2C-8986-6DB4531F67A2}" sibTransId="{164EFA16-D832-4CD0-9E9B-60D4E7B29BE5}"/>
    <dgm:cxn modelId="{64E06996-269A-4423-B236-D7EADEC141B8}" srcId="{52CE87D9-7F2C-4D2D-A219-47623C199DEB}" destId="{3462F8C0-206B-4A55-8E18-D7645A13F7CE}" srcOrd="1" destOrd="0" parTransId="{3D976DA4-0BA2-477B-A5B3-F693BD46115B}" sibTransId="{B3A3FDA6-F9A2-4941-9913-3E3A2F3764EE}"/>
    <dgm:cxn modelId="{0CD1C6A0-54C4-4BEF-AA71-8CEA04F0BAC6}" type="presOf" srcId="{3462F8C0-206B-4A55-8E18-D7645A13F7CE}" destId="{E4A10A79-8074-4BE2-9293-F41BF7BC8314}" srcOrd="0" destOrd="0" presId="urn:microsoft.com/office/officeart/2005/8/layout/vList2"/>
    <dgm:cxn modelId="{E11226F4-7D5A-4E4B-B209-AAD92EE09004}" type="presOf" srcId="{4D6F83A4-F430-4011-8103-F75FE5974EA7}" destId="{8814F47A-34C1-4803-B6E6-0D6587AED7B4}" srcOrd="0" destOrd="0" presId="urn:microsoft.com/office/officeart/2005/8/layout/vList2"/>
    <dgm:cxn modelId="{858F2DFE-BB6E-4671-AA1A-6C6642C53119}" srcId="{52CE87D9-7F2C-4D2D-A219-47623C199DEB}" destId="{AD757BD7-7728-42CC-9401-7F9F5CEFC870}" srcOrd="2" destOrd="0" parTransId="{99E3AFC8-A9D1-4996-A192-892317D859B0}" sibTransId="{B707E738-D920-4A2D-8060-DD8D9CA09878}"/>
    <dgm:cxn modelId="{7C365CE3-D4D4-447B-830B-C1957A624BEA}" type="presParOf" srcId="{21FC517A-8DF1-4404-9FB5-6AB5BF58938A}" destId="{8814F47A-34C1-4803-B6E6-0D6587AED7B4}" srcOrd="0" destOrd="0" presId="urn:microsoft.com/office/officeart/2005/8/layout/vList2"/>
    <dgm:cxn modelId="{FF49FC85-9E01-4F6D-8DE2-71BDD2BC7A4B}" type="presParOf" srcId="{21FC517A-8DF1-4404-9FB5-6AB5BF58938A}" destId="{8E114EE5-B72E-451B-89F9-63F1E083190E}" srcOrd="1" destOrd="0" presId="urn:microsoft.com/office/officeart/2005/8/layout/vList2"/>
    <dgm:cxn modelId="{1D08AD04-1296-4055-8772-634B291A035E}" type="presParOf" srcId="{21FC517A-8DF1-4404-9FB5-6AB5BF58938A}" destId="{E4A10A79-8074-4BE2-9293-F41BF7BC8314}" srcOrd="2" destOrd="0" presId="urn:microsoft.com/office/officeart/2005/8/layout/vList2"/>
    <dgm:cxn modelId="{84412252-A0CA-4EC1-B303-93F5CE2EAFA7}" type="presParOf" srcId="{21FC517A-8DF1-4404-9FB5-6AB5BF58938A}" destId="{28EDE8B5-F875-475F-9D5E-304418A8D430}" srcOrd="3" destOrd="0" presId="urn:microsoft.com/office/officeart/2005/8/layout/vList2"/>
    <dgm:cxn modelId="{9F691097-07CD-4C27-B524-233704F67B7E}" type="presParOf" srcId="{21FC517A-8DF1-4404-9FB5-6AB5BF58938A}" destId="{C71DFF87-1019-4024-B1F9-42962022CAB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4F47A-34C1-4803-B6E6-0D6587AED7B4}">
      <dsp:nvSpPr>
        <dsp:cNvPr id="0" name=""/>
        <dsp:cNvSpPr/>
      </dsp:nvSpPr>
      <dsp:spPr>
        <a:xfrm>
          <a:off x="0" y="114447"/>
          <a:ext cx="4996207" cy="17901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Вывод всех мест в городе (10 мест пока-что)</a:t>
          </a:r>
          <a:endParaRPr lang="en-US" sz="3200" kern="1200"/>
        </a:p>
      </dsp:txBody>
      <dsp:txXfrm>
        <a:off x="87385" y="201832"/>
        <a:ext cx="4821437" cy="1615330"/>
      </dsp:txXfrm>
    </dsp:sp>
    <dsp:sp modelId="{E4A10A79-8074-4BE2-9293-F41BF7BC8314}">
      <dsp:nvSpPr>
        <dsp:cNvPr id="0" name=""/>
        <dsp:cNvSpPr/>
      </dsp:nvSpPr>
      <dsp:spPr>
        <a:xfrm>
          <a:off x="0" y="1996708"/>
          <a:ext cx="4996207" cy="1790100"/>
        </a:xfrm>
        <a:prstGeom prst="roundRect">
          <a:avLst/>
        </a:prstGeom>
        <a:solidFill>
          <a:schemeClr val="accent2">
            <a:hueOff val="-748393"/>
            <a:satOff val="-337"/>
            <a:lumOff val="35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Возможность посмотреть место на карте или на официальном сайте</a:t>
          </a:r>
          <a:endParaRPr lang="en-US" sz="3200" kern="1200"/>
        </a:p>
      </dsp:txBody>
      <dsp:txXfrm>
        <a:off x="87385" y="2084093"/>
        <a:ext cx="4821437" cy="1615330"/>
      </dsp:txXfrm>
    </dsp:sp>
    <dsp:sp modelId="{C71DFF87-1019-4024-B1F9-42962022CAB9}">
      <dsp:nvSpPr>
        <dsp:cNvPr id="0" name=""/>
        <dsp:cNvSpPr/>
      </dsp:nvSpPr>
      <dsp:spPr>
        <a:xfrm>
          <a:off x="0" y="3878968"/>
          <a:ext cx="4996207" cy="1790100"/>
        </a:xfrm>
        <a:prstGeom prst="roundRect">
          <a:avLst/>
        </a:prstGeom>
        <a:solidFill>
          <a:schemeClr val="accent2">
            <a:hueOff val="-1496786"/>
            <a:satOff val="-674"/>
            <a:lumOff val="70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Максимально простое взаимодействие</a:t>
          </a:r>
          <a:endParaRPr lang="en-US" sz="3200" kern="1200"/>
        </a:p>
      </dsp:txBody>
      <dsp:txXfrm>
        <a:off x="87385" y="3966353"/>
        <a:ext cx="4821437" cy="1615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995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2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4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91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3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0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4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6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45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68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9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06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90000" y="395289"/>
            <a:ext cx="4075200" cy="2226688"/>
          </a:xfrm>
        </p:spPr>
        <p:txBody>
          <a:bodyPr>
            <a:normAutofit/>
          </a:bodyPr>
          <a:lstStyle/>
          <a:p>
            <a:r>
              <a:rPr lang="ru-RU" dirty="0">
                <a:cs typeface="Calibri Light"/>
              </a:rPr>
              <a:t>Бот экскурсовод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207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>
                <a:cs typeface="Calibri"/>
              </a:rPr>
              <a:t>Разработчик: Лысенко Даниил</a:t>
            </a:r>
            <a:endParaRPr lang="ru-RU" dirty="0"/>
          </a:p>
        </p:txBody>
      </p:sp>
      <p:grpSp>
        <p:nvGrpSpPr>
          <p:cNvPr id="35" name="Group 10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52302" y="-1536577"/>
            <a:ext cx="4267604" cy="5529214"/>
            <a:chOff x="5720702" y="-1536577"/>
            <a:chExt cx="4267604" cy="552921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2156" y="-1536577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12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7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8" name="Group 14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6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40" name="Picture 3">
            <a:extLst>
              <a:ext uri="{FF2B5EF4-FFF2-40B4-BE49-F238E27FC236}">
                <a16:creationId xmlns:a16="http://schemas.microsoft.com/office/drawing/2014/main" id="{CC5EF47D-C952-4013-C9BA-99619E386D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99" r="41072" b="-2"/>
          <a:stretch/>
        </p:blipFill>
        <p:spPr>
          <a:xfrm>
            <a:off x="6080462" y="6306"/>
            <a:ext cx="6111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5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01B1A2-2991-CEEE-74FD-9E8943BCA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9025"/>
            <a:ext cx="40752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400"/>
              <a:t>Начать пользоваться!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8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653B57-2620-424D-ADAF-60975D8F8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BB1C59FD-52FC-BBA9-4424-7947736EA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799" y="962610"/>
            <a:ext cx="4996213" cy="493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7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43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2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66316-455A-A92E-97FF-3BA01B732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9"/>
            <a:ext cx="4075200" cy="2226688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6E3E91-70E9-8FB6-FB23-6BB9E4E10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4248000"/>
            <a:ext cx="4075200" cy="20695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25000"/>
              </a:lnSpc>
              <a:buNone/>
            </a:pPr>
            <a:r>
              <a:rPr lang="en-US" sz="2400"/>
              <a:t>Бот рассказывает пользователю о разных местах в городе.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56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53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5" name="Picture 4" descr="Лампочка на желтом фоне с нарисованными световыми лучами и шнуром">
            <a:extLst>
              <a:ext uri="{FF2B5EF4-FFF2-40B4-BE49-F238E27FC236}">
                <a16:creationId xmlns:a16="http://schemas.microsoft.com/office/drawing/2014/main" id="{4405A7D0-80C3-4EA5-D663-0A79969F9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0" r="19251" b="1"/>
          <a:stretch/>
        </p:blipFill>
        <p:spPr>
          <a:xfrm>
            <a:off x="5964950" y="540000"/>
            <a:ext cx="5778000" cy="5778000"/>
          </a:xfrm>
          <a:custGeom>
            <a:avLst/>
            <a:gdLst/>
            <a:ahLst/>
            <a:cxnLst/>
            <a:rect l="l" t="t" r="r" b="b"/>
            <a:pathLst>
              <a:path w="5778000" h="5778000">
                <a:moveTo>
                  <a:pt x="2889000" y="0"/>
                </a:moveTo>
                <a:cubicBezTo>
                  <a:pt x="4484551" y="0"/>
                  <a:pt x="5778000" y="1293449"/>
                  <a:pt x="5778000" y="2889000"/>
                </a:cubicBezTo>
                <a:cubicBezTo>
                  <a:pt x="5778000" y="4484551"/>
                  <a:pt x="4484551" y="5778000"/>
                  <a:pt x="2889000" y="5778000"/>
                </a:cubicBezTo>
                <a:cubicBezTo>
                  <a:pt x="1293449" y="5778000"/>
                  <a:pt x="0" y="4484551"/>
                  <a:pt x="0" y="2889000"/>
                </a:cubicBezTo>
                <a:cubicBezTo>
                  <a:pt x="0" y="1293449"/>
                  <a:pt x="1293449" y="0"/>
                  <a:pt x="28890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7491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CB2C5-FA01-53BC-5126-3305F52C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1" y="1079500"/>
            <a:ext cx="3904750" cy="4689475"/>
          </a:xfrm>
        </p:spPr>
        <p:txBody>
          <a:bodyPr anchor="ctr">
            <a:normAutofit/>
          </a:bodyPr>
          <a:lstStyle/>
          <a:p>
            <a:pPr algn="ctr"/>
            <a:r>
              <a:rPr lang="ru-RU" sz="4400"/>
              <a:t>Возможности и преимущества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Объект 2">
            <a:extLst>
              <a:ext uri="{FF2B5EF4-FFF2-40B4-BE49-F238E27FC236}">
                <a16:creationId xmlns:a16="http://schemas.microsoft.com/office/drawing/2014/main" id="{A104FD2B-C639-C4D7-C0DE-FA7C1A5D80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195666"/>
              </p:ext>
            </p:extLst>
          </p:nvPr>
        </p:nvGraphicFramePr>
        <p:xfrm>
          <a:off x="6654799" y="531814"/>
          <a:ext cx="4996207" cy="5783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583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A9408-1251-B42C-69B2-B9D75C16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Скриншоты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7EB74-FE40-C767-74EB-6BE70377C10A}"/>
              </a:ext>
            </a:extLst>
          </p:cNvPr>
          <p:cNvSpPr txBox="1"/>
          <p:nvPr/>
        </p:nvSpPr>
        <p:spPr>
          <a:xfrm>
            <a:off x="990000" y="2361601"/>
            <a:ext cx="4078800" cy="34169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spc="50">
                <a:solidFill>
                  <a:schemeClr val="tx1">
                    <a:alpha val="60000"/>
                  </a:schemeClr>
                </a:solidFill>
              </a:rPr>
              <a:t>Вывод случайного места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A1FA5B1-298A-5383-1E11-9269017D9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323" y="1792754"/>
            <a:ext cx="5322276" cy="22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2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A9408-1251-B42C-69B2-B9D75C16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Скриншоты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7EB74-FE40-C767-74EB-6BE70377C10A}"/>
              </a:ext>
            </a:extLst>
          </p:cNvPr>
          <p:cNvSpPr txBox="1"/>
          <p:nvPr/>
        </p:nvSpPr>
        <p:spPr>
          <a:xfrm>
            <a:off x="990000" y="2361601"/>
            <a:ext cx="4078800" cy="34169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spc="50" dirty="0" err="1">
                <a:solidFill>
                  <a:schemeClr val="tx1">
                    <a:alpha val="60000"/>
                  </a:schemeClr>
                </a:solidFill>
              </a:rPr>
              <a:t>Поиск</a:t>
            </a:r>
            <a:r>
              <a:rPr lang="en-US" sz="2000" spc="5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spc="50" dirty="0" err="1">
                <a:solidFill>
                  <a:schemeClr val="tx1">
                    <a:alpha val="60000"/>
                  </a:schemeClr>
                </a:solidFill>
              </a:rPr>
              <a:t>места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2000" spc="50" dirty="0">
              <a:solidFill>
                <a:schemeClr val="tx1">
                  <a:alpha val="6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D08A3B6-7D99-9C66-3641-934AA9E28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092" y="533756"/>
            <a:ext cx="5732584" cy="57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0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A9408-1251-B42C-69B2-B9D75C16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Скриншоты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7EB74-FE40-C767-74EB-6BE70377C10A}"/>
              </a:ext>
            </a:extLst>
          </p:cNvPr>
          <p:cNvSpPr txBox="1"/>
          <p:nvPr/>
        </p:nvSpPr>
        <p:spPr>
          <a:xfrm>
            <a:off x="990000" y="2361601"/>
            <a:ext cx="4078800" cy="34169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spc="50" dirty="0" err="1">
                <a:solidFill>
                  <a:schemeClr val="tx1">
                    <a:alpha val="60000"/>
                  </a:schemeClr>
                </a:solidFill>
              </a:rPr>
              <a:t>Вывод</a:t>
            </a:r>
            <a:r>
              <a:rPr lang="en-US" sz="2000" spc="5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spc="50" dirty="0" err="1">
                <a:solidFill>
                  <a:schemeClr val="tx1">
                    <a:alpha val="60000"/>
                  </a:schemeClr>
                </a:solidFill>
              </a:rPr>
              <a:t>всех</a:t>
            </a:r>
            <a:r>
              <a:rPr lang="en-US" sz="2000" spc="5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spc="50" dirty="0" err="1">
                <a:solidFill>
                  <a:schemeClr val="tx1">
                    <a:alpha val="60000"/>
                  </a:schemeClr>
                </a:solidFill>
              </a:rPr>
              <a:t>мест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2000" spc="50" dirty="0">
              <a:solidFill>
                <a:schemeClr val="tx1">
                  <a:alpha val="6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EBDCA441-DDA6-15A6-8777-EA09888F9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323" y="541051"/>
            <a:ext cx="5498123" cy="577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14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44A0B-C1A5-1611-FAD6-407FEB65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wrap="square" anchor="b">
            <a:normAutofit/>
          </a:bodyPr>
          <a:lstStyle/>
          <a:p>
            <a:pPr algn="ctr"/>
            <a:r>
              <a:rPr lang="ru-RU" dirty="0"/>
              <a:t>Как это работает?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4EA7D1-6412-76B0-DE2B-F3D3C88CA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59410" indent="-359410"/>
            <a:r>
              <a:rPr lang="ru-RU" dirty="0"/>
              <a:t>Вывод всех мест работает следующим образом. Пользователь нажимает на кнопку "Вывести все места" и ему просто выводятся все места с возможностью показа места на карте или переход на официальный сайт.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D0C39EE-937B-22A7-F548-87D1F48E0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127" y="2483944"/>
            <a:ext cx="4999885" cy="188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9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44A0B-C1A5-1611-FAD6-407FEB65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wrap="square" anchor="b">
            <a:normAutofit/>
          </a:bodyPr>
          <a:lstStyle/>
          <a:p>
            <a:pPr algn="ctr"/>
            <a:r>
              <a:rPr lang="ru-RU" dirty="0"/>
              <a:t>Как это работает?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4EA7D1-6412-76B0-DE2B-F3D3C88CA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359410" indent="-359410"/>
            <a:r>
              <a:rPr lang="ru-RU" dirty="0"/>
              <a:t>Вывод случайного места работает следующим образом. Пользователь нажимает на кнопку "Вывести случайное место" и ему просто выводится случайное место с описанием и возможностью показа места на карте или переход на официальный сайт.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C50E34C-68AF-50DE-EF1F-1AC2EF775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015" y="2507047"/>
            <a:ext cx="5283200" cy="185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9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44A0B-C1A5-1611-FAD6-407FEB65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wrap="square" anchor="b">
            <a:normAutofit/>
          </a:bodyPr>
          <a:lstStyle/>
          <a:p>
            <a:pPr algn="ctr"/>
            <a:r>
              <a:rPr lang="ru-RU" dirty="0"/>
              <a:t>Как это работает?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4EA7D1-6412-76B0-DE2B-F3D3C88CA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59410" indent="-359410"/>
            <a:r>
              <a:rPr lang="ru-RU" dirty="0"/>
              <a:t>Поиск места работает следующим образом. Пользователь вводит название места бот обращается в базу данных и выводит результаты поиска. В противном случае выводит сообщение о том что не знает таких мест.</a:t>
            </a:r>
            <a:endParaRPr lang="ru-RU" dirty="0">
              <a:solidFill>
                <a:srgbClr val="000000">
                  <a:alpha val="60000"/>
                </a:srgb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233B0C7-19EF-F1AB-E7D9-61B190B9F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554" y="2465940"/>
            <a:ext cx="5214815" cy="192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41017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C0"/>
      </a:accent1>
      <a:accent2>
        <a:srgbClr val="AD17D5"/>
      </a:accent2>
      <a:accent3>
        <a:srgbClr val="7029E7"/>
      </a:accent3>
      <a:accent4>
        <a:srgbClr val="2D35D9"/>
      </a:accent4>
      <a:accent5>
        <a:srgbClr val="2980E7"/>
      </a:accent5>
      <a:accent6>
        <a:srgbClr val="17BED5"/>
      </a:accent6>
      <a:hlink>
        <a:srgbClr val="3F65BF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FrostyVTI</vt:lpstr>
      <vt:lpstr>Бот экскурсовод</vt:lpstr>
      <vt:lpstr>Идея</vt:lpstr>
      <vt:lpstr>Возможности и преимущества</vt:lpstr>
      <vt:lpstr>Скриншоты</vt:lpstr>
      <vt:lpstr>Скриншоты</vt:lpstr>
      <vt:lpstr>Скриншоты</vt:lpstr>
      <vt:lpstr>Как это работает?</vt:lpstr>
      <vt:lpstr>Как это работает?</vt:lpstr>
      <vt:lpstr>Как это работает?</vt:lpstr>
      <vt:lpstr>Начать пользоваться!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151</cp:revision>
  <dcterms:created xsi:type="dcterms:W3CDTF">2023-04-24T14:25:58Z</dcterms:created>
  <dcterms:modified xsi:type="dcterms:W3CDTF">2023-04-24T15:45:20Z</dcterms:modified>
</cp:coreProperties>
</file>