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151C41-F894-4736-ACDE-EE1C62A0959E}" v="573" dt="2023-01-20T16:44:10.470"/>
    <p1510:client id="{BD855F11-53F0-4AC2-A1E6-EC8AAC59AA7C}" v="106" dt="2023-01-20T16:48:37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ru-RU" sz="5600">
                <a:solidFill>
                  <a:srgbClr val="FFFFFF"/>
                </a:solidFill>
                <a:cs typeface="Calibri Light"/>
              </a:rPr>
              <a:t>Здесь должно быть название игры, но я не смог его придумать :(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>
                <a:solidFill>
                  <a:srgbClr val="FFFFFF"/>
                </a:solidFill>
                <a:cs typeface="Calibri"/>
              </a:rPr>
              <a:t>Разработчик Лысенко Даниил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A99DB-0D80-690A-F7C0-BD32854D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Игровой 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6A1A3-DF72-1968-A0A4-A8150110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У вас есть мяч которым нужно сбить цель, звучит просто)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F7F0495-3970-92C5-E734-D223DCD47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2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821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A6A89-E7B5-7B8B-729A-0BAEEEFB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ru-RU" b="1">
                <a:cs typeface="Calibri Light"/>
              </a:rPr>
              <a:t>Особенности</a:t>
            </a:r>
            <a:endParaRPr lang="ru-RU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8976D-61DA-B587-E9AB-9D92C72F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Есть возможность ввести имя игрока которое будет использовано чтобы сохранять прогресс</a:t>
            </a:r>
          </a:p>
          <a:p>
            <a:r>
              <a:rPr lang="ru-RU" sz="2400" dirty="0">
                <a:cs typeface="Calibri"/>
              </a:rPr>
              <a:t>По достижению 10 очков, цель начинает двигаться и с каждым попаданием делает это всё быстрее и быстрее.</a:t>
            </a:r>
          </a:p>
          <a:p>
            <a:r>
              <a:rPr lang="ru-RU" sz="2400" dirty="0">
                <a:cs typeface="Calibri"/>
              </a:rPr>
              <a:t>Можно менять цвет мячика :3</a:t>
            </a:r>
          </a:p>
        </p:txBody>
      </p:sp>
    </p:spTree>
    <p:extLst>
      <p:ext uri="{BB962C8B-B14F-4D97-AF65-F5344CB8AC3E}">
        <p14:creationId xmlns:p14="http://schemas.microsoft.com/office/powerpoint/2010/main" val="144052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64234-B7C9-454E-1E4F-CA1E3C6C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49CF96-A37A-E424-8F9B-8146E8CC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В игре есть 3 класса и 2 уровня (они были оформлены в виде функции)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Белая головоломка с одним красным фрагментом">
            <a:extLst>
              <a:ext uri="{FF2B5EF4-FFF2-40B4-BE49-F238E27FC236}">
                <a16:creationId xmlns:a16="http://schemas.microsoft.com/office/drawing/2014/main" id="{224B02D0-ED5B-A9E2-215C-6AD0F22C2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98" r="20352" b="-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8131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7F065-D41E-43D2-3B4B-76A83730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000" dirty="0" err="1">
                <a:solidFill>
                  <a:schemeClr val="bg1"/>
                </a:solidFill>
                <a:cs typeface="Calibri Light"/>
              </a:rPr>
              <a:t>class</a:t>
            </a:r>
            <a:r>
              <a:rPr lang="ru-RU" sz="4000" dirty="0">
                <a:solidFill>
                  <a:schemeClr val="bg1"/>
                </a:solidFill>
                <a:cs typeface="Calibri Light"/>
              </a:rPr>
              <a:t> Target (класс мишени)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11D47D-7C31-D5E0-097B-46205AAFD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ru-RU" sz="600">
                <a:latin typeface="Consolas"/>
              </a:rPr>
              <a:t>class Target(pygame.sprite.Sprite):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 FRAMES = ["data/sprites/target_0.png", "data/sprites/target_1.png"]</a:t>
            </a:r>
            <a:br>
              <a:rPr lang="ru-RU" sz="600">
                <a:latin typeface="Consolas"/>
              </a:rPr>
            </a:b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 def __init__(self, pos, tile_size_, gr, speed, player):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super().__init__(gr)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self.size = tile_size_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self.image = pygame.image.load(Target.FRAMES[0]).convert_alpha()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self.image = pygame.transform.scale(self.image, (self.size, self.size))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self.pos = pos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self.rect = self.image.get_rect()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self.frame = 0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self.move = 0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self.speed = speed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if player.score &gt;= 10: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self.move = random.choice([1, -1])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self.speed = player.score / 10</a:t>
            </a:r>
            <a:br>
              <a:rPr lang="ru-RU" sz="600">
                <a:latin typeface="Consolas"/>
              </a:rPr>
            </a:b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 def update(self, frame_speed_, screen_, screen_cap_, tile_size_, player, player_sprites_):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self.frame += 1 * frame_speed_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if self.frame &lt; 0.5: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self.image = pygame.image.load(Target.FRAMES[0]).convert_alpha()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elif self.frame &gt; 1: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self.frame = 0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elif self.frame &gt; 0.5: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self.image = pygame.image.load(Target.FRAMES[1]).convert_alpha()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if self.rect.colliderect(player.rect):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self.pos[1] = random.choice(range(1, 10))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player.score += 1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player.balls += 1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if player.score &gt;= 10: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     self.move = random.choice([1, -1])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     self.speed = player.score / 10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if self.pos[1] &gt; 9: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self.pos[1] = 9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self.move = -1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elif self.pos[1] &lt; 1: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self.pos[1] = 1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 self.move = 1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self.pos[1] += self.speed * self.move * frame_speed_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self.image = pygame.transform.scale(self.image, (self.size, self.size))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 self.rect.center = (screen_cap_[0] + self.pos[0] * tile_size_,</a:t>
            </a:r>
            <a:br>
              <a:rPr lang="ru-RU" sz="600">
                <a:latin typeface="Consolas"/>
              </a:rPr>
            </a:br>
            <a:r>
              <a:rPr lang="ru-RU" sz="600">
                <a:latin typeface="Consolas"/>
              </a:rPr>
              <a:t>                            screen_cap_[1] + self.pos[1] * tile_size_)</a:t>
            </a:r>
            <a:br>
              <a:rPr lang="ru-RU" sz="600">
                <a:latin typeface="Consolas"/>
              </a:rPr>
            </a:br>
            <a:endParaRPr lang="ru-RU" sz="6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589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747F6-542D-B3A4-4777-51731559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000" dirty="0" err="1">
                <a:solidFill>
                  <a:schemeClr val="bg1"/>
                </a:solidFill>
                <a:cs typeface="Calibri Light"/>
              </a:rPr>
              <a:t>class</a:t>
            </a:r>
            <a:r>
              <a:rPr lang="ru-RU" sz="40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ru-RU" sz="4000" dirty="0" err="1">
                <a:solidFill>
                  <a:schemeClr val="bg1"/>
                </a:solidFill>
                <a:cs typeface="Calibri Light"/>
              </a:rPr>
              <a:t>Ball</a:t>
            </a:r>
            <a:r>
              <a:rPr lang="ru-RU" sz="4000" dirty="0">
                <a:solidFill>
                  <a:schemeClr val="bg1"/>
                </a:solidFill>
                <a:cs typeface="Calibri Light"/>
              </a:rPr>
              <a:t> (класс игрока)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7A5348-7298-B3A9-DFF4-95D0D4B09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4947432" cy="395961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endParaRPr lang="ru-RU" sz="2400"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 err="1">
                <a:latin typeface="Consolas"/>
                <a:cs typeface="Calibri" panose="020F0502020204030204"/>
              </a:rPr>
              <a:t>lass</a:t>
            </a:r>
            <a:r>
              <a:rPr lang="ru-RU" dirty="0">
                <a:latin typeface="Consolas"/>
                <a:cs typeface="Calibri" panose="020F0502020204030204"/>
              </a:rPr>
              <a:t> </a:t>
            </a:r>
            <a:r>
              <a:rPr lang="ru-RU" dirty="0" err="1">
                <a:latin typeface="Consolas"/>
                <a:cs typeface="Calibri" panose="020F0502020204030204"/>
              </a:rPr>
              <a:t>Ball</a:t>
            </a:r>
            <a:r>
              <a:rPr lang="ru-RU" dirty="0">
                <a:latin typeface="Consolas"/>
                <a:cs typeface="Calibri" panose="020F0502020204030204"/>
              </a:rPr>
              <a:t>(</a:t>
            </a:r>
            <a:r>
              <a:rPr lang="ru-RU" dirty="0" err="1">
                <a:latin typeface="Consolas"/>
                <a:cs typeface="Calibri" panose="020F0502020204030204"/>
              </a:rPr>
              <a:t>pygame.sprite.Sprite</a:t>
            </a:r>
            <a:r>
              <a:rPr lang="ru-RU" dirty="0">
                <a:latin typeface="Consolas"/>
                <a:cs typeface="Calibri" panose="020F0502020204030204"/>
              </a:rPr>
              <a:t>):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 SKINS = ["</a:t>
            </a:r>
            <a:r>
              <a:rPr lang="ru-RU" dirty="0" err="1">
                <a:latin typeface="Consolas"/>
                <a:cs typeface="Calibri" panose="020F0502020204030204"/>
              </a:rPr>
              <a:t>data</a:t>
            </a:r>
            <a:r>
              <a:rPr lang="ru-RU" dirty="0">
                <a:latin typeface="Consolas"/>
                <a:cs typeface="Calibri" panose="020F0502020204030204"/>
              </a:rPr>
              <a:t>/</a:t>
            </a:r>
            <a:r>
              <a:rPr lang="ru-RU" dirty="0" err="1">
                <a:latin typeface="Consolas"/>
                <a:cs typeface="Calibri" panose="020F0502020204030204"/>
              </a:rPr>
              <a:t>sprites</a:t>
            </a:r>
            <a:r>
              <a:rPr lang="ru-RU" dirty="0">
                <a:latin typeface="Consolas"/>
                <a:cs typeface="Calibri" panose="020F0502020204030204"/>
              </a:rPr>
              <a:t>/player_0.png",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 "</a:t>
            </a:r>
            <a:r>
              <a:rPr lang="ru-RU" dirty="0" err="1">
                <a:latin typeface="Consolas"/>
                <a:cs typeface="Calibri" panose="020F0502020204030204"/>
              </a:rPr>
              <a:t>data</a:t>
            </a:r>
            <a:r>
              <a:rPr lang="ru-RU" dirty="0">
                <a:latin typeface="Consolas"/>
                <a:cs typeface="Calibri" panose="020F0502020204030204"/>
              </a:rPr>
              <a:t>/</a:t>
            </a:r>
            <a:r>
              <a:rPr lang="ru-RU" dirty="0" err="1">
                <a:latin typeface="Consolas"/>
                <a:cs typeface="Calibri" panose="020F0502020204030204"/>
              </a:rPr>
              <a:t>sprites</a:t>
            </a:r>
            <a:r>
              <a:rPr lang="ru-RU" dirty="0">
                <a:latin typeface="Consolas"/>
                <a:cs typeface="Calibri" panose="020F0502020204030204"/>
              </a:rPr>
              <a:t>/player_1.png",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 "</a:t>
            </a:r>
            <a:r>
              <a:rPr lang="ru-RU" dirty="0" err="1">
                <a:latin typeface="Consolas"/>
                <a:cs typeface="Calibri" panose="020F0502020204030204"/>
              </a:rPr>
              <a:t>data</a:t>
            </a:r>
            <a:r>
              <a:rPr lang="ru-RU" dirty="0">
                <a:latin typeface="Consolas"/>
                <a:cs typeface="Calibri" panose="020F0502020204030204"/>
              </a:rPr>
              <a:t>/</a:t>
            </a:r>
            <a:r>
              <a:rPr lang="ru-RU" dirty="0" err="1">
                <a:latin typeface="Consolas"/>
                <a:cs typeface="Calibri" panose="020F0502020204030204"/>
              </a:rPr>
              <a:t>sprites</a:t>
            </a:r>
            <a:r>
              <a:rPr lang="ru-RU" dirty="0">
                <a:latin typeface="Consolas"/>
                <a:cs typeface="Calibri" panose="020F0502020204030204"/>
              </a:rPr>
              <a:t>/player_2.png",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 "</a:t>
            </a:r>
            <a:r>
              <a:rPr lang="ru-RU" dirty="0" err="1">
                <a:latin typeface="Consolas"/>
                <a:cs typeface="Calibri" panose="020F0502020204030204"/>
              </a:rPr>
              <a:t>data</a:t>
            </a:r>
            <a:r>
              <a:rPr lang="ru-RU" dirty="0">
                <a:latin typeface="Consolas"/>
                <a:cs typeface="Calibri" panose="020F0502020204030204"/>
              </a:rPr>
              <a:t>/</a:t>
            </a:r>
            <a:r>
              <a:rPr lang="ru-RU" dirty="0" err="1">
                <a:latin typeface="Consolas"/>
                <a:cs typeface="Calibri" panose="020F0502020204030204"/>
              </a:rPr>
              <a:t>sprites</a:t>
            </a:r>
            <a:r>
              <a:rPr lang="ru-RU" dirty="0">
                <a:latin typeface="Consolas"/>
                <a:cs typeface="Calibri" panose="020F0502020204030204"/>
              </a:rPr>
              <a:t>/player_3.png",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 "</a:t>
            </a:r>
            <a:r>
              <a:rPr lang="ru-RU" dirty="0" err="1">
                <a:latin typeface="Consolas"/>
                <a:cs typeface="Calibri" panose="020F0502020204030204"/>
              </a:rPr>
              <a:t>data</a:t>
            </a:r>
            <a:r>
              <a:rPr lang="ru-RU" dirty="0">
                <a:latin typeface="Consolas"/>
                <a:cs typeface="Calibri" panose="020F0502020204030204"/>
              </a:rPr>
              <a:t>/</a:t>
            </a:r>
            <a:r>
              <a:rPr lang="ru-RU" dirty="0" err="1">
                <a:latin typeface="Consolas"/>
                <a:cs typeface="Calibri" panose="020F0502020204030204"/>
              </a:rPr>
              <a:t>sprites</a:t>
            </a:r>
            <a:r>
              <a:rPr lang="ru-RU" dirty="0">
                <a:latin typeface="Consolas"/>
                <a:cs typeface="Calibri" panose="020F0502020204030204"/>
              </a:rPr>
              <a:t>/player_4.png"]</a:t>
            </a:r>
            <a:br>
              <a:rPr lang="ru-RU" dirty="0">
                <a:latin typeface="Consolas"/>
                <a:cs typeface="Calibri" panose="020F0502020204030204"/>
              </a:rPr>
            </a:b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 </a:t>
            </a:r>
            <a:r>
              <a:rPr lang="ru-RU" dirty="0" err="1">
                <a:latin typeface="Consolas"/>
                <a:cs typeface="Calibri" panose="020F0502020204030204"/>
              </a:rPr>
              <a:t>def</a:t>
            </a:r>
            <a:r>
              <a:rPr lang="ru-RU" dirty="0">
                <a:latin typeface="Consolas"/>
                <a:cs typeface="Calibri" panose="020F0502020204030204"/>
              </a:rPr>
              <a:t> __</a:t>
            </a:r>
            <a:r>
              <a:rPr lang="ru-RU" dirty="0" err="1">
                <a:latin typeface="Consolas"/>
                <a:cs typeface="Calibri" panose="020F0502020204030204"/>
              </a:rPr>
              <a:t>init</a:t>
            </a:r>
            <a:r>
              <a:rPr lang="ru-RU" dirty="0">
                <a:latin typeface="Consolas"/>
                <a:cs typeface="Calibri" panose="020F0502020204030204"/>
              </a:rPr>
              <a:t>__(</a:t>
            </a:r>
            <a:r>
              <a:rPr lang="ru-RU" dirty="0" err="1">
                <a:latin typeface="Consolas"/>
                <a:cs typeface="Calibri" panose="020F0502020204030204"/>
              </a:rPr>
              <a:t>self</a:t>
            </a:r>
            <a:r>
              <a:rPr lang="ru-RU" dirty="0">
                <a:latin typeface="Consolas"/>
                <a:cs typeface="Calibri" panose="020F0502020204030204"/>
              </a:rPr>
              <a:t>, </a:t>
            </a:r>
            <a:r>
              <a:rPr lang="ru-RU" dirty="0" err="1">
                <a:latin typeface="Consolas"/>
                <a:cs typeface="Calibri" panose="020F0502020204030204"/>
              </a:rPr>
              <a:t>pos</a:t>
            </a:r>
            <a:r>
              <a:rPr lang="ru-RU" dirty="0">
                <a:latin typeface="Consolas"/>
                <a:cs typeface="Calibri" panose="020F0502020204030204"/>
              </a:rPr>
              <a:t>, </a:t>
            </a:r>
            <a:r>
              <a:rPr lang="ru-RU" dirty="0" err="1">
                <a:latin typeface="Consolas"/>
                <a:cs typeface="Calibri" panose="020F0502020204030204"/>
              </a:rPr>
              <a:t>speed</a:t>
            </a:r>
            <a:r>
              <a:rPr lang="ru-RU" dirty="0">
                <a:latin typeface="Consolas"/>
                <a:cs typeface="Calibri" panose="020F0502020204030204"/>
              </a:rPr>
              <a:t>, </a:t>
            </a:r>
            <a:r>
              <a:rPr lang="ru-RU" dirty="0" err="1">
                <a:latin typeface="Consolas"/>
                <a:cs typeface="Calibri" panose="020F0502020204030204"/>
              </a:rPr>
              <a:t>gr</a:t>
            </a:r>
            <a:r>
              <a:rPr lang="ru-RU" dirty="0">
                <a:latin typeface="Consolas"/>
                <a:cs typeface="Calibri" panose="020F0502020204030204"/>
              </a:rPr>
              <a:t>, </a:t>
            </a:r>
            <a:r>
              <a:rPr lang="ru-RU" dirty="0" err="1">
                <a:latin typeface="Consolas"/>
                <a:cs typeface="Calibri" panose="020F0502020204030204"/>
              </a:rPr>
              <a:t>score</a:t>
            </a:r>
            <a:r>
              <a:rPr lang="ru-RU" dirty="0">
                <a:latin typeface="Consolas"/>
                <a:cs typeface="Calibri" panose="020F0502020204030204"/>
              </a:rPr>
              <a:t>_, </a:t>
            </a:r>
            <a:r>
              <a:rPr lang="ru-RU" dirty="0" err="1">
                <a:latin typeface="Consolas"/>
                <a:cs typeface="Calibri" panose="020F0502020204030204"/>
              </a:rPr>
              <a:t>balls</a:t>
            </a:r>
            <a:r>
              <a:rPr lang="ru-RU" dirty="0">
                <a:latin typeface="Consolas"/>
                <a:cs typeface="Calibri" panose="020F0502020204030204"/>
              </a:rPr>
              <a:t>_, </a:t>
            </a:r>
            <a:r>
              <a:rPr lang="ru-RU" dirty="0" err="1">
                <a:latin typeface="Consolas"/>
                <a:cs typeface="Calibri" panose="020F0502020204030204"/>
              </a:rPr>
              <a:t>tile_size</a:t>
            </a:r>
            <a:r>
              <a:rPr lang="ru-RU" dirty="0">
                <a:latin typeface="Consolas"/>
                <a:cs typeface="Calibri" panose="020F0502020204030204"/>
              </a:rPr>
              <a:t>_, </a:t>
            </a:r>
            <a:r>
              <a:rPr lang="ru-RU" dirty="0" err="1">
                <a:latin typeface="Consolas"/>
                <a:cs typeface="Calibri" panose="020F0502020204030204"/>
              </a:rPr>
              <a:t>skin</a:t>
            </a:r>
            <a:r>
              <a:rPr lang="ru-RU" dirty="0">
                <a:latin typeface="Consolas"/>
                <a:cs typeface="Calibri" panose="020F0502020204030204"/>
              </a:rPr>
              <a:t>):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 </a:t>
            </a:r>
            <a:r>
              <a:rPr lang="ru-RU" dirty="0" err="1">
                <a:latin typeface="Consolas"/>
                <a:cs typeface="Calibri" panose="020F0502020204030204"/>
              </a:rPr>
              <a:t>super</a:t>
            </a:r>
            <a:r>
              <a:rPr lang="ru-RU" dirty="0">
                <a:latin typeface="Consolas"/>
                <a:cs typeface="Calibri" panose="020F0502020204030204"/>
              </a:rPr>
              <a:t>().__</a:t>
            </a:r>
            <a:r>
              <a:rPr lang="ru-RU" dirty="0" err="1">
                <a:latin typeface="Consolas"/>
                <a:cs typeface="Calibri" panose="020F0502020204030204"/>
              </a:rPr>
              <a:t>init</a:t>
            </a:r>
            <a:r>
              <a:rPr lang="ru-RU" dirty="0">
                <a:latin typeface="Consolas"/>
                <a:cs typeface="Calibri" panose="020F0502020204030204"/>
              </a:rPr>
              <a:t>__(</a:t>
            </a:r>
            <a:r>
              <a:rPr lang="ru-RU" dirty="0" err="1">
                <a:latin typeface="Consolas"/>
                <a:cs typeface="Calibri" panose="020F0502020204030204"/>
              </a:rPr>
              <a:t>gr</a:t>
            </a:r>
            <a:r>
              <a:rPr lang="ru-RU" dirty="0">
                <a:latin typeface="Consolas"/>
                <a:cs typeface="Calibri" panose="020F0502020204030204"/>
              </a:rPr>
              <a:t>)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 </a:t>
            </a:r>
            <a:r>
              <a:rPr lang="ru-RU" dirty="0" err="1">
                <a:latin typeface="Consolas"/>
                <a:cs typeface="Calibri" panose="020F0502020204030204"/>
              </a:rPr>
              <a:t>self.score</a:t>
            </a:r>
            <a:r>
              <a:rPr lang="ru-RU" dirty="0">
                <a:latin typeface="Consolas"/>
                <a:cs typeface="Calibri" panose="020F0502020204030204"/>
              </a:rPr>
              <a:t> = </a:t>
            </a:r>
            <a:r>
              <a:rPr lang="ru-RU" dirty="0" err="1">
                <a:latin typeface="Consolas"/>
                <a:cs typeface="Calibri" panose="020F0502020204030204"/>
              </a:rPr>
              <a:t>score</a:t>
            </a:r>
            <a:r>
              <a:rPr lang="ru-RU" dirty="0">
                <a:latin typeface="Consolas"/>
                <a:cs typeface="Calibri" panose="020F0502020204030204"/>
              </a:rPr>
              <a:t>_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 </a:t>
            </a:r>
            <a:r>
              <a:rPr lang="ru-RU" dirty="0" err="1">
                <a:latin typeface="Consolas"/>
                <a:cs typeface="Calibri" panose="020F0502020204030204"/>
              </a:rPr>
              <a:t>self.skin</a:t>
            </a:r>
            <a:r>
              <a:rPr lang="ru-RU" dirty="0">
                <a:latin typeface="Consolas"/>
                <a:cs typeface="Calibri" panose="020F0502020204030204"/>
              </a:rPr>
              <a:t> = </a:t>
            </a:r>
            <a:r>
              <a:rPr lang="ru-RU" dirty="0" err="1">
                <a:latin typeface="Consolas"/>
                <a:cs typeface="Calibri" panose="020F0502020204030204"/>
              </a:rPr>
              <a:t>skin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 </a:t>
            </a:r>
            <a:r>
              <a:rPr lang="ru-RU" dirty="0" err="1">
                <a:latin typeface="Consolas"/>
                <a:cs typeface="Calibri" panose="020F0502020204030204"/>
              </a:rPr>
              <a:t>self.image</a:t>
            </a:r>
            <a:r>
              <a:rPr lang="ru-RU" dirty="0">
                <a:latin typeface="Consolas"/>
                <a:cs typeface="Calibri" panose="020F0502020204030204"/>
              </a:rPr>
              <a:t> = </a:t>
            </a:r>
            <a:r>
              <a:rPr lang="ru-RU" dirty="0" err="1">
                <a:latin typeface="Consolas"/>
                <a:cs typeface="Calibri" panose="020F0502020204030204"/>
              </a:rPr>
              <a:t>pygame.image.load</a:t>
            </a:r>
            <a:r>
              <a:rPr lang="ru-RU" dirty="0">
                <a:latin typeface="Consolas"/>
                <a:cs typeface="Calibri" panose="020F0502020204030204"/>
              </a:rPr>
              <a:t>(</a:t>
            </a:r>
            <a:r>
              <a:rPr lang="ru-RU" dirty="0" err="1">
                <a:latin typeface="Consolas"/>
                <a:cs typeface="Calibri" panose="020F0502020204030204"/>
              </a:rPr>
              <a:t>Ball.SKINS</a:t>
            </a:r>
            <a:r>
              <a:rPr lang="ru-RU" dirty="0">
                <a:latin typeface="Consolas"/>
                <a:cs typeface="Calibri" panose="020F0502020204030204"/>
              </a:rPr>
              <a:t>[</a:t>
            </a:r>
            <a:r>
              <a:rPr lang="ru-RU" dirty="0" err="1">
                <a:latin typeface="Consolas"/>
                <a:cs typeface="Calibri" panose="020F0502020204030204"/>
              </a:rPr>
              <a:t>self.skin</a:t>
            </a:r>
            <a:r>
              <a:rPr lang="ru-RU" dirty="0">
                <a:latin typeface="Consolas"/>
                <a:cs typeface="Calibri" panose="020F0502020204030204"/>
              </a:rPr>
              <a:t>]).</a:t>
            </a:r>
            <a:r>
              <a:rPr lang="ru-RU" dirty="0" err="1">
                <a:latin typeface="Consolas"/>
                <a:cs typeface="Calibri" panose="020F0502020204030204"/>
              </a:rPr>
              <a:t>convert_alpha</a:t>
            </a:r>
            <a:r>
              <a:rPr lang="ru-RU" dirty="0">
                <a:latin typeface="Consolas"/>
                <a:cs typeface="Calibri" panose="020F0502020204030204"/>
              </a:rPr>
              <a:t>()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 </a:t>
            </a:r>
            <a:r>
              <a:rPr lang="ru-RU" dirty="0" err="1">
                <a:latin typeface="Consolas"/>
                <a:cs typeface="Calibri" panose="020F0502020204030204"/>
              </a:rPr>
              <a:t>self.image</a:t>
            </a:r>
            <a:r>
              <a:rPr lang="ru-RU" dirty="0">
                <a:latin typeface="Consolas"/>
                <a:cs typeface="Calibri" panose="020F0502020204030204"/>
              </a:rPr>
              <a:t> = </a:t>
            </a:r>
            <a:r>
              <a:rPr lang="ru-RU" dirty="0" err="1">
                <a:latin typeface="Consolas"/>
                <a:cs typeface="Calibri" panose="020F0502020204030204"/>
              </a:rPr>
              <a:t>pygame.transform.scale</a:t>
            </a:r>
            <a:r>
              <a:rPr lang="ru-RU" dirty="0">
                <a:latin typeface="Consolas"/>
                <a:cs typeface="Calibri" panose="020F0502020204030204"/>
              </a:rPr>
              <a:t>(</a:t>
            </a:r>
            <a:r>
              <a:rPr lang="ru-RU" dirty="0" err="1">
                <a:latin typeface="Consolas"/>
                <a:cs typeface="Calibri" panose="020F0502020204030204"/>
              </a:rPr>
              <a:t>self.image</a:t>
            </a:r>
            <a:r>
              <a:rPr lang="ru-RU" dirty="0">
                <a:latin typeface="Consolas"/>
                <a:cs typeface="Calibri" panose="020F0502020204030204"/>
              </a:rPr>
              <a:t>, (</a:t>
            </a:r>
            <a:r>
              <a:rPr lang="ru-RU" dirty="0" err="1">
                <a:latin typeface="Consolas"/>
                <a:cs typeface="Calibri" panose="020F0502020204030204"/>
              </a:rPr>
              <a:t>tile_size</a:t>
            </a:r>
            <a:r>
              <a:rPr lang="ru-RU" dirty="0">
                <a:latin typeface="Consolas"/>
                <a:cs typeface="Calibri" panose="020F0502020204030204"/>
              </a:rPr>
              <a:t>_, </a:t>
            </a:r>
            <a:r>
              <a:rPr lang="ru-RU" dirty="0" err="1">
                <a:latin typeface="Consolas"/>
                <a:cs typeface="Calibri" panose="020F0502020204030204"/>
              </a:rPr>
              <a:t>tile_size</a:t>
            </a:r>
            <a:r>
              <a:rPr lang="ru-RU" dirty="0">
                <a:latin typeface="Consolas"/>
                <a:cs typeface="Calibri" panose="020F0502020204030204"/>
              </a:rPr>
              <a:t>_))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 </a:t>
            </a:r>
            <a:r>
              <a:rPr lang="ru-RU" dirty="0" err="1">
                <a:latin typeface="Consolas"/>
                <a:cs typeface="Calibri" panose="020F0502020204030204"/>
              </a:rPr>
              <a:t>self.rect</a:t>
            </a:r>
            <a:r>
              <a:rPr lang="ru-RU" dirty="0">
                <a:latin typeface="Consolas"/>
                <a:cs typeface="Calibri" panose="020F0502020204030204"/>
              </a:rPr>
              <a:t> = </a:t>
            </a:r>
            <a:r>
              <a:rPr lang="ru-RU" dirty="0" err="1">
                <a:latin typeface="Consolas"/>
                <a:cs typeface="Calibri" panose="020F0502020204030204"/>
              </a:rPr>
              <a:t>self.image.get_rect</a:t>
            </a:r>
            <a:r>
              <a:rPr lang="ru-RU" dirty="0">
                <a:latin typeface="Consolas"/>
                <a:cs typeface="Calibri" panose="020F0502020204030204"/>
              </a:rPr>
              <a:t>()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 </a:t>
            </a:r>
            <a:r>
              <a:rPr lang="ru-RU" dirty="0" err="1">
                <a:latin typeface="Consolas"/>
                <a:cs typeface="Calibri" panose="020F0502020204030204"/>
              </a:rPr>
              <a:t>self.pos</a:t>
            </a:r>
            <a:r>
              <a:rPr lang="ru-RU" dirty="0">
                <a:latin typeface="Consolas"/>
                <a:cs typeface="Calibri" panose="020F0502020204030204"/>
              </a:rPr>
              <a:t> = </a:t>
            </a:r>
            <a:r>
              <a:rPr lang="ru-RU" dirty="0" err="1">
                <a:latin typeface="Consolas"/>
                <a:cs typeface="Calibri" panose="020F0502020204030204"/>
              </a:rPr>
              <a:t>pos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 </a:t>
            </a:r>
            <a:r>
              <a:rPr lang="ru-RU" dirty="0" err="1">
                <a:latin typeface="Consolas"/>
                <a:cs typeface="Calibri" panose="020F0502020204030204"/>
              </a:rPr>
              <a:t>self.start_speed</a:t>
            </a:r>
            <a:r>
              <a:rPr lang="ru-RU" dirty="0">
                <a:latin typeface="Consolas"/>
                <a:cs typeface="Calibri" panose="020F0502020204030204"/>
              </a:rPr>
              <a:t> = </a:t>
            </a:r>
            <a:r>
              <a:rPr lang="ru-RU" dirty="0" err="1">
                <a:latin typeface="Consolas"/>
                <a:cs typeface="Calibri" panose="020F0502020204030204"/>
              </a:rPr>
              <a:t>speed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 </a:t>
            </a:r>
            <a:r>
              <a:rPr lang="ru-RU" dirty="0" err="1">
                <a:latin typeface="Consolas"/>
                <a:cs typeface="Calibri" panose="020F0502020204030204"/>
              </a:rPr>
              <a:t>self.speed</a:t>
            </a:r>
            <a:r>
              <a:rPr lang="ru-RU" dirty="0">
                <a:latin typeface="Consolas"/>
                <a:cs typeface="Calibri" panose="020F0502020204030204"/>
              </a:rPr>
              <a:t> = [0, 0]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 </a:t>
            </a:r>
            <a:r>
              <a:rPr lang="ru-RU" dirty="0" err="1">
                <a:latin typeface="Consolas"/>
                <a:cs typeface="Calibri" panose="020F0502020204030204"/>
              </a:rPr>
              <a:t>self.start_a</a:t>
            </a:r>
            <a:r>
              <a:rPr lang="ru-RU" dirty="0">
                <a:latin typeface="Consolas"/>
                <a:cs typeface="Calibri" panose="020F0502020204030204"/>
              </a:rPr>
              <a:t> = [0, 9.8]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 </a:t>
            </a:r>
            <a:r>
              <a:rPr lang="ru-RU" dirty="0" err="1">
                <a:latin typeface="Consolas"/>
                <a:cs typeface="Calibri" panose="020F0502020204030204"/>
              </a:rPr>
              <a:t>self.shooted</a:t>
            </a:r>
            <a:r>
              <a:rPr lang="ru-RU" dirty="0">
                <a:latin typeface="Consolas"/>
                <a:cs typeface="Calibri" panose="020F0502020204030204"/>
              </a:rPr>
              <a:t> = </a:t>
            </a:r>
            <a:r>
              <a:rPr lang="ru-RU" dirty="0" err="1">
                <a:latin typeface="Consolas"/>
                <a:cs typeface="Calibri" panose="020F0502020204030204"/>
              </a:rPr>
              <a:t>False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 </a:t>
            </a:r>
            <a:r>
              <a:rPr lang="ru-RU" dirty="0" err="1">
                <a:latin typeface="Consolas"/>
                <a:cs typeface="Calibri" panose="020F0502020204030204"/>
              </a:rPr>
              <a:t>self.balls</a:t>
            </a:r>
            <a:r>
              <a:rPr lang="ru-RU" dirty="0">
                <a:latin typeface="Consolas"/>
                <a:cs typeface="Calibri" panose="020F0502020204030204"/>
              </a:rPr>
              <a:t> = </a:t>
            </a:r>
            <a:r>
              <a:rPr lang="ru-RU" dirty="0" err="1">
                <a:latin typeface="Consolas"/>
                <a:cs typeface="Calibri" panose="020F0502020204030204"/>
              </a:rPr>
              <a:t>balls</a:t>
            </a:r>
            <a:r>
              <a:rPr lang="ru-RU" dirty="0">
                <a:latin typeface="Consolas"/>
                <a:cs typeface="Calibri" panose="020F0502020204030204"/>
              </a:rPr>
              <a:t>_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 self.gr = </a:t>
            </a:r>
            <a:r>
              <a:rPr lang="ru-RU" dirty="0" err="1">
                <a:latin typeface="Consolas"/>
                <a:cs typeface="Calibri" panose="020F0502020204030204"/>
              </a:rPr>
              <a:t>gr</a:t>
            </a:r>
            <a:br>
              <a:rPr lang="ru-RU" dirty="0">
                <a:latin typeface="Consolas"/>
                <a:cs typeface="Calibri" panose="020F0502020204030204"/>
              </a:rPr>
            </a:b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 </a:t>
            </a:r>
            <a:r>
              <a:rPr lang="ru-RU" dirty="0" err="1">
                <a:latin typeface="Consolas"/>
                <a:cs typeface="Calibri" panose="020F0502020204030204"/>
              </a:rPr>
              <a:t>def</a:t>
            </a:r>
            <a:r>
              <a:rPr lang="ru-RU" dirty="0">
                <a:latin typeface="Consolas"/>
                <a:cs typeface="Calibri" panose="020F0502020204030204"/>
              </a:rPr>
              <a:t> </a:t>
            </a:r>
            <a:r>
              <a:rPr lang="ru-RU" dirty="0" err="1">
                <a:latin typeface="Consolas"/>
                <a:cs typeface="Calibri" panose="020F0502020204030204"/>
              </a:rPr>
              <a:t>update</a:t>
            </a:r>
            <a:r>
              <a:rPr lang="ru-RU" dirty="0">
                <a:latin typeface="Consolas"/>
                <a:cs typeface="Calibri" panose="020F0502020204030204"/>
              </a:rPr>
              <a:t>(</a:t>
            </a:r>
            <a:r>
              <a:rPr lang="ru-RU" dirty="0" err="1">
                <a:latin typeface="Consolas"/>
                <a:cs typeface="Calibri" panose="020F0502020204030204"/>
              </a:rPr>
              <a:t>self</a:t>
            </a:r>
            <a:r>
              <a:rPr lang="ru-RU" dirty="0">
                <a:latin typeface="Consolas"/>
                <a:cs typeface="Calibri" panose="020F0502020204030204"/>
              </a:rPr>
              <a:t>, </a:t>
            </a:r>
            <a:r>
              <a:rPr lang="ru-RU" dirty="0" err="1">
                <a:latin typeface="Consolas"/>
                <a:cs typeface="Calibri" panose="020F0502020204030204"/>
              </a:rPr>
              <a:t>events</a:t>
            </a:r>
            <a:r>
              <a:rPr lang="ru-RU" dirty="0">
                <a:latin typeface="Consolas"/>
                <a:cs typeface="Calibri" panose="020F0502020204030204"/>
              </a:rPr>
              <a:t>, </a:t>
            </a:r>
            <a:r>
              <a:rPr lang="ru-RU" dirty="0" err="1">
                <a:latin typeface="Consolas"/>
                <a:cs typeface="Calibri" panose="020F0502020204030204"/>
              </a:rPr>
              <a:t>keys</a:t>
            </a:r>
            <a:r>
              <a:rPr lang="ru-RU" dirty="0">
                <a:latin typeface="Consolas"/>
                <a:cs typeface="Calibri" panose="020F0502020204030204"/>
              </a:rPr>
              <a:t>_, </a:t>
            </a:r>
            <a:r>
              <a:rPr lang="ru-RU" dirty="0" err="1">
                <a:latin typeface="Consolas"/>
                <a:cs typeface="Calibri" panose="020F0502020204030204"/>
              </a:rPr>
              <a:t>frame_speed</a:t>
            </a:r>
            <a:r>
              <a:rPr lang="ru-RU" dirty="0">
                <a:latin typeface="Consolas"/>
                <a:cs typeface="Calibri" panose="020F0502020204030204"/>
              </a:rPr>
              <a:t>_, </a:t>
            </a:r>
            <a:r>
              <a:rPr lang="ru-RU" dirty="0" err="1">
                <a:latin typeface="Consolas"/>
                <a:cs typeface="Calibri" panose="020F0502020204030204"/>
              </a:rPr>
              <a:t>screen</a:t>
            </a:r>
            <a:r>
              <a:rPr lang="ru-RU" dirty="0">
                <a:latin typeface="Consolas"/>
                <a:cs typeface="Calibri" panose="020F0502020204030204"/>
              </a:rPr>
              <a:t>_, </a:t>
            </a:r>
            <a:r>
              <a:rPr lang="ru-RU" dirty="0" err="1">
                <a:latin typeface="Consolas"/>
                <a:cs typeface="Calibri" panose="020F0502020204030204"/>
              </a:rPr>
              <a:t>screen_cap</a:t>
            </a:r>
            <a:r>
              <a:rPr lang="ru-RU" dirty="0">
                <a:latin typeface="Consolas"/>
                <a:cs typeface="Calibri" panose="020F0502020204030204"/>
              </a:rPr>
              <a:t>_, </a:t>
            </a:r>
            <a:r>
              <a:rPr lang="ru-RU" dirty="0" err="1">
                <a:latin typeface="Consolas"/>
                <a:cs typeface="Calibri" panose="020F0502020204030204"/>
              </a:rPr>
              <a:t>tile_size</a:t>
            </a:r>
            <a:r>
              <a:rPr lang="ru-RU" dirty="0">
                <a:latin typeface="Consolas"/>
                <a:cs typeface="Calibri" panose="020F0502020204030204"/>
              </a:rPr>
              <a:t>_):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 </a:t>
            </a:r>
            <a:r>
              <a:rPr lang="ru-RU" dirty="0" err="1">
                <a:latin typeface="Consolas"/>
                <a:cs typeface="Calibri" panose="020F0502020204030204"/>
              </a:rPr>
              <a:t>for</a:t>
            </a:r>
            <a:r>
              <a:rPr lang="ru-RU" dirty="0">
                <a:latin typeface="Consolas"/>
                <a:cs typeface="Calibri" panose="020F0502020204030204"/>
              </a:rPr>
              <a:t> </a:t>
            </a:r>
            <a:r>
              <a:rPr lang="ru-RU" dirty="0" err="1">
                <a:latin typeface="Consolas"/>
                <a:cs typeface="Calibri" panose="020F0502020204030204"/>
              </a:rPr>
              <a:t>event</a:t>
            </a:r>
            <a:r>
              <a:rPr lang="ru-RU" dirty="0">
                <a:latin typeface="Consolas"/>
                <a:cs typeface="Calibri" panose="020F0502020204030204"/>
              </a:rPr>
              <a:t> </a:t>
            </a:r>
            <a:r>
              <a:rPr lang="ru-RU" dirty="0" err="1">
                <a:latin typeface="Consolas"/>
                <a:cs typeface="Calibri" panose="020F0502020204030204"/>
              </a:rPr>
              <a:t>in</a:t>
            </a:r>
            <a:r>
              <a:rPr lang="ru-RU" dirty="0">
                <a:latin typeface="Consolas"/>
                <a:cs typeface="Calibri" panose="020F0502020204030204"/>
              </a:rPr>
              <a:t> </a:t>
            </a:r>
            <a:r>
              <a:rPr lang="ru-RU" dirty="0" err="1">
                <a:latin typeface="Consolas"/>
                <a:cs typeface="Calibri" panose="020F0502020204030204"/>
              </a:rPr>
              <a:t>events</a:t>
            </a:r>
            <a:r>
              <a:rPr lang="ru-RU" dirty="0">
                <a:latin typeface="Consolas"/>
                <a:cs typeface="Calibri" panose="020F0502020204030204"/>
              </a:rPr>
              <a:t>: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 </a:t>
            </a:r>
            <a:r>
              <a:rPr lang="ru-RU" dirty="0" err="1">
                <a:latin typeface="Consolas"/>
                <a:cs typeface="Calibri" panose="020F0502020204030204"/>
              </a:rPr>
              <a:t>if</a:t>
            </a:r>
            <a:r>
              <a:rPr lang="ru-RU" dirty="0">
                <a:latin typeface="Consolas"/>
                <a:cs typeface="Calibri" panose="020F0502020204030204"/>
              </a:rPr>
              <a:t> </a:t>
            </a:r>
            <a:r>
              <a:rPr lang="ru-RU" dirty="0" err="1">
                <a:latin typeface="Consolas"/>
                <a:cs typeface="Calibri" panose="020F0502020204030204"/>
              </a:rPr>
              <a:t>event.type</a:t>
            </a:r>
            <a:r>
              <a:rPr lang="ru-RU" dirty="0">
                <a:latin typeface="Consolas"/>
                <a:cs typeface="Calibri" panose="020F0502020204030204"/>
              </a:rPr>
              <a:t> == </a:t>
            </a:r>
            <a:r>
              <a:rPr lang="ru-RU" dirty="0" err="1">
                <a:latin typeface="Consolas"/>
                <a:cs typeface="Calibri" panose="020F0502020204030204"/>
              </a:rPr>
              <a:t>pygame.KEYDOWN</a:t>
            </a:r>
            <a:r>
              <a:rPr lang="ru-RU" dirty="0">
                <a:latin typeface="Consolas"/>
                <a:cs typeface="Calibri" panose="020F0502020204030204"/>
              </a:rPr>
              <a:t> </a:t>
            </a:r>
            <a:r>
              <a:rPr lang="ru-RU" dirty="0" err="1">
                <a:latin typeface="Consolas"/>
                <a:cs typeface="Calibri" panose="020F0502020204030204"/>
              </a:rPr>
              <a:t>and</a:t>
            </a:r>
            <a:r>
              <a:rPr lang="ru-RU" dirty="0">
                <a:latin typeface="Consolas"/>
                <a:cs typeface="Calibri" panose="020F0502020204030204"/>
              </a:rPr>
              <a:t> </a:t>
            </a:r>
            <a:r>
              <a:rPr lang="ru-RU" dirty="0" err="1">
                <a:latin typeface="Consolas"/>
                <a:cs typeface="Calibri" panose="020F0502020204030204"/>
              </a:rPr>
              <a:t>event.key</a:t>
            </a:r>
            <a:r>
              <a:rPr lang="ru-RU" dirty="0">
                <a:latin typeface="Consolas"/>
                <a:cs typeface="Calibri" panose="020F0502020204030204"/>
              </a:rPr>
              <a:t> == </a:t>
            </a:r>
            <a:r>
              <a:rPr lang="ru-RU" dirty="0" err="1">
                <a:latin typeface="Consolas"/>
                <a:cs typeface="Calibri" panose="020F0502020204030204"/>
              </a:rPr>
              <a:t>pygame.K_EQUALS</a:t>
            </a:r>
            <a:r>
              <a:rPr lang="ru-RU" dirty="0">
                <a:latin typeface="Consolas"/>
                <a:cs typeface="Calibri" panose="020F0502020204030204"/>
              </a:rPr>
              <a:t>: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dirty="0" err="1">
                <a:latin typeface="Consolas"/>
                <a:cs typeface="Calibri" panose="020F0502020204030204"/>
              </a:rPr>
              <a:t>self.skin</a:t>
            </a:r>
            <a:r>
              <a:rPr lang="ru-RU" dirty="0">
                <a:latin typeface="Consolas"/>
                <a:cs typeface="Calibri" panose="020F0502020204030204"/>
              </a:rPr>
              <a:t> += 1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dirty="0" err="1">
                <a:latin typeface="Consolas"/>
                <a:cs typeface="Calibri" panose="020F0502020204030204"/>
              </a:rPr>
              <a:t>if</a:t>
            </a:r>
            <a:r>
              <a:rPr lang="ru-RU" dirty="0">
                <a:latin typeface="Consolas"/>
                <a:cs typeface="Calibri" panose="020F0502020204030204"/>
              </a:rPr>
              <a:t> </a:t>
            </a:r>
            <a:r>
              <a:rPr lang="ru-RU" dirty="0" err="1">
                <a:latin typeface="Consolas"/>
                <a:cs typeface="Calibri" panose="020F0502020204030204"/>
              </a:rPr>
              <a:t>self.skin</a:t>
            </a:r>
            <a:r>
              <a:rPr lang="ru-RU" dirty="0">
                <a:latin typeface="Consolas"/>
                <a:cs typeface="Calibri" panose="020F0502020204030204"/>
              </a:rPr>
              <a:t> &gt; 4: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        </a:t>
            </a:r>
            <a:r>
              <a:rPr lang="ru-RU" dirty="0" err="1">
                <a:latin typeface="Consolas"/>
                <a:cs typeface="Calibri" panose="020F0502020204030204"/>
              </a:rPr>
              <a:t>self.skin</a:t>
            </a:r>
            <a:r>
              <a:rPr lang="ru-RU" dirty="0">
                <a:latin typeface="Consolas"/>
                <a:cs typeface="Calibri" panose="020F0502020204030204"/>
              </a:rPr>
              <a:t> = 4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dirty="0" err="1">
                <a:latin typeface="Consolas"/>
                <a:cs typeface="Calibri" panose="020F0502020204030204"/>
              </a:rPr>
              <a:t>self.image</a:t>
            </a:r>
            <a:r>
              <a:rPr lang="ru-RU" dirty="0">
                <a:latin typeface="Consolas"/>
                <a:cs typeface="Calibri" panose="020F0502020204030204"/>
              </a:rPr>
              <a:t> = </a:t>
            </a:r>
            <a:r>
              <a:rPr lang="ru-RU" dirty="0" err="1">
                <a:latin typeface="Consolas"/>
                <a:cs typeface="Calibri" panose="020F0502020204030204"/>
              </a:rPr>
              <a:t>pygame.image.load</a:t>
            </a:r>
            <a:r>
              <a:rPr lang="ru-RU" dirty="0">
                <a:latin typeface="Consolas"/>
                <a:cs typeface="Calibri" panose="020F0502020204030204"/>
              </a:rPr>
              <a:t>(</a:t>
            </a:r>
            <a:r>
              <a:rPr lang="ru-RU" dirty="0" err="1">
                <a:latin typeface="Consolas"/>
                <a:cs typeface="Calibri" panose="020F0502020204030204"/>
              </a:rPr>
              <a:t>Ball.SKINS</a:t>
            </a:r>
            <a:r>
              <a:rPr lang="ru-RU" dirty="0">
                <a:latin typeface="Consolas"/>
                <a:cs typeface="Calibri" panose="020F0502020204030204"/>
              </a:rPr>
              <a:t>[</a:t>
            </a:r>
            <a:r>
              <a:rPr lang="ru-RU" dirty="0" err="1">
                <a:latin typeface="Consolas"/>
                <a:cs typeface="Calibri" panose="020F0502020204030204"/>
              </a:rPr>
              <a:t>self.skin</a:t>
            </a:r>
            <a:r>
              <a:rPr lang="ru-RU" dirty="0">
                <a:latin typeface="Consolas"/>
                <a:cs typeface="Calibri" panose="020F0502020204030204"/>
              </a:rPr>
              <a:t>]).</a:t>
            </a:r>
            <a:r>
              <a:rPr lang="ru-RU" dirty="0" err="1">
                <a:latin typeface="Consolas"/>
                <a:cs typeface="Calibri" panose="020F0502020204030204"/>
              </a:rPr>
              <a:t>convert_alpha</a:t>
            </a:r>
            <a:r>
              <a:rPr lang="ru-RU" dirty="0">
                <a:latin typeface="Consolas"/>
                <a:cs typeface="Calibri" panose="020F0502020204030204"/>
              </a:rPr>
              <a:t>()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dirty="0" err="1">
                <a:latin typeface="Consolas"/>
                <a:cs typeface="Calibri" panose="020F0502020204030204"/>
              </a:rPr>
              <a:t>self.image</a:t>
            </a:r>
            <a:r>
              <a:rPr lang="ru-RU" dirty="0">
                <a:latin typeface="Consolas"/>
                <a:cs typeface="Calibri" panose="020F0502020204030204"/>
              </a:rPr>
              <a:t> = </a:t>
            </a:r>
            <a:r>
              <a:rPr lang="ru-RU" dirty="0" err="1">
                <a:latin typeface="Consolas"/>
                <a:cs typeface="Calibri" panose="020F0502020204030204"/>
              </a:rPr>
              <a:t>pygame.transform.scale</a:t>
            </a:r>
            <a:r>
              <a:rPr lang="ru-RU" dirty="0">
                <a:latin typeface="Consolas"/>
                <a:cs typeface="Calibri" panose="020F0502020204030204"/>
              </a:rPr>
              <a:t>(</a:t>
            </a:r>
            <a:r>
              <a:rPr lang="ru-RU" dirty="0" err="1">
                <a:latin typeface="Consolas"/>
                <a:cs typeface="Calibri" panose="020F0502020204030204"/>
              </a:rPr>
              <a:t>self.image</a:t>
            </a:r>
            <a:r>
              <a:rPr lang="ru-RU" dirty="0">
                <a:latin typeface="Consolas"/>
                <a:cs typeface="Calibri" panose="020F0502020204030204"/>
              </a:rPr>
              <a:t>, (</a:t>
            </a:r>
            <a:r>
              <a:rPr lang="ru-RU" dirty="0" err="1">
                <a:latin typeface="Consolas"/>
                <a:cs typeface="Calibri" panose="020F0502020204030204"/>
              </a:rPr>
              <a:t>tile_size</a:t>
            </a:r>
            <a:r>
              <a:rPr lang="ru-RU" dirty="0">
                <a:latin typeface="Consolas"/>
                <a:cs typeface="Calibri" panose="020F0502020204030204"/>
              </a:rPr>
              <a:t>_, </a:t>
            </a:r>
            <a:r>
              <a:rPr lang="ru-RU" dirty="0" err="1">
                <a:latin typeface="Consolas"/>
                <a:cs typeface="Calibri" panose="020F0502020204030204"/>
              </a:rPr>
              <a:t>tile_size</a:t>
            </a:r>
            <a:r>
              <a:rPr lang="ru-RU" dirty="0">
                <a:latin typeface="Consolas"/>
                <a:cs typeface="Calibri" panose="020F0502020204030204"/>
              </a:rPr>
              <a:t>_))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dirty="0" err="1">
                <a:latin typeface="Consolas"/>
                <a:cs typeface="Calibri" panose="020F0502020204030204"/>
              </a:rPr>
              <a:t>self.rect</a:t>
            </a:r>
            <a:r>
              <a:rPr lang="ru-RU" dirty="0">
                <a:latin typeface="Consolas"/>
                <a:cs typeface="Calibri" panose="020F0502020204030204"/>
              </a:rPr>
              <a:t> = </a:t>
            </a:r>
            <a:r>
              <a:rPr lang="ru-RU" dirty="0" err="1">
                <a:latin typeface="Consolas"/>
                <a:cs typeface="Calibri" panose="020F0502020204030204"/>
              </a:rPr>
              <a:t>self.image.get_rect</a:t>
            </a:r>
            <a:r>
              <a:rPr lang="ru-RU" dirty="0">
                <a:latin typeface="Consolas"/>
                <a:cs typeface="Calibri" panose="020F0502020204030204"/>
              </a:rPr>
              <a:t>()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 </a:t>
            </a:r>
            <a:r>
              <a:rPr lang="ru-RU" dirty="0" err="1">
                <a:latin typeface="Consolas"/>
                <a:cs typeface="Calibri" panose="020F0502020204030204"/>
              </a:rPr>
              <a:t>elif</a:t>
            </a:r>
            <a:r>
              <a:rPr lang="ru-RU" dirty="0">
                <a:latin typeface="Consolas"/>
                <a:cs typeface="Calibri" panose="020F0502020204030204"/>
              </a:rPr>
              <a:t> </a:t>
            </a:r>
            <a:r>
              <a:rPr lang="ru-RU" dirty="0" err="1">
                <a:latin typeface="Consolas"/>
                <a:cs typeface="Calibri" panose="020F0502020204030204"/>
              </a:rPr>
              <a:t>event.type</a:t>
            </a:r>
            <a:r>
              <a:rPr lang="ru-RU" dirty="0">
                <a:latin typeface="Consolas"/>
                <a:cs typeface="Calibri" panose="020F0502020204030204"/>
              </a:rPr>
              <a:t> == </a:t>
            </a:r>
            <a:r>
              <a:rPr lang="ru-RU" dirty="0" err="1">
                <a:latin typeface="Consolas"/>
                <a:cs typeface="Calibri" panose="020F0502020204030204"/>
              </a:rPr>
              <a:t>pygame.KEYDOWN</a:t>
            </a:r>
            <a:r>
              <a:rPr lang="ru-RU" dirty="0">
                <a:latin typeface="Consolas"/>
                <a:cs typeface="Calibri" panose="020F0502020204030204"/>
              </a:rPr>
              <a:t> </a:t>
            </a:r>
            <a:r>
              <a:rPr lang="ru-RU" dirty="0" err="1">
                <a:latin typeface="Consolas"/>
                <a:cs typeface="Calibri" panose="020F0502020204030204"/>
              </a:rPr>
              <a:t>and</a:t>
            </a:r>
            <a:r>
              <a:rPr lang="ru-RU" dirty="0">
                <a:latin typeface="Consolas"/>
                <a:cs typeface="Calibri" panose="020F0502020204030204"/>
              </a:rPr>
              <a:t> </a:t>
            </a:r>
            <a:r>
              <a:rPr lang="ru-RU" dirty="0" err="1">
                <a:latin typeface="Consolas"/>
                <a:cs typeface="Calibri" panose="020F0502020204030204"/>
              </a:rPr>
              <a:t>event.key</a:t>
            </a:r>
            <a:r>
              <a:rPr lang="ru-RU" dirty="0">
                <a:latin typeface="Consolas"/>
                <a:cs typeface="Calibri" panose="020F0502020204030204"/>
              </a:rPr>
              <a:t> == </a:t>
            </a:r>
            <a:r>
              <a:rPr lang="ru-RU" dirty="0" err="1">
                <a:latin typeface="Consolas"/>
                <a:cs typeface="Calibri" panose="020F0502020204030204"/>
              </a:rPr>
              <a:t>pygame.K_MINUS</a:t>
            </a:r>
            <a:r>
              <a:rPr lang="ru-RU" dirty="0">
                <a:latin typeface="Consolas"/>
                <a:cs typeface="Calibri" panose="020F0502020204030204"/>
              </a:rPr>
              <a:t>: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dirty="0" err="1">
                <a:latin typeface="Consolas"/>
                <a:cs typeface="Calibri" panose="020F0502020204030204"/>
              </a:rPr>
              <a:t>self.skin</a:t>
            </a:r>
            <a:r>
              <a:rPr lang="ru-RU" dirty="0">
                <a:latin typeface="Consolas"/>
                <a:cs typeface="Calibri" panose="020F0502020204030204"/>
              </a:rPr>
              <a:t> -= 1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dirty="0" err="1">
                <a:latin typeface="Consolas"/>
                <a:cs typeface="Calibri" panose="020F0502020204030204"/>
              </a:rPr>
              <a:t>if</a:t>
            </a:r>
            <a:r>
              <a:rPr lang="ru-RU" dirty="0">
                <a:latin typeface="Consolas"/>
                <a:cs typeface="Calibri" panose="020F0502020204030204"/>
              </a:rPr>
              <a:t> </a:t>
            </a:r>
            <a:r>
              <a:rPr lang="ru-RU" dirty="0" err="1">
                <a:latin typeface="Consolas"/>
                <a:cs typeface="Calibri" panose="020F0502020204030204"/>
              </a:rPr>
              <a:t>self.skin</a:t>
            </a:r>
            <a:r>
              <a:rPr lang="ru-RU" dirty="0">
                <a:latin typeface="Consolas"/>
                <a:cs typeface="Calibri" panose="020F0502020204030204"/>
              </a:rPr>
              <a:t> &lt; 0: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        </a:t>
            </a:r>
            <a:r>
              <a:rPr lang="ru-RU" dirty="0" err="1">
                <a:latin typeface="Consolas"/>
                <a:cs typeface="Calibri" panose="020F0502020204030204"/>
              </a:rPr>
              <a:t>self.skin</a:t>
            </a:r>
            <a:r>
              <a:rPr lang="ru-RU" dirty="0">
                <a:latin typeface="Consolas"/>
                <a:cs typeface="Calibri" panose="020F0502020204030204"/>
              </a:rPr>
              <a:t> = 0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dirty="0" err="1">
                <a:latin typeface="Consolas"/>
                <a:cs typeface="Calibri" panose="020F0502020204030204"/>
              </a:rPr>
              <a:t>self.image</a:t>
            </a:r>
            <a:r>
              <a:rPr lang="ru-RU" dirty="0">
                <a:latin typeface="Consolas"/>
                <a:cs typeface="Calibri" panose="020F0502020204030204"/>
              </a:rPr>
              <a:t> = </a:t>
            </a:r>
            <a:r>
              <a:rPr lang="ru-RU" dirty="0" err="1">
                <a:latin typeface="Consolas"/>
                <a:cs typeface="Calibri" panose="020F0502020204030204"/>
              </a:rPr>
              <a:t>pygame.image.load</a:t>
            </a:r>
            <a:r>
              <a:rPr lang="ru-RU" dirty="0">
                <a:latin typeface="Consolas"/>
                <a:cs typeface="Calibri" panose="020F0502020204030204"/>
              </a:rPr>
              <a:t>(</a:t>
            </a:r>
            <a:r>
              <a:rPr lang="ru-RU" dirty="0" err="1">
                <a:latin typeface="Consolas"/>
                <a:cs typeface="Calibri" panose="020F0502020204030204"/>
              </a:rPr>
              <a:t>Ball.SKINS</a:t>
            </a:r>
            <a:r>
              <a:rPr lang="ru-RU" dirty="0">
                <a:latin typeface="Consolas"/>
                <a:cs typeface="Calibri" panose="020F0502020204030204"/>
              </a:rPr>
              <a:t>[</a:t>
            </a:r>
            <a:r>
              <a:rPr lang="ru-RU" dirty="0" err="1">
                <a:latin typeface="Consolas"/>
                <a:cs typeface="Calibri" panose="020F0502020204030204"/>
              </a:rPr>
              <a:t>self.skin</a:t>
            </a:r>
            <a:r>
              <a:rPr lang="ru-RU" dirty="0">
                <a:latin typeface="Consolas"/>
                <a:cs typeface="Calibri" panose="020F0502020204030204"/>
              </a:rPr>
              <a:t>]).</a:t>
            </a:r>
            <a:r>
              <a:rPr lang="ru-RU" dirty="0" err="1">
                <a:latin typeface="Consolas"/>
                <a:cs typeface="Calibri" panose="020F0502020204030204"/>
              </a:rPr>
              <a:t>convert_alpha</a:t>
            </a:r>
            <a:r>
              <a:rPr lang="ru-RU" dirty="0">
                <a:latin typeface="Consolas"/>
                <a:cs typeface="Calibri" panose="020F0502020204030204"/>
              </a:rPr>
              <a:t>()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dirty="0" err="1">
                <a:latin typeface="Consolas"/>
                <a:cs typeface="Calibri" panose="020F0502020204030204"/>
              </a:rPr>
              <a:t>self.image</a:t>
            </a:r>
            <a:r>
              <a:rPr lang="ru-RU" dirty="0">
                <a:latin typeface="Consolas"/>
                <a:cs typeface="Calibri" panose="020F0502020204030204"/>
              </a:rPr>
              <a:t> = </a:t>
            </a:r>
            <a:r>
              <a:rPr lang="ru-RU" dirty="0" err="1">
                <a:latin typeface="Consolas"/>
                <a:cs typeface="Calibri" panose="020F0502020204030204"/>
              </a:rPr>
              <a:t>pygame.transform.scale</a:t>
            </a:r>
            <a:r>
              <a:rPr lang="ru-RU" dirty="0">
                <a:latin typeface="Consolas"/>
                <a:cs typeface="Calibri" panose="020F0502020204030204"/>
              </a:rPr>
              <a:t>(</a:t>
            </a:r>
            <a:r>
              <a:rPr lang="ru-RU" dirty="0" err="1">
                <a:latin typeface="Consolas"/>
                <a:cs typeface="Calibri" panose="020F0502020204030204"/>
              </a:rPr>
              <a:t>self.image</a:t>
            </a:r>
            <a:r>
              <a:rPr lang="ru-RU" dirty="0">
                <a:latin typeface="Consolas"/>
                <a:cs typeface="Calibri" panose="020F0502020204030204"/>
              </a:rPr>
              <a:t>, (</a:t>
            </a:r>
            <a:r>
              <a:rPr lang="ru-RU" dirty="0" err="1">
                <a:latin typeface="Consolas"/>
                <a:cs typeface="Calibri" panose="020F0502020204030204"/>
              </a:rPr>
              <a:t>tile_size</a:t>
            </a:r>
            <a:r>
              <a:rPr lang="ru-RU" dirty="0">
                <a:latin typeface="Consolas"/>
                <a:cs typeface="Calibri" panose="020F0502020204030204"/>
              </a:rPr>
              <a:t>_, </a:t>
            </a:r>
            <a:r>
              <a:rPr lang="ru-RU" dirty="0" err="1">
                <a:latin typeface="Consolas"/>
                <a:cs typeface="Calibri" panose="020F0502020204030204"/>
              </a:rPr>
              <a:t>tile_size</a:t>
            </a:r>
            <a:r>
              <a:rPr lang="ru-RU" dirty="0">
                <a:latin typeface="Consolas"/>
                <a:cs typeface="Calibri" panose="020F0502020204030204"/>
              </a:rPr>
              <a:t>_))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dirty="0" err="1">
                <a:latin typeface="Consolas"/>
                <a:cs typeface="Calibri" panose="020F0502020204030204"/>
              </a:rPr>
              <a:t>self.rect</a:t>
            </a:r>
            <a:r>
              <a:rPr lang="ru-RU" dirty="0">
                <a:latin typeface="Consolas"/>
                <a:cs typeface="Calibri" panose="020F0502020204030204"/>
              </a:rPr>
              <a:t> = </a:t>
            </a:r>
            <a:r>
              <a:rPr lang="ru-RU" dirty="0" err="1">
                <a:latin typeface="Consolas"/>
                <a:cs typeface="Calibri" panose="020F0502020204030204"/>
              </a:rPr>
              <a:t>self.image.get_rect</a:t>
            </a:r>
            <a:r>
              <a:rPr lang="ru-RU" dirty="0">
                <a:latin typeface="Consolas"/>
                <a:cs typeface="Calibri" panose="020F0502020204030204"/>
              </a:rPr>
              <a:t>()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 </a:t>
            </a:r>
            <a:r>
              <a:rPr lang="ru-RU" dirty="0" err="1">
                <a:latin typeface="Consolas"/>
                <a:cs typeface="Calibri" panose="020F0502020204030204"/>
              </a:rPr>
              <a:t>if</a:t>
            </a:r>
            <a:r>
              <a:rPr lang="ru-RU" dirty="0">
                <a:latin typeface="Consolas"/>
                <a:cs typeface="Calibri" panose="020F0502020204030204"/>
              </a:rPr>
              <a:t> </a:t>
            </a:r>
            <a:r>
              <a:rPr lang="ru-RU" dirty="0" err="1">
                <a:latin typeface="Consolas"/>
                <a:cs typeface="Calibri" panose="020F0502020204030204"/>
              </a:rPr>
              <a:t>not</a:t>
            </a:r>
            <a:r>
              <a:rPr lang="ru-RU" dirty="0">
                <a:latin typeface="Consolas"/>
                <a:cs typeface="Calibri" panose="020F0502020204030204"/>
              </a:rPr>
              <a:t> </a:t>
            </a:r>
            <a:r>
              <a:rPr lang="ru-RU" dirty="0" err="1">
                <a:latin typeface="Consolas"/>
                <a:cs typeface="Calibri" panose="020F0502020204030204"/>
              </a:rPr>
              <a:t>self.shooted</a:t>
            </a:r>
            <a:r>
              <a:rPr lang="ru-RU" dirty="0">
                <a:latin typeface="Consolas"/>
                <a:cs typeface="Calibri" panose="020F0502020204030204"/>
              </a:rPr>
              <a:t>: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 </a:t>
            </a:r>
            <a:r>
              <a:rPr lang="ru-RU" dirty="0" err="1">
                <a:latin typeface="Consolas"/>
                <a:cs typeface="Calibri" panose="020F0502020204030204"/>
              </a:rPr>
              <a:t>if</a:t>
            </a:r>
            <a:r>
              <a:rPr lang="ru-RU" dirty="0">
                <a:latin typeface="Consolas"/>
                <a:cs typeface="Calibri" panose="020F0502020204030204"/>
              </a:rPr>
              <a:t> </a:t>
            </a:r>
            <a:r>
              <a:rPr lang="ru-RU" dirty="0" err="1">
                <a:latin typeface="Consolas"/>
                <a:cs typeface="Calibri" panose="020F0502020204030204"/>
              </a:rPr>
              <a:t>keys</a:t>
            </a:r>
            <a:r>
              <a:rPr lang="ru-RU" dirty="0">
                <a:latin typeface="Consolas"/>
                <a:cs typeface="Calibri" panose="020F0502020204030204"/>
              </a:rPr>
              <a:t>_[</a:t>
            </a:r>
            <a:r>
              <a:rPr lang="ru-RU" dirty="0" err="1">
                <a:latin typeface="Consolas"/>
                <a:cs typeface="Calibri" panose="020F0502020204030204"/>
              </a:rPr>
              <a:t>pygame.K_SPACE</a:t>
            </a:r>
            <a:r>
              <a:rPr lang="ru-RU" dirty="0">
                <a:latin typeface="Consolas"/>
                <a:cs typeface="Calibri" panose="020F0502020204030204"/>
              </a:rPr>
              <a:t>]:</a:t>
            </a:r>
            <a:br>
              <a:rPr lang="ru-RU" dirty="0">
                <a:latin typeface="Consolas"/>
                <a:cs typeface="Calibri" panose="020F0502020204030204"/>
              </a:rPr>
            </a:br>
            <a:r>
              <a:rPr lang="ru-RU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dirty="0" err="1">
                <a:latin typeface="Consolas"/>
                <a:cs typeface="Calibri" panose="020F0502020204030204"/>
              </a:rPr>
              <a:t>self.shooted</a:t>
            </a:r>
            <a:r>
              <a:rPr lang="ru-RU" dirty="0">
                <a:latin typeface="Consolas"/>
                <a:cs typeface="Calibri" panose="020F0502020204030204"/>
              </a:rPr>
              <a:t> = True</a:t>
            </a:r>
            <a:br>
              <a:rPr lang="ru-RU" dirty="0">
                <a:latin typeface="Consolas"/>
                <a:cs typeface="Calibri" panose="020F0502020204030204"/>
              </a:rPr>
            </a:br>
            <a:br>
              <a:rPr lang="ru-RU" dirty="0">
                <a:latin typeface="Consolas"/>
                <a:cs typeface="Calibri" panose="020F0502020204030204"/>
              </a:rPr>
            </a:br>
            <a:endParaRPr lang="ru-RU" dirty="0">
              <a:latin typeface="Consolas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90011-AF8F-051A-ECCC-7C2071DA91D9}"/>
              </a:ext>
            </a:extLst>
          </p:cNvPr>
          <p:cNvSpPr txBox="1"/>
          <p:nvPr/>
        </p:nvSpPr>
        <p:spPr>
          <a:xfrm>
            <a:off x="6105769" y="2031999"/>
            <a:ext cx="5972400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800" dirty="0">
                <a:latin typeface="Consolas"/>
              </a:rPr>
              <a:t>            </a:t>
            </a:r>
            <a:r>
              <a:rPr lang="ru-RU" sz="800" err="1">
                <a:latin typeface="Consolas"/>
              </a:rPr>
              <a:t>if</a:t>
            </a:r>
            <a:r>
              <a:rPr lang="ru-RU" sz="800" dirty="0">
                <a:latin typeface="Consolas"/>
              </a:rPr>
              <a:t> </a:t>
            </a:r>
            <a:r>
              <a:rPr lang="ru-RU" sz="800" err="1">
                <a:latin typeface="Consolas"/>
              </a:rPr>
              <a:t>keys</a:t>
            </a:r>
            <a:r>
              <a:rPr lang="ru-RU" sz="800" dirty="0">
                <a:latin typeface="Consolas"/>
              </a:rPr>
              <a:t>_[</a:t>
            </a:r>
            <a:r>
              <a:rPr lang="ru-RU" sz="800" err="1">
                <a:latin typeface="Consolas"/>
              </a:rPr>
              <a:t>pygame.K_UP</a:t>
            </a:r>
            <a:r>
              <a:rPr lang="ru-RU" sz="800" dirty="0">
                <a:latin typeface="Consolas"/>
              </a:rPr>
              <a:t>]: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 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[1] += 10 * </a:t>
            </a:r>
            <a:r>
              <a:rPr lang="ru-RU" sz="800" err="1">
                <a:latin typeface="Consolas"/>
              </a:rPr>
              <a:t>frame_speed</a:t>
            </a:r>
            <a:r>
              <a:rPr lang="ru-RU" sz="800" dirty="0">
                <a:latin typeface="Consolas"/>
              </a:rPr>
              <a:t>_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 </a:t>
            </a:r>
            <a:r>
              <a:rPr lang="ru-RU" sz="800" dirty="0" err="1">
                <a:latin typeface="Consolas"/>
              </a:rPr>
              <a:t>if</a:t>
            </a:r>
            <a:r>
              <a:rPr lang="ru-RU" sz="800" dirty="0">
                <a:latin typeface="Consolas"/>
              </a:rPr>
              <a:t> </a:t>
            </a:r>
            <a:r>
              <a:rPr lang="ru-RU" sz="800" dirty="0" err="1">
                <a:latin typeface="Consolas"/>
              </a:rPr>
              <a:t>keys</a:t>
            </a:r>
            <a:r>
              <a:rPr lang="ru-RU" sz="800" dirty="0">
                <a:latin typeface="Consolas"/>
              </a:rPr>
              <a:t>_[</a:t>
            </a:r>
            <a:r>
              <a:rPr lang="ru-RU" sz="800" dirty="0" err="1">
                <a:latin typeface="Consolas"/>
              </a:rPr>
              <a:t>pygame.K_DOWN</a:t>
            </a:r>
            <a:r>
              <a:rPr lang="ru-RU" sz="800" dirty="0">
                <a:latin typeface="Consolas"/>
              </a:rPr>
              <a:t>]: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 </a:t>
            </a:r>
            <a:r>
              <a:rPr lang="ru-RU" sz="800" dirty="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[1] -= 10 * </a:t>
            </a:r>
            <a:r>
              <a:rPr lang="ru-RU" sz="800" dirty="0" err="1">
                <a:latin typeface="Consolas"/>
              </a:rPr>
              <a:t>frame_speed</a:t>
            </a:r>
            <a:r>
              <a:rPr lang="ru-RU" sz="800" dirty="0">
                <a:latin typeface="Consolas"/>
              </a:rPr>
              <a:t>_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</a:t>
            </a:r>
            <a:r>
              <a:rPr lang="ru-RU" sz="800" dirty="0" err="1">
                <a:latin typeface="Consolas"/>
              </a:rPr>
              <a:t>if</a:t>
            </a:r>
            <a:r>
              <a:rPr lang="ru-RU" sz="800" dirty="0">
                <a:latin typeface="Consolas"/>
              </a:rPr>
              <a:t> </a:t>
            </a:r>
            <a:r>
              <a:rPr lang="ru-RU" sz="800" dirty="0" err="1">
                <a:latin typeface="Consolas"/>
              </a:rPr>
              <a:t>keys</a:t>
            </a:r>
            <a:r>
              <a:rPr lang="ru-RU" sz="800" dirty="0">
                <a:latin typeface="Consolas"/>
              </a:rPr>
              <a:t>_[</a:t>
            </a:r>
            <a:r>
              <a:rPr lang="ru-RU" sz="800" dirty="0" err="1">
                <a:latin typeface="Consolas"/>
              </a:rPr>
              <a:t>pygame.K_LEFT</a:t>
            </a:r>
            <a:r>
              <a:rPr lang="ru-RU" sz="800" dirty="0">
                <a:latin typeface="Consolas"/>
              </a:rPr>
              <a:t>]: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 </a:t>
            </a:r>
            <a:r>
              <a:rPr lang="ru-RU" sz="800" dirty="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[0] -= 10 * </a:t>
            </a:r>
            <a:r>
              <a:rPr lang="ru-RU" sz="800" dirty="0" err="1">
                <a:latin typeface="Consolas"/>
              </a:rPr>
              <a:t>frame_speed</a:t>
            </a:r>
            <a:r>
              <a:rPr lang="ru-RU" sz="800" dirty="0">
                <a:latin typeface="Consolas"/>
              </a:rPr>
              <a:t>_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</a:t>
            </a:r>
            <a:r>
              <a:rPr lang="ru-RU" sz="800" dirty="0" err="1">
                <a:latin typeface="Consolas"/>
              </a:rPr>
              <a:t>if</a:t>
            </a:r>
            <a:r>
              <a:rPr lang="ru-RU" sz="800" dirty="0">
                <a:latin typeface="Consolas"/>
              </a:rPr>
              <a:t> </a:t>
            </a:r>
            <a:r>
              <a:rPr lang="ru-RU" sz="800" dirty="0" err="1">
                <a:latin typeface="Consolas"/>
              </a:rPr>
              <a:t>keys</a:t>
            </a:r>
            <a:r>
              <a:rPr lang="ru-RU" sz="800" dirty="0">
                <a:latin typeface="Consolas"/>
              </a:rPr>
              <a:t>_[</a:t>
            </a:r>
            <a:r>
              <a:rPr lang="ru-RU" sz="800" dirty="0" err="1">
                <a:latin typeface="Consolas"/>
              </a:rPr>
              <a:t>pygame.K_RIGHT</a:t>
            </a:r>
            <a:r>
              <a:rPr lang="ru-RU" sz="800" dirty="0">
                <a:latin typeface="Consolas"/>
              </a:rPr>
              <a:t>]: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 </a:t>
            </a:r>
            <a:r>
              <a:rPr lang="ru-RU" sz="800" dirty="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[0] += 10 * </a:t>
            </a:r>
            <a:r>
              <a:rPr lang="ru-RU" sz="800" dirty="0" err="1">
                <a:latin typeface="Consolas"/>
              </a:rPr>
              <a:t>frame_speed</a:t>
            </a:r>
            <a:r>
              <a:rPr lang="ru-RU" sz="800" dirty="0">
                <a:latin typeface="Consolas"/>
              </a:rPr>
              <a:t>_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</a:t>
            </a:r>
            <a:r>
              <a:rPr lang="ru-RU" sz="800" dirty="0" err="1">
                <a:latin typeface="Consolas"/>
              </a:rPr>
              <a:t>if</a:t>
            </a:r>
            <a:r>
              <a:rPr lang="ru-RU" sz="800" dirty="0">
                <a:latin typeface="Consolas"/>
              </a:rPr>
              <a:t> </a:t>
            </a:r>
            <a:r>
              <a:rPr lang="ru-RU" sz="800" dirty="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[0] &gt; 7: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 </a:t>
            </a:r>
            <a:r>
              <a:rPr lang="ru-RU" sz="800" dirty="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[0] = 7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</a:t>
            </a:r>
            <a:r>
              <a:rPr lang="ru-RU" sz="800" dirty="0" err="1">
                <a:latin typeface="Consolas"/>
              </a:rPr>
              <a:t>elif</a:t>
            </a:r>
            <a:r>
              <a:rPr lang="ru-RU" sz="800" dirty="0">
                <a:latin typeface="Consolas"/>
              </a:rPr>
              <a:t> </a:t>
            </a:r>
            <a:r>
              <a:rPr lang="ru-RU" sz="800" dirty="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[0] &lt; 0: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[0] = 0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if</a:t>
            </a:r>
            <a:r>
              <a:rPr lang="ru-RU" sz="800" dirty="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[1] &gt; 20: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[1] = 20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elif</a:t>
            </a:r>
            <a:r>
              <a:rPr lang="ru-RU" sz="800" dirty="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[1] &lt; -10: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[1] = -10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speed</a:t>
            </a:r>
            <a:r>
              <a:rPr lang="ru-RU" sz="800" dirty="0">
                <a:latin typeface="Consolas"/>
              </a:rPr>
              <a:t> =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[1]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for</a:t>
            </a:r>
            <a:r>
              <a:rPr lang="ru-RU" sz="800" dirty="0">
                <a:latin typeface="Consolas"/>
              </a:rPr>
              <a:t> i </a:t>
            </a:r>
            <a:r>
              <a:rPr lang="ru-RU" sz="800" err="1">
                <a:latin typeface="Consolas"/>
              </a:rPr>
              <a:t>in</a:t>
            </a:r>
            <a:r>
              <a:rPr lang="ru-RU" sz="800" dirty="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range</a:t>
            </a:r>
            <a:r>
              <a:rPr lang="ru-RU" sz="800" dirty="0">
                <a:latin typeface="Consolas"/>
              </a:rPr>
              <a:t>(1, 5):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speed</a:t>
            </a:r>
            <a:r>
              <a:rPr lang="ru-RU" sz="800" dirty="0">
                <a:latin typeface="Consolas"/>
              </a:rPr>
              <a:t> -= </a:t>
            </a:r>
            <a:r>
              <a:rPr lang="ru-RU" sz="800" err="1">
                <a:latin typeface="Consolas"/>
              </a:rPr>
              <a:t>self.start_a</a:t>
            </a:r>
            <a:r>
              <a:rPr lang="ru-RU" sz="800" dirty="0">
                <a:latin typeface="Consolas"/>
              </a:rPr>
              <a:t>[1] * 0.05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tr_pos</a:t>
            </a:r>
            <a:r>
              <a:rPr lang="ru-RU" sz="800" dirty="0">
                <a:latin typeface="Consolas"/>
              </a:rPr>
              <a:t> = (</a:t>
            </a:r>
            <a:r>
              <a:rPr lang="ru-RU" sz="800" err="1">
                <a:latin typeface="Consolas"/>
              </a:rPr>
              <a:t>screen_cap</a:t>
            </a:r>
            <a:r>
              <a:rPr lang="ru-RU" sz="800" dirty="0">
                <a:latin typeface="Consolas"/>
              </a:rPr>
              <a:t>_[0] + </a:t>
            </a:r>
            <a:r>
              <a:rPr lang="ru-RU" sz="800" err="1">
                <a:latin typeface="Consolas"/>
              </a:rPr>
              <a:t>tile_size</a:t>
            </a:r>
            <a:r>
              <a:rPr lang="ru-RU" sz="800" dirty="0">
                <a:latin typeface="Consolas"/>
              </a:rPr>
              <a:t>_ * (</a:t>
            </a:r>
            <a:r>
              <a:rPr lang="ru-RU" sz="800" err="1">
                <a:latin typeface="Consolas"/>
              </a:rPr>
              <a:t>self.pos</a:t>
            </a:r>
            <a:r>
              <a:rPr lang="ru-RU" sz="800" dirty="0">
                <a:latin typeface="Consolas"/>
              </a:rPr>
              <a:t>[0] +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[0] * 0.1 * i),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           </a:t>
            </a:r>
            <a:r>
              <a:rPr lang="ru-RU" sz="800" err="1">
                <a:latin typeface="Consolas"/>
              </a:rPr>
              <a:t>screen_cap</a:t>
            </a:r>
            <a:r>
              <a:rPr lang="ru-RU" sz="800" dirty="0">
                <a:latin typeface="Consolas"/>
              </a:rPr>
              <a:t>_[1] + </a:t>
            </a:r>
            <a:r>
              <a:rPr lang="ru-RU" sz="800" err="1">
                <a:latin typeface="Consolas"/>
              </a:rPr>
              <a:t>tile_size</a:t>
            </a:r>
            <a:r>
              <a:rPr lang="ru-RU" sz="800" dirty="0">
                <a:latin typeface="Consolas"/>
              </a:rPr>
              <a:t>_ * (</a:t>
            </a:r>
            <a:r>
              <a:rPr lang="ru-RU" sz="800" err="1">
                <a:latin typeface="Consolas"/>
              </a:rPr>
              <a:t>self.pos</a:t>
            </a:r>
            <a:r>
              <a:rPr lang="ru-RU" sz="800" dirty="0">
                <a:latin typeface="Consolas"/>
              </a:rPr>
              <a:t>[1] - </a:t>
            </a:r>
            <a:r>
              <a:rPr lang="ru-RU" sz="800" err="1">
                <a:latin typeface="Consolas"/>
              </a:rPr>
              <a:t>speed</a:t>
            </a:r>
            <a:r>
              <a:rPr lang="ru-RU" sz="800" dirty="0">
                <a:latin typeface="Consolas"/>
              </a:rPr>
              <a:t> * 0.1 * i))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pygame.draw.circle</a:t>
            </a:r>
            <a:r>
              <a:rPr lang="ru-RU" sz="800" dirty="0">
                <a:latin typeface="Consolas"/>
              </a:rPr>
              <a:t>(</a:t>
            </a:r>
            <a:r>
              <a:rPr lang="ru-RU" sz="800" err="1">
                <a:latin typeface="Consolas"/>
              </a:rPr>
              <a:t>screen</a:t>
            </a:r>
            <a:r>
              <a:rPr lang="ru-RU" sz="800" dirty="0">
                <a:latin typeface="Consolas"/>
              </a:rPr>
              <a:t>_, (128, 128, 128), </a:t>
            </a:r>
            <a:r>
              <a:rPr lang="ru-RU" sz="800" err="1">
                <a:latin typeface="Consolas"/>
              </a:rPr>
              <a:t>tr_pos</a:t>
            </a:r>
            <a:r>
              <a:rPr lang="ru-RU" sz="800" dirty="0">
                <a:latin typeface="Consolas"/>
              </a:rPr>
              <a:t>, </a:t>
            </a:r>
            <a:r>
              <a:rPr lang="ru-RU" sz="800" err="1">
                <a:latin typeface="Consolas"/>
              </a:rPr>
              <a:t>tile_size</a:t>
            </a:r>
            <a:r>
              <a:rPr lang="ru-RU" sz="800" dirty="0">
                <a:latin typeface="Consolas"/>
              </a:rPr>
              <a:t>_ * 0.1, 0)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</a:t>
            </a:r>
            <a:r>
              <a:rPr lang="ru-RU" sz="800" err="1">
                <a:latin typeface="Consolas"/>
              </a:rPr>
              <a:t>else</a:t>
            </a:r>
            <a:r>
              <a:rPr lang="ru-RU" sz="800" dirty="0">
                <a:latin typeface="Consolas"/>
              </a:rPr>
              <a:t>: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if</a:t>
            </a:r>
            <a:r>
              <a:rPr lang="ru-RU" sz="800" dirty="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[1] </a:t>
            </a:r>
            <a:r>
              <a:rPr lang="ru-RU" sz="800" err="1">
                <a:latin typeface="Consolas"/>
              </a:rPr>
              <a:t>is</a:t>
            </a:r>
            <a:r>
              <a:rPr lang="ru-RU" sz="800" dirty="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not</a:t>
            </a:r>
            <a:r>
              <a:rPr lang="ru-RU" sz="800" dirty="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None</a:t>
            </a:r>
            <a:r>
              <a:rPr lang="ru-RU" sz="800" dirty="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and</a:t>
            </a:r>
            <a:r>
              <a:rPr lang="ru-RU" sz="800" dirty="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[0] </a:t>
            </a:r>
            <a:r>
              <a:rPr lang="ru-RU" sz="800" err="1">
                <a:latin typeface="Consolas"/>
              </a:rPr>
              <a:t>is</a:t>
            </a:r>
            <a:r>
              <a:rPr lang="ru-RU" sz="800" dirty="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not</a:t>
            </a:r>
            <a:r>
              <a:rPr lang="ru-RU" sz="800" dirty="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None</a:t>
            </a:r>
            <a:r>
              <a:rPr lang="ru-RU" sz="800" dirty="0">
                <a:latin typeface="Consolas"/>
              </a:rPr>
              <a:t>: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self.speed</a:t>
            </a:r>
            <a:r>
              <a:rPr lang="ru-RU" sz="800" dirty="0">
                <a:latin typeface="Consolas"/>
              </a:rPr>
              <a:t>[1] =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[1]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self.speed</a:t>
            </a:r>
            <a:r>
              <a:rPr lang="ru-RU" sz="800" dirty="0">
                <a:latin typeface="Consolas"/>
              </a:rPr>
              <a:t>[0] =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[0]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[1] = </a:t>
            </a:r>
            <a:r>
              <a:rPr lang="ru-RU" sz="800" err="1">
                <a:latin typeface="Consolas"/>
              </a:rPr>
              <a:t>None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self.start_speed</a:t>
            </a:r>
            <a:r>
              <a:rPr lang="ru-RU" sz="800" dirty="0">
                <a:latin typeface="Consolas"/>
              </a:rPr>
              <a:t>[0] = </a:t>
            </a:r>
            <a:r>
              <a:rPr lang="ru-RU" sz="800" err="1">
                <a:latin typeface="Consolas"/>
              </a:rPr>
              <a:t>None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self.speed</a:t>
            </a:r>
            <a:r>
              <a:rPr lang="ru-RU" sz="800" dirty="0">
                <a:latin typeface="Consolas"/>
              </a:rPr>
              <a:t>[1] -= </a:t>
            </a:r>
            <a:r>
              <a:rPr lang="ru-RU" sz="800" err="1">
                <a:latin typeface="Consolas"/>
              </a:rPr>
              <a:t>self.start_a</a:t>
            </a:r>
            <a:r>
              <a:rPr lang="ru-RU" sz="800" dirty="0">
                <a:latin typeface="Consolas"/>
              </a:rPr>
              <a:t>[1] * </a:t>
            </a:r>
            <a:r>
              <a:rPr lang="ru-RU" sz="800" err="1">
                <a:latin typeface="Consolas"/>
              </a:rPr>
              <a:t>frame_speed</a:t>
            </a:r>
            <a:r>
              <a:rPr lang="ru-RU" sz="800" dirty="0">
                <a:latin typeface="Consolas"/>
              </a:rPr>
              <a:t>_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self.pos</a:t>
            </a:r>
            <a:r>
              <a:rPr lang="ru-RU" sz="800" dirty="0">
                <a:latin typeface="Consolas"/>
              </a:rPr>
              <a:t>[0] += </a:t>
            </a:r>
            <a:r>
              <a:rPr lang="ru-RU" sz="800" err="1">
                <a:latin typeface="Consolas"/>
              </a:rPr>
              <a:t>self.speed</a:t>
            </a:r>
            <a:r>
              <a:rPr lang="ru-RU" sz="800" dirty="0">
                <a:latin typeface="Consolas"/>
              </a:rPr>
              <a:t>[0] * </a:t>
            </a:r>
            <a:r>
              <a:rPr lang="ru-RU" sz="800" err="1">
                <a:latin typeface="Consolas"/>
              </a:rPr>
              <a:t>frame_speed</a:t>
            </a:r>
            <a:r>
              <a:rPr lang="ru-RU" sz="800" dirty="0">
                <a:latin typeface="Consolas"/>
              </a:rPr>
              <a:t>_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self.pos</a:t>
            </a:r>
            <a:r>
              <a:rPr lang="ru-RU" sz="800" dirty="0">
                <a:latin typeface="Consolas"/>
              </a:rPr>
              <a:t>[1] -= </a:t>
            </a:r>
            <a:r>
              <a:rPr lang="ru-RU" sz="800" err="1">
                <a:latin typeface="Consolas"/>
              </a:rPr>
              <a:t>self.speed</a:t>
            </a:r>
            <a:r>
              <a:rPr lang="ru-RU" sz="800" dirty="0">
                <a:latin typeface="Consolas"/>
              </a:rPr>
              <a:t>[1] * </a:t>
            </a:r>
            <a:r>
              <a:rPr lang="ru-RU" sz="800" err="1">
                <a:latin typeface="Consolas"/>
              </a:rPr>
              <a:t>frame_speed</a:t>
            </a:r>
            <a:r>
              <a:rPr lang="ru-RU" sz="800" dirty="0">
                <a:latin typeface="Consolas"/>
              </a:rPr>
              <a:t>_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</a:t>
            </a:r>
            <a:r>
              <a:rPr lang="ru-RU" sz="800" err="1">
                <a:latin typeface="Consolas"/>
              </a:rPr>
              <a:t>if</a:t>
            </a:r>
            <a:r>
              <a:rPr lang="ru-RU" sz="800" dirty="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self.pos</a:t>
            </a:r>
            <a:r>
              <a:rPr lang="ru-RU" sz="800" dirty="0">
                <a:latin typeface="Consolas"/>
              </a:rPr>
              <a:t>[0] &gt; 15 </a:t>
            </a:r>
            <a:r>
              <a:rPr lang="ru-RU" sz="800" err="1">
                <a:latin typeface="Consolas"/>
              </a:rPr>
              <a:t>or</a:t>
            </a:r>
            <a:r>
              <a:rPr lang="ru-RU" sz="800" dirty="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self.pos</a:t>
            </a:r>
            <a:r>
              <a:rPr lang="ru-RU" sz="800" dirty="0">
                <a:latin typeface="Consolas"/>
              </a:rPr>
              <a:t>[1] &gt; 15 </a:t>
            </a:r>
            <a:r>
              <a:rPr lang="ru-RU" sz="800" err="1">
                <a:latin typeface="Consolas"/>
              </a:rPr>
              <a:t>or</a:t>
            </a:r>
            <a:r>
              <a:rPr lang="ru-RU" sz="800" dirty="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self.pos</a:t>
            </a:r>
            <a:r>
              <a:rPr lang="ru-RU" sz="800" dirty="0">
                <a:latin typeface="Consolas"/>
              </a:rPr>
              <a:t>[0] &lt; -5 </a:t>
            </a:r>
            <a:r>
              <a:rPr lang="ru-RU" sz="800" err="1">
                <a:latin typeface="Consolas"/>
              </a:rPr>
              <a:t>or</a:t>
            </a:r>
            <a:r>
              <a:rPr lang="ru-RU" sz="800" dirty="0">
                <a:latin typeface="Consolas"/>
              </a:rPr>
              <a:t> </a:t>
            </a:r>
            <a:r>
              <a:rPr lang="ru-RU" sz="800" err="1">
                <a:latin typeface="Consolas"/>
              </a:rPr>
              <a:t>self.pos</a:t>
            </a:r>
            <a:r>
              <a:rPr lang="ru-RU" sz="800" dirty="0">
                <a:latin typeface="Consolas"/>
              </a:rPr>
              <a:t>[1] &lt; -5: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 </a:t>
            </a:r>
            <a:r>
              <a:rPr lang="ru-RU" sz="800" err="1">
                <a:latin typeface="Consolas"/>
              </a:rPr>
              <a:t>self</a:t>
            </a:r>
            <a:r>
              <a:rPr lang="ru-RU" sz="800" dirty="0">
                <a:latin typeface="Consolas"/>
              </a:rPr>
              <a:t>.__</a:t>
            </a:r>
            <a:r>
              <a:rPr lang="ru-RU" sz="800" err="1">
                <a:latin typeface="Consolas"/>
              </a:rPr>
              <a:t>init</a:t>
            </a:r>
            <a:r>
              <a:rPr lang="ru-RU" sz="800" dirty="0">
                <a:latin typeface="Consolas"/>
              </a:rPr>
              <a:t>__([1, 5], [1, 9.8], self.gr, </a:t>
            </a:r>
            <a:r>
              <a:rPr lang="ru-RU" sz="800" err="1">
                <a:latin typeface="Consolas"/>
              </a:rPr>
              <a:t>self.score</a:t>
            </a:r>
            <a:r>
              <a:rPr lang="ru-RU" sz="800" dirty="0">
                <a:latin typeface="Consolas"/>
              </a:rPr>
              <a:t>, </a:t>
            </a:r>
            <a:r>
              <a:rPr lang="ru-RU" sz="800" err="1">
                <a:latin typeface="Consolas"/>
              </a:rPr>
              <a:t>self.balls</a:t>
            </a:r>
            <a:r>
              <a:rPr lang="ru-RU" sz="800" dirty="0">
                <a:latin typeface="Consolas"/>
              </a:rPr>
              <a:t> - 1, </a:t>
            </a:r>
            <a:r>
              <a:rPr lang="ru-RU" sz="800" err="1">
                <a:latin typeface="Consolas"/>
              </a:rPr>
              <a:t>tile_size</a:t>
            </a:r>
            <a:r>
              <a:rPr lang="ru-RU" sz="800" dirty="0">
                <a:latin typeface="Consolas"/>
              </a:rPr>
              <a:t>_, </a:t>
            </a:r>
            <a:r>
              <a:rPr lang="ru-RU" sz="800" err="1">
                <a:latin typeface="Consolas"/>
              </a:rPr>
              <a:t>self.skin</a:t>
            </a:r>
            <a:r>
              <a:rPr lang="ru-RU" sz="800" dirty="0">
                <a:latin typeface="Consolas"/>
              </a:rPr>
              <a:t>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</a:t>
            </a:r>
            <a:r>
              <a:rPr lang="ru-RU" sz="800" err="1">
                <a:latin typeface="Consolas"/>
              </a:rPr>
              <a:t>self.rect.center</a:t>
            </a:r>
            <a:r>
              <a:rPr lang="ru-RU" sz="800" dirty="0">
                <a:latin typeface="Consolas"/>
              </a:rPr>
              <a:t> = ((</a:t>
            </a:r>
            <a:r>
              <a:rPr lang="ru-RU" sz="800" err="1">
                <a:latin typeface="Consolas"/>
              </a:rPr>
              <a:t>screen_cap</a:t>
            </a:r>
            <a:r>
              <a:rPr lang="ru-RU" sz="800" dirty="0">
                <a:latin typeface="Consolas"/>
              </a:rPr>
              <a:t>_[0] + </a:t>
            </a:r>
            <a:r>
              <a:rPr lang="ru-RU" sz="800" err="1">
                <a:latin typeface="Consolas"/>
              </a:rPr>
              <a:t>tile_size</a:t>
            </a:r>
            <a:r>
              <a:rPr lang="ru-RU" sz="800" dirty="0">
                <a:latin typeface="Consolas"/>
              </a:rPr>
              <a:t>_ * </a:t>
            </a:r>
            <a:r>
              <a:rPr lang="ru-RU" sz="800" err="1">
                <a:latin typeface="Consolas"/>
              </a:rPr>
              <a:t>self.pos</a:t>
            </a:r>
            <a:r>
              <a:rPr lang="ru-RU" sz="800" dirty="0">
                <a:latin typeface="Consolas"/>
              </a:rPr>
              <a:t>[0]),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                 </a:t>
            </a:r>
            <a:r>
              <a:rPr lang="ru-RU" sz="800" err="1">
                <a:latin typeface="Consolas"/>
              </a:rPr>
              <a:t>screen_cap</a:t>
            </a:r>
            <a:r>
              <a:rPr lang="ru-RU" sz="800" dirty="0">
                <a:latin typeface="Consolas"/>
              </a:rPr>
              <a:t>_[1] + </a:t>
            </a:r>
            <a:r>
              <a:rPr lang="ru-RU" sz="800" err="1">
                <a:latin typeface="Consolas"/>
              </a:rPr>
              <a:t>tile_size</a:t>
            </a:r>
            <a:r>
              <a:rPr lang="ru-RU" sz="800" dirty="0">
                <a:latin typeface="Consolas"/>
              </a:rPr>
              <a:t>_ * </a:t>
            </a:r>
            <a:r>
              <a:rPr lang="ru-RU" sz="800" err="1">
                <a:latin typeface="Consolas"/>
              </a:rPr>
              <a:t>self.pos</a:t>
            </a:r>
            <a:r>
              <a:rPr lang="ru-RU" sz="800" dirty="0">
                <a:latin typeface="Consolas"/>
              </a:rPr>
              <a:t>[1])</a:t>
            </a:r>
            <a:endParaRPr lang="ru-RU" sz="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54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0BE7F-7B40-964B-4BA5-46F31327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000" dirty="0" err="1">
                <a:solidFill>
                  <a:schemeClr val="bg1"/>
                </a:solidFill>
                <a:cs typeface="Calibri Light"/>
              </a:rPr>
              <a:t>class</a:t>
            </a:r>
            <a:r>
              <a:rPr lang="ru-RU" sz="40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ru-RU" sz="4000" dirty="0" err="1">
                <a:solidFill>
                  <a:schemeClr val="bg1"/>
                </a:solidFill>
                <a:cs typeface="Calibri Light"/>
              </a:rPr>
              <a:t>InputBox</a:t>
            </a:r>
            <a:r>
              <a:rPr lang="ru-RU" sz="4000" dirty="0">
                <a:solidFill>
                  <a:schemeClr val="bg1"/>
                </a:solidFill>
                <a:cs typeface="Calibri Light"/>
              </a:rPr>
              <a:t> (класс поля ввода)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8703D-7D25-C5C3-A498-A4E4C0EA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600" dirty="0" err="1">
                <a:latin typeface="Consolas"/>
              </a:rPr>
              <a:t>class</a:t>
            </a:r>
            <a:r>
              <a:rPr lang="ru-RU" sz="600" dirty="0">
                <a:latin typeface="Consolas"/>
              </a:rPr>
              <a:t> </a:t>
            </a:r>
            <a:r>
              <a:rPr lang="ru-RU" sz="600" dirty="0" err="1">
                <a:latin typeface="Consolas"/>
              </a:rPr>
              <a:t>InputBox</a:t>
            </a:r>
            <a:r>
              <a:rPr lang="ru-RU" sz="600" dirty="0">
                <a:latin typeface="Consolas"/>
              </a:rPr>
              <a:t>: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 COLOR_INACTIVE = (0, 128, 0)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 COLOR_ACTIVE = (0, 255, 0)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 FONT = </a:t>
            </a:r>
            <a:r>
              <a:rPr lang="ru-RU" sz="600" dirty="0" err="1">
                <a:latin typeface="Consolas"/>
              </a:rPr>
              <a:t>pygame.font.Font</a:t>
            </a:r>
            <a:r>
              <a:rPr lang="ru-RU" sz="600" dirty="0">
                <a:latin typeface="Consolas"/>
              </a:rPr>
              <a:t>("</a:t>
            </a:r>
            <a:r>
              <a:rPr lang="ru-RU" sz="600" dirty="0" err="1">
                <a:latin typeface="Consolas"/>
              </a:rPr>
              <a:t>data</a:t>
            </a:r>
            <a:r>
              <a:rPr lang="ru-RU" sz="600" dirty="0">
                <a:latin typeface="Consolas"/>
              </a:rPr>
              <a:t>/</a:t>
            </a:r>
            <a:r>
              <a:rPr lang="ru-RU" sz="600" dirty="0" err="1">
                <a:latin typeface="Consolas"/>
              </a:rPr>
              <a:t>font</a:t>
            </a:r>
            <a:r>
              <a:rPr lang="ru-RU" sz="600" dirty="0">
                <a:latin typeface="Consolas"/>
              </a:rPr>
              <a:t>/Undertale-Battle-Font.ttf", 35)</a:t>
            </a:r>
            <a:br>
              <a:rPr lang="ru-RU" sz="600">
                <a:latin typeface="Consolas"/>
              </a:rPr>
            </a:b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 </a:t>
            </a:r>
            <a:r>
              <a:rPr lang="ru-RU" sz="600" dirty="0" err="1">
                <a:latin typeface="Consolas"/>
              </a:rPr>
              <a:t>def</a:t>
            </a:r>
            <a:r>
              <a:rPr lang="ru-RU" sz="600" dirty="0">
                <a:latin typeface="Consolas"/>
              </a:rPr>
              <a:t> __</a:t>
            </a:r>
            <a:r>
              <a:rPr lang="ru-RU" sz="600" dirty="0" err="1">
                <a:latin typeface="Consolas"/>
              </a:rPr>
              <a:t>init</a:t>
            </a:r>
            <a:r>
              <a:rPr lang="ru-RU" sz="600" dirty="0">
                <a:latin typeface="Consolas"/>
              </a:rPr>
              <a:t>__(</a:t>
            </a:r>
            <a:r>
              <a:rPr lang="ru-RU" sz="600" dirty="0" err="1">
                <a:latin typeface="Consolas"/>
              </a:rPr>
              <a:t>self</a:t>
            </a:r>
            <a:r>
              <a:rPr lang="ru-RU" sz="600" dirty="0">
                <a:latin typeface="Consolas"/>
              </a:rPr>
              <a:t>, x, y, w, h, </a:t>
            </a:r>
            <a:r>
              <a:rPr lang="ru-RU" sz="600" dirty="0" err="1">
                <a:latin typeface="Consolas"/>
              </a:rPr>
              <a:t>text</a:t>
            </a:r>
            <a:r>
              <a:rPr lang="ru-RU" sz="600" dirty="0">
                <a:latin typeface="Consolas"/>
              </a:rPr>
              <a:t>=''):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 </a:t>
            </a:r>
            <a:r>
              <a:rPr lang="ru-RU" sz="600" dirty="0" err="1">
                <a:latin typeface="Consolas"/>
              </a:rPr>
              <a:t>self.rect</a:t>
            </a:r>
            <a:r>
              <a:rPr lang="ru-RU" sz="600" dirty="0">
                <a:latin typeface="Consolas"/>
              </a:rPr>
              <a:t> = </a:t>
            </a:r>
            <a:r>
              <a:rPr lang="ru-RU" sz="600" dirty="0" err="1">
                <a:latin typeface="Consolas"/>
              </a:rPr>
              <a:t>pygame.Rect</a:t>
            </a:r>
            <a:r>
              <a:rPr lang="ru-RU" sz="600" dirty="0">
                <a:latin typeface="Consolas"/>
              </a:rPr>
              <a:t>(x, y, w, h)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 </a:t>
            </a:r>
            <a:r>
              <a:rPr lang="ru-RU" sz="600" dirty="0" err="1">
                <a:latin typeface="Consolas"/>
              </a:rPr>
              <a:t>self.color</a:t>
            </a:r>
            <a:r>
              <a:rPr lang="ru-RU" sz="600" dirty="0">
                <a:latin typeface="Consolas"/>
              </a:rPr>
              <a:t> = </a:t>
            </a:r>
            <a:r>
              <a:rPr lang="ru-RU" sz="600" dirty="0" err="1">
                <a:latin typeface="Consolas"/>
              </a:rPr>
              <a:t>InputBox.COLOR_INACTIVE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 </a:t>
            </a:r>
            <a:r>
              <a:rPr lang="ru-RU" sz="600" dirty="0" err="1">
                <a:latin typeface="Consolas"/>
              </a:rPr>
              <a:t>self.text</a:t>
            </a:r>
            <a:r>
              <a:rPr lang="ru-RU" sz="600" dirty="0">
                <a:latin typeface="Consolas"/>
              </a:rPr>
              <a:t> = </a:t>
            </a:r>
            <a:r>
              <a:rPr lang="ru-RU" sz="600" dirty="0" err="1">
                <a:latin typeface="Consolas"/>
              </a:rPr>
              <a:t>text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 </a:t>
            </a:r>
            <a:r>
              <a:rPr lang="ru-RU" sz="600" dirty="0" err="1">
                <a:latin typeface="Consolas"/>
              </a:rPr>
              <a:t>self.txt_surface</a:t>
            </a:r>
            <a:r>
              <a:rPr lang="ru-RU" sz="600" dirty="0">
                <a:latin typeface="Consolas"/>
              </a:rPr>
              <a:t> = </a:t>
            </a:r>
            <a:r>
              <a:rPr lang="ru-RU" sz="600" dirty="0" err="1">
                <a:latin typeface="Consolas"/>
              </a:rPr>
              <a:t>InputBox.FONT.render</a:t>
            </a:r>
            <a:r>
              <a:rPr lang="ru-RU" sz="600" dirty="0">
                <a:latin typeface="Consolas"/>
              </a:rPr>
              <a:t>(</a:t>
            </a:r>
            <a:r>
              <a:rPr lang="ru-RU" sz="600" dirty="0" err="1">
                <a:latin typeface="Consolas"/>
              </a:rPr>
              <a:t>text</a:t>
            </a:r>
            <a:r>
              <a:rPr lang="ru-RU" sz="600" dirty="0">
                <a:latin typeface="Consolas"/>
              </a:rPr>
              <a:t>, True, </a:t>
            </a:r>
            <a:r>
              <a:rPr lang="ru-RU" sz="600" dirty="0" err="1">
                <a:latin typeface="Consolas"/>
              </a:rPr>
              <a:t>self.color</a:t>
            </a:r>
            <a:r>
              <a:rPr lang="ru-RU" sz="600" dirty="0">
                <a:latin typeface="Consolas"/>
              </a:rPr>
              <a:t>)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 </a:t>
            </a:r>
            <a:r>
              <a:rPr lang="ru-RU" sz="600" dirty="0" err="1">
                <a:latin typeface="Consolas"/>
              </a:rPr>
              <a:t>self.active</a:t>
            </a:r>
            <a:r>
              <a:rPr lang="ru-RU" sz="600" dirty="0">
                <a:latin typeface="Consolas"/>
              </a:rPr>
              <a:t> = </a:t>
            </a:r>
            <a:r>
              <a:rPr lang="ru-RU" sz="600" dirty="0" err="1">
                <a:latin typeface="Consolas"/>
              </a:rPr>
              <a:t>False</a:t>
            </a:r>
            <a:br>
              <a:rPr lang="ru-RU" sz="600">
                <a:latin typeface="Consolas"/>
              </a:rPr>
            </a:b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 </a:t>
            </a:r>
            <a:r>
              <a:rPr lang="ru-RU" sz="600" dirty="0" err="1">
                <a:latin typeface="Consolas"/>
              </a:rPr>
              <a:t>def</a:t>
            </a:r>
            <a:r>
              <a:rPr lang="ru-RU" sz="600" dirty="0">
                <a:latin typeface="Consolas"/>
              </a:rPr>
              <a:t> </a:t>
            </a:r>
            <a:r>
              <a:rPr lang="ru-RU" sz="600" dirty="0" err="1">
                <a:latin typeface="Consolas"/>
              </a:rPr>
              <a:t>handle_event</a:t>
            </a:r>
            <a:r>
              <a:rPr lang="ru-RU" sz="600" dirty="0">
                <a:latin typeface="Consolas"/>
              </a:rPr>
              <a:t>(</a:t>
            </a:r>
            <a:r>
              <a:rPr lang="ru-RU" sz="600" dirty="0" err="1">
                <a:latin typeface="Consolas"/>
              </a:rPr>
              <a:t>self</a:t>
            </a:r>
            <a:r>
              <a:rPr lang="ru-RU" sz="600" dirty="0">
                <a:latin typeface="Consolas"/>
              </a:rPr>
              <a:t>, </a:t>
            </a:r>
            <a:r>
              <a:rPr lang="ru-RU" sz="600" dirty="0" err="1">
                <a:latin typeface="Consolas"/>
              </a:rPr>
              <a:t>event</a:t>
            </a:r>
            <a:r>
              <a:rPr lang="ru-RU" sz="600" dirty="0">
                <a:latin typeface="Consolas"/>
              </a:rPr>
              <a:t>):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 </a:t>
            </a:r>
            <a:r>
              <a:rPr lang="ru-RU" sz="600" dirty="0" err="1">
                <a:latin typeface="Consolas"/>
              </a:rPr>
              <a:t>if</a:t>
            </a:r>
            <a:r>
              <a:rPr lang="ru-RU" sz="600" dirty="0">
                <a:latin typeface="Consolas"/>
              </a:rPr>
              <a:t> </a:t>
            </a:r>
            <a:r>
              <a:rPr lang="ru-RU" sz="600" dirty="0" err="1">
                <a:latin typeface="Consolas"/>
              </a:rPr>
              <a:t>event.type</a:t>
            </a:r>
            <a:r>
              <a:rPr lang="ru-RU" sz="600" dirty="0">
                <a:latin typeface="Consolas"/>
              </a:rPr>
              <a:t> == </a:t>
            </a:r>
            <a:r>
              <a:rPr lang="ru-RU" sz="600" dirty="0" err="1">
                <a:latin typeface="Consolas"/>
              </a:rPr>
              <a:t>pygame.MOUSEBUTTONDOWN</a:t>
            </a:r>
            <a:r>
              <a:rPr lang="ru-RU" sz="600" dirty="0">
                <a:latin typeface="Consolas"/>
              </a:rPr>
              <a:t>: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     </a:t>
            </a:r>
            <a:r>
              <a:rPr lang="ru-RU" sz="600" dirty="0" err="1">
                <a:latin typeface="Consolas"/>
              </a:rPr>
              <a:t>if</a:t>
            </a:r>
            <a:r>
              <a:rPr lang="ru-RU" sz="600" dirty="0">
                <a:latin typeface="Consolas"/>
              </a:rPr>
              <a:t> </a:t>
            </a:r>
            <a:r>
              <a:rPr lang="ru-RU" sz="600" dirty="0" err="1">
                <a:latin typeface="Consolas"/>
              </a:rPr>
              <a:t>self.rect.collidepoint</a:t>
            </a:r>
            <a:r>
              <a:rPr lang="ru-RU" sz="600" dirty="0">
                <a:latin typeface="Consolas"/>
              </a:rPr>
              <a:t>(</a:t>
            </a:r>
            <a:r>
              <a:rPr lang="ru-RU" sz="600" dirty="0" err="1">
                <a:latin typeface="Consolas"/>
              </a:rPr>
              <a:t>event.pos</a:t>
            </a:r>
            <a:r>
              <a:rPr lang="ru-RU" sz="600" dirty="0">
                <a:latin typeface="Consolas"/>
              </a:rPr>
              <a:t>):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         </a:t>
            </a:r>
            <a:r>
              <a:rPr lang="ru-RU" sz="600" dirty="0" err="1">
                <a:latin typeface="Consolas"/>
              </a:rPr>
              <a:t>self.active</a:t>
            </a:r>
            <a:r>
              <a:rPr lang="ru-RU" sz="600" dirty="0">
                <a:latin typeface="Consolas"/>
              </a:rPr>
              <a:t> = </a:t>
            </a:r>
            <a:r>
              <a:rPr lang="ru-RU" sz="600" dirty="0" err="1">
                <a:latin typeface="Consolas"/>
              </a:rPr>
              <a:t>not</a:t>
            </a:r>
            <a:r>
              <a:rPr lang="ru-RU" sz="600" dirty="0">
                <a:latin typeface="Consolas"/>
              </a:rPr>
              <a:t> </a:t>
            </a:r>
            <a:r>
              <a:rPr lang="ru-RU" sz="600" dirty="0" err="1">
                <a:latin typeface="Consolas"/>
              </a:rPr>
              <a:t>self.active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     </a:t>
            </a:r>
            <a:r>
              <a:rPr lang="ru-RU" sz="600" dirty="0" err="1">
                <a:latin typeface="Consolas"/>
              </a:rPr>
              <a:t>else</a:t>
            </a:r>
            <a:r>
              <a:rPr lang="ru-RU" sz="600" dirty="0">
                <a:latin typeface="Consolas"/>
              </a:rPr>
              <a:t>: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         </a:t>
            </a:r>
            <a:r>
              <a:rPr lang="ru-RU" sz="600" dirty="0" err="1">
                <a:latin typeface="Consolas"/>
              </a:rPr>
              <a:t>self.active</a:t>
            </a:r>
            <a:r>
              <a:rPr lang="ru-RU" sz="600" dirty="0">
                <a:latin typeface="Consolas"/>
              </a:rPr>
              <a:t> = </a:t>
            </a:r>
            <a:r>
              <a:rPr lang="ru-RU" sz="600" dirty="0" err="1">
                <a:latin typeface="Consolas"/>
              </a:rPr>
              <a:t>False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     </a:t>
            </a:r>
            <a:r>
              <a:rPr lang="ru-RU" sz="600" dirty="0" err="1">
                <a:latin typeface="Consolas"/>
              </a:rPr>
              <a:t>self.color</a:t>
            </a:r>
            <a:r>
              <a:rPr lang="ru-RU" sz="600" dirty="0">
                <a:latin typeface="Consolas"/>
              </a:rPr>
              <a:t> = </a:t>
            </a:r>
            <a:r>
              <a:rPr lang="ru-RU" sz="600" dirty="0" err="1">
                <a:latin typeface="Consolas"/>
              </a:rPr>
              <a:t>InputBox.COLOR_ACTIVE</a:t>
            </a:r>
            <a:r>
              <a:rPr lang="ru-RU" sz="600" dirty="0">
                <a:latin typeface="Consolas"/>
              </a:rPr>
              <a:t> </a:t>
            </a:r>
            <a:r>
              <a:rPr lang="ru-RU" sz="600" dirty="0" err="1">
                <a:latin typeface="Consolas"/>
              </a:rPr>
              <a:t>if</a:t>
            </a:r>
            <a:r>
              <a:rPr lang="ru-RU" sz="600" dirty="0">
                <a:latin typeface="Consolas"/>
              </a:rPr>
              <a:t> </a:t>
            </a:r>
            <a:r>
              <a:rPr lang="ru-RU" sz="600" dirty="0" err="1">
                <a:latin typeface="Consolas"/>
              </a:rPr>
              <a:t>self.active</a:t>
            </a:r>
            <a:r>
              <a:rPr lang="ru-RU" sz="600" dirty="0">
                <a:latin typeface="Consolas"/>
              </a:rPr>
              <a:t> </a:t>
            </a:r>
            <a:r>
              <a:rPr lang="ru-RU" sz="600" dirty="0" err="1">
                <a:latin typeface="Consolas"/>
              </a:rPr>
              <a:t>else</a:t>
            </a:r>
            <a:r>
              <a:rPr lang="ru-RU" sz="600" dirty="0">
                <a:latin typeface="Consolas"/>
              </a:rPr>
              <a:t> </a:t>
            </a:r>
            <a:r>
              <a:rPr lang="ru-RU" sz="600" dirty="0" err="1">
                <a:latin typeface="Consolas"/>
              </a:rPr>
              <a:t>InputBox.COLOR_INACTIVE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 </a:t>
            </a:r>
            <a:r>
              <a:rPr lang="ru-RU" sz="600" dirty="0" err="1">
                <a:latin typeface="Consolas"/>
              </a:rPr>
              <a:t>if</a:t>
            </a:r>
            <a:r>
              <a:rPr lang="ru-RU" sz="600" dirty="0">
                <a:latin typeface="Consolas"/>
              </a:rPr>
              <a:t> </a:t>
            </a:r>
            <a:r>
              <a:rPr lang="ru-RU" sz="600" dirty="0" err="1">
                <a:latin typeface="Consolas"/>
              </a:rPr>
              <a:t>event.type</a:t>
            </a:r>
            <a:r>
              <a:rPr lang="ru-RU" sz="600" dirty="0">
                <a:latin typeface="Consolas"/>
              </a:rPr>
              <a:t> == </a:t>
            </a:r>
            <a:r>
              <a:rPr lang="ru-RU" sz="600" dirty="0" err="1">
                <a:latin typeface="Consolas"/>
              </a:rPr>
              <a:t>pygame.KEYDOWN</a:t>
            </a:r>
            <a:r>
              <a:rPr lang="ru-RU" sz="600" dirty="0">
                <a:latin typeface="Consolas"/>
              </a:rPr>
              <a:t>: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     </a:t>
            </a:r>
            <a:r>
              <a:rPr lang="ru-RU" sz="600" dirty="0" err="1">
                <a:latin typeface="Consolas"/>
              </a:rPr>
              <a:t>if</a:t>
            </a:r>
            <a:r>
              <a:rPr lang="ru-RU" sz="600" dirty="0">
                <a:latin typeface="Consolas"/>
              </a:rPr>
              <a:t> </a:t>
            </a:r>
            <a:r>
              <a:rPr lang="ru-RU" sz="600" dirty="0" err="1">
                <a:latin typeface="Consolas"/>
              </a:rPr>
              <a:t>self.active</a:t>
            </a:r>
            <a:r>
              <a:rPr lang="ru-RU" sz="600" dirty="0">
                <a:latin typeface="Consolas"/>
              </a:rPr>
              <a:t>: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         </a:t>
            </a:r>
            <a:r>
              <a:rPr lang="ru-RU" sz="600" dirty="0" err="1">
                <a:latin typeface="Consolas"/>
              </a:rPr>
              <a:t>if</a:t>
            </a:r>
            <a:r>
              <a:rPr lang="ru-RU" sz="600" dirty="0">
                <a:latin typeface="Consolas"/>
              </a:rPr>
              <a:t> </a:t>
            </a:r>
            <a:r>
              <a:rPr lang="ru-RU" sz="600" dirty="0" err="1">
                <a:latin typeface="Consolas"/>
              </a:rPr>
              <a:t>event.key</a:t>
            </a:r>
            <a:r>
              <a:rPr lang="ru-RU" sz="600" dirty="0">
                <a:latin typeface="Consolas"/>
              </a:rPr>
              <a:t> == </a:t>
            </a:r>
            <a:r>
              <a:rPr lang="ru-RU" sz="600" dirty="0" err="1">
                <a:latin typeface="Consolas"/>
              </a:rPr>
              <a:t>pygame.K_RETURN</a:t>
            </a:r>
            <a:r>
              <a:rPr lang="ru-RU" sz="600" dirty="0">
                <a:latin typeface="Consolas"/>
              </a:rPr>
              <a:t>: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             </a:t>
            </a:r>
            <a:r>
              <a:rPr lang="ru-RU" sz="600" dirty="0" err="1">
                <a:latin typeface="Consolas"/>
              </a:rPr>
              <a:t>print</a:t>
            </a:r>
            <a:r>
              <a:rPr lang="ru-RU" sz="600" dirty="0">
                <a:latin typeface="Consolas"/>
              </a:rPr>
              <a:t>(</a:t>
            </a:r>
            <a:r>
              <a:rPr lang="ru-RU" sz="600" dirty="0" err="1">
                <a:latin typeface="Consolas"/>
              </a:rPr>
              <a:t>self.text</a:t>
            </a:r>
            <a:r>
              <a:rPr lang="ru-RU" sz="600" dirty="0">
                <a:latin typeface="Consolas"/>
              </a:rPr>
              <a:t>)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             </a:t>
            </a:r>
            <a:r>
              <a:rPr lang="ru-RU" sz="600" dirty="0" err="1">
                <a:latin typeface="Consolas"/>
              </a:rPr>
              <a:t>self.text</a:t>
            </a:r>
            <a:r>
              <a:rPr lang="ru-RU" sz="600" dirty="0">
                <a:latin typeface="Consolas"/>
              </a:rPr>
              <a:t> = ''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         </a:t>
            </a:r>
            <a:r>
              <a:rPr lang="ru-RU" sz="600" dirty="0" err="1">
                <a:latin typeface="Consolas"/>
              </a:rPr>
              <a:t>elif</a:t>
            </a:r>
            <a:r>
              <a:rPr lang="ru-RU" sz="600" dirty="0">
                <a:latin typeface="Consolas"/>
              </a:rPr>
              <a:t> </a:t>
            </a:r>
            <a:r>
              <a:rPr lang="ru-RU" sz="600" dirty="0" err="1">
                <a:latin typeface="Consolas"/>
              </a:rPr>
              <a:t>event.key</a:t>
            </a:r>
            <a:r>
              <a:rPr lang="ru-RU" sz="600" dirty="0">
                <a:latin typeface="Consolas"/>
              </a:rPr>
              <a:t> == </a:t>
            </a:r>
            <a:r>
              <a:rPr lang="ru-RU" sz="600" dirty="0" err="1">
                <a:latin typeface="Consolas"/>
              </a:rPr>
              <a:t>pygame.K_BACKSPACE</a:t>
            </a:r>
            <a:r>
              <a:rPr lang="ru-RU" sz="600" dirty="0">
                <a:latin typeface="Consolas"/>
              </a:rPr>
              <a:t>: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             </a:t>
            </a:r>
            <a:r>
              <a:rPr lang="ru-RU" sz="600" dirty="0" err="1">
                <a:latin typeface="Consolas"/>
              </a:rPr>
              <a:t>self.text</a:t>
            </a:r>
            <a:r>
              <a:rPr lang="ru-RU" sz="600" dirty="0">
                <a:latin typeface="Consolas"/>
              </a:rPr>
              <a:t> = </a:t>
            </a:r>
            <a:r>
              <a:rPr lang="ru-RU" sz="600" dirty="0" err="1">
                <a:latin typeface="Consolas"/>
              </a:rPr>
              <a:t>self.text</a:t>
            </a:r>
            <a:r>
              <a:rPr lang="ru-RU" sz="600" dirty="0">
                <a:latin typeface="Consolas"/>
              </a:rPr>
              <a:t>[:-1]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         </a:t>
            </a:r>
            <a:r>
              <a:rPr lang="ru-RU" sz="600" dirty="0" err="1">
                <a:latin typeface="Consolas"/>
              </a:rPr>
              <a:t>else</a:t>
            </a:r>
            <a:r>
              <a:rPr lang="ru-RU" sz="600" dirty="0">
                <a:latin typeface="Consolas"/>
              </a:rPr>
              <a:t>: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             </a:t>
            </a:r>
            <a:r>
              <a:rPr lang="ru-RU" sz="600" dirty="0" err="1">
                <a:latin typeface="Consolas"/>
              </a:rPr>
              <a:t>self.text</a:t>
            </a:r>
            <a:r>
              <a:rPr lang="ru-RU" sz="600" dirty="0">
                <a:latin typeface="Consolas"/>
              </a:rPr>
              <a:t> += </a:t>
            </a:r>
            <a:r>
              <a:rPr lang="ru-RU" sz="600" dirty="0" err="1">
                <a:latin typeface="Consolas"/>
              </a:rPr>
              <a:t>event.unicode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         </a:t>
            </a:r>
            <a:r>
              <a:rPr lang="ru-RU" sz="600" dirty="0" err="1">
                <a:latin typeface="Consolas"/>
              </a:rPr>
              <a:t>self.txt_surface</a:t>
            </a:r>
            <a:r>
              <a:rPr lang="ru-RU" sz="600" dirty="0">
                <a:latin typeface="Consolas"/>
              </a:rPr>
              <a:t> = </a:t>
            </a:r>
            <a:r>
              <a:rPr lang="ru-RU" sz="600" dirty="0" err="1">
                <a:latin typeface="Consolas"/>
              </a:rPr>
              <a:t>InputBox.FONT.render</a:t>
            </a:r>
            <a:r>
              <a:rPr lang="ru-RU" sz="600" dirty="0">
                <a:latin typeface="Consolas"/>
              </a:rPr>
              <a:t>(</a:t>
            </a:r>
            <a:r>
              <a:rPr lang="ru-RU" sz="600" dirty="0" err="1">
                <a:latin typeface="Consolas"/>
              </a:rPr>
              <a:t>self.text</a:t>
            </a:r>
            <a:r>
              <a:rPr lang="ru-RU" sz="600" dirty="0">
                <a:latin typeface="Consolas"/>
              </a:rPr>
              <a:t>, True, </a:t>
            </a:r>
            <a:r>
              <a:rPr lang="ru-RU" sz="600" dirty="0" err="1">
                <a:latin typeface="Consolas"/>
              </a:rPr>
              <a:t>self.color</a:t>
            </a:r>
            <a:r>
              <a:rPr lang="ru-RU" sz="600" dirty="0">
                <a:latin typeface="Consolas"/>
              </a:rPr>
              <a:t>)</a:t>
            </a:r>
            <a:br>
              <a:rPr lang="ru-RU" sz="600">
                <a:latin typeface="Consolas"/>
              </a:rPr>
            </a:b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 </a:t>
            </a:r>
            <a:r>
              <a:rPr lang="ru-RU" sz="600" dirty="0" err="1">
                <a:latin typeface="Consolas"/>
              </a:rPr>
              <a:t>def</a:t>
            </a:r>
            <a:r>
              <a:rPr lang="ru-RU" sz="600" dirty="0">
                <a:latin typeface="Consolas"/>
              </a:rPr>
              <a:t> </a:t>
            </a:r>
            <a:r>
              <a:rPr lang="ru-RU" sz="600" dirty="0" err="1">
                <a:latin typeface="Consolas"/>
              </a:rPr>
              <a:t>update</a:t>
            </a:r>
            <a:r>
              <a:rPr lang="ru-RU" sz="600" dirty="0">
                <a:latin typeface="Consolas"/>
              </a:rPr>
              <a:t>(</a:t>
            </a:r>
            <a:r>
              <a:rPr lang="ru-RU" sz="600" dirty="0" err="1">
                <a:latin typeface="Consolas"/>
              </a:rPr>
              <a:t>self</a:t>
            </a:r>
            <a:r>
              <a:rPr lang="ru-RU" sz="600" dirty="0">
                <a:latin typeface="Consolas"/>
              </a:rPr>
              <a:t>):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 </a:t>
            </a:r>
            <a:r>
              <a:rPr lang="ru-RU" sz="600" dirty="0" err="1">
                <a:latin typeface="Consolas"/>
              </a:rPr>
              <a:t>width</a:t>
            </a:r>
            <a:r>
              <a:rPr lang="ru-RU" sz="600" dirty="0">
                <a:latin typeface="Consolas"/>
              </a:rPr>
              <a:t> = </a:t>
            </a:r>
            <a:r>
              <a:rPr lang="ru-RU" sz="600" dirty="0" err="1">
                <a:latin typeface="Consolas"/>
              </a:rPr>
              <a:t>max</a:t>
            </a:r>
            <a:r>
              <a:rPr lang="ru-RU" sz="600" dirty="0">
                <a:latin typeface="Consolas"/>
              </a:rPr>
              <a:t>(200, </a:t>
            </a:r>
            <a:r>
              <a:rPr lang="ru-RU" sz="600" dirty="0" err="1">
                <a:latin typeface="Consolas"/>
              </a:rPr>
              <a:t>self.txt_surface.get_width</a:t>
            </a:r>
            <a:r>
              <a:rPr lang="ru-RU" sz="600" dirty="0">
                <a:latin typeface="Consolas"/>
              </a:rPr>
              <a:t>()+10)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 </a:t>
            </a:r>
            <a:r>
              <a:rPr lang="ru-RU" sz="600" dirty="0" err="1">
                <a:latin typeface="Consolas"/>
              </a:rPr>
              <a:t>self.rect.w</a:t>
            </a:r>
            <a:r>
              <a:rPr lang="ru-RU" sz="600" dirty="0">
                <a:latin typeface="Consolas"/>
              </a:rPr>
              <a:t> = </a:t>
            </a:r>
            <a:r>
              <a:rPr lang="ru-RU" sz="600" dirty="0" err="1">
                <a:latin typeface="Consolas"/>
              </a:rPr>
              <a:t>width</a:t>
            </a:r>
            <a:br>
              <a:rPr lang="ru-RU" sz="600">
                <a:latin typeface="Consolas"/>
              </a:rPr>
            </a:b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 </a:t>
            </a:r>
            <a:r>
              <a:rPr lang="ru-RU" sz="600" dirty="0" err="1">
                <a:latin typeface="Consolas"/>
              </a:rPr>
              <a:t>def</a:t>
            </a:r>
            <a:r>
              <a:rPr lang="ru-RU" sz="600" dirty="0">
                <a:latin typeface="Consolas"/>
              </a:rPr>
              <a:t> </a:t>
            </a:r>
            <a:r>
              <a:rPr lang="ru-RU" sz="600" dirty="0" err="1">
                <a:latin typeface="Consolas"/>
              </a:rPr>
              <a:t>draw</a:t>
            </a:r>
            <a:r>
              <a:rPr lang="ru-RU" sz="600" dirty="0">
                <a:latin typeface="Consolas"/>
              </a:rPr>
              <a:t>(</a:t>
            </a:r>
            <a:r>
              <a:rPr lang="ru-RU" sz="600" dirty="0" err="1">
                <a:latin typeface="Consolas"/>
              </a:rPr>
              <a:t>self</a:t>
            </a:r>
            <a:r>
              <a:rPr lang="ru-RU" sz="600" dirty="0">
                <a:latin typeface="Consolas"/>
              </a:rPr>
              <a:t>, </a:t>
            </a:r>
            <a:r>
              <a:rPr lang="ru-RU" sz="600" dirty="0" err="1">
                <a:latin typeface="Consolas"/>
              </a:rPr>
              <a:t>screen</a:t>
            </a:r>
            <a:r>
              <a:rPr lang="ru-RU" sz="600" dirty="0">
                <a:latin typeface="Consolas"/>
              </a:rPr>
              <a:t>):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 </a:t>
            </a:r>
            <a:r>
              <a:rPr lang="ru-RU" sz="600" dirty="0" err="1">
                <a:latin typeface="Consolas"/>
              </a:rPr>
              <a:t>screen.blit</a:t>
            </a:r>
            <a:r>
              <a:rPr lang="ru-RU" sz="600" dirty="0">
                <a:latin typeface="Consolas"/>
              </a:rPr>
              <a:t>(</a:t>
            </a:r>
            <a:r>
              <a:rPr lang="ru-RU" sz="600" dirty="0" err="1">
                <a:latin typeface="Consolas"/>
              </a:rPr>
              <a:t>self.txt_surface</a:t>
            </a:r>
            <a:r>
              <a:rPr lang="ru-RU" sz="600" dirty="0">
                <a:latin typeface="Consolas"/>
              </a:rPr>
              <a:t>, (self.rect.x+5, self.rect.y+5))</a:t>
            </a:r>
            <a:br>
              <a:rPr lang="ru-RU" sz="600">
                <a:latin typeface="Consolas"/>
              </a:rPr>
            </a:br>
            <a:r>
              <a:rPr lang="ru-RU" sz="600" dirty="0">
                <a:latin typeface="Consolas"/>
              </a:rPr>
              <a:t>        </a:t>
            </a:r>
            <a:r>
              <a:rPr lang="ru-RU" sz="600" dirty="0" err="1">
                <a:latin typeface="Consolas"/>
              </a:rPr>
              <a:t>pygame.draw.rect</a:t>
            </a:r>
            <a:r>
              <a:rPr lang="ru-RU" sz="600" dirty="0">
                <a:latin typeface="Consolas"/>
              </a:rPr>
              <a:t>(</a:t>
            </a:r>
            <a:r>
              <a:rPr lang="ru-RU" sz="600" dirty="0" err="1">
                <a:latin typeface="Consolas"/>
              </a:rPr>
              <a:t>screen</a:t>
            </a:r>
            <a:r>
              <a:rPr lang="ru-RU" sz="600" dirty="0">
                <a:latin typeface="Consolas"/>
              </a:rPr>
              <a:t>, </a:t>
            </a:r>
            <a:r>
              <a:rPr lang="ru-RU" sz="600" dirty="0" err="1">
                <a:latin typeface="Consolas"/>
              </a:rPr>
              <a:t>self.color</a:t>
            </a:r>
            <a:r>
              <a:rPr lang="ru-RU" sz="600" dirty="0">
                <a:latin typeface="Consolas"/>
              </a:rPr>
              <a:t>, </a:t>
            </a:r>
            <a:r>
              <a:rPr lang="ru-RU" sz="600" dirty="0" err="1">
                <a:latin typeface="Consolas"/>
              </a:rPr>
              <a:t>self.rect</a:t>
            </a:r>
            <a:r>
              <a:rPr lang="ru-RU" sz="600" dirty="0">
                <a:latin typeface="Consolas"/>
              </a:rPr>
              <a:t>, 2)</a:t>
            </a:r>
            <a:endParaRPr lang="ru-RU" sz="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479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E09E5-0A31-E69C-968E-72271E05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000">
                <a:solidFill>
                  <a:schemeClr val="bg1"/>
                </a:solidFill>
                <a:cs typeface="Calibri Light"/>
              </a:rPr>
              <a:t>start_screen (функция стартового экрана)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5676B-9940-F6D0-29D2-D0CC6EB9A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600" dirty="0" err="1">
                <a:latin typeface="Consolas"/>
                <a:cs typeface="Calibri" panose="020F0502020204030204"/>
              </a:rPr>
              <a:t>def</a:t>
            </a:r>
            <a:r>
              <a:rPr lang="ru-RU" sz="600" dirty="0">
                <a:latin typeface="Consolas"/>
                <a:cs typeface="Calibri" panose="020F0502020204030204"/>
              </a:rPr>
              <a:t> </a:t>
            </a:r>
            <a:r>
              <a:rPr lang="ru-RU" sz="600" dirty="0" err="1">
                <a:latin typeface="Consolas"/>
                <a:cs typeface="Calibri" panose="020F0502020204030204"/>
              </a:rPr>
              <a:t>start_screen</a:t>
            </a:r>
            <a:r>
              <a:rPr lang="ru-RU" sz="600" dirty="0">
                <a:latin typeface="Consolas"/>
                <a:cs typeface="Calibri" panose="020F0502020204030204"/>
              </a:rPr>
              <a:t>():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 </a:t>
            </a:r>
            <a:r>
              <a:rPr lang="ru-RU" sz="600" dirty="0" err="1">
                <a:latin typeface="Consolas"/>
                <a:cs typeface="Calibri" panose="020F0502020204030204"/>
              </a:rPr>
              <a:t>config_file</a:t>
            </a:r>
            <a:r>
              <a:rPr lang="ru-RU" sz="600" dirty="0">
                <a:latin typeface="Consolas"/>
                <a:cs typeface="Calibri" panose="020F0502020204030204"/>
              </a:rPr>
              <a:t> = </a:t>
            </a:r>
            <a:r>
              <a:rPr lang="ru-RU" sz="600" dirty="0" err="1">
                <a:latin typeface="Consolas"/>
                <a:cs typeface="Calibri" panose="020F0502020204030204"/>
              </a:rPr>
              <a:t>open</a:t>
            </a:r>
            <a:r>
              <a:rPr lang="ru-RU" sz="600" dirty="0">
                <a:latin typeface="Consolas"/>
                <a:cs typeface="Calibri" panose="020F0502020204030204"/>
              </a:rPr>
              <a:t>("</a:t>
            </a:r>
            <a:r>
              <a:rPr lang="ru-RU" sz="600" dirty="0" err="1">
                <a:latin typeface="Consolas"/>
                <a:cs typeface="Calibri" panose="020F0502020204030204"/>
              </a:rPr>
              <a:t>data</a:t>
            </a:r>
            <a:r>
              <a:rPr lang="ru-RU" sz="600" dirty="0">
                <a:latin typeface="Consolas"/>
                <a:cs typeface="Calibri" panose="020F0502020204030204"/>
              </a:rPr>
              <a:t>/config.txt", "r", </a:t>
            </a:r>
            <a:r>
              <a:rPr lang="ru-RU" sz="600" dirty="0" err="1">
                <a:latin typeface="Consolas"/>
                <a:cs typeface="Calibri" panose="020F0502020204030204"/>
              </a:rPr>
              <a:t>encoding</a:t>
            </a:r>
            <a:r>
              <a:rPr lang="ru-RU" sz="600" dirty="0">
                <a:latin typeface="Consolas"/>
                <a:cs typeface="Calibri" panose="020F0502020204030204"/>
              </a:rPr>
              <a:t>="utf-8").</a:t>
            </a:r>
            <a:r>
              <a:rPr lang="ru-RU" sz="600" dirty="0" err="1">
                <a:latin typeface="Consolas"/>
                <a:cs typeface="Calibri" panose="020F0502020204030204"/>
              </a:rPr>
              <a:t>readlines</a:t>
            </a:r>
            <a:r>
              <a:rPr lang="ru-RU" sz="600" dirty="0">
                <a:latin typeface="Consolas"/>
                <a:cs typeface="Calibri" panose="020F0502020204030204"/>
              </a:rPr>
              <a:t>()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 </a:t>
            </a:r>
            <a:r>
              <a:rPr lang="ru-RU" sz="600" dirty="0" err="1">
                <a:latin typeface="Consolas"/>
                <a:cs typeface="Calibri" panose="020F0502020204030204"/>
              </a:rPr>
              <a:t>screen</a:t>
            </a:r>
            <a:r>
              <a:rPr lang="ru-RU" sz="600" dirty="0">
                <a:latin typeface="Consolas"/>
                <a:cs typeface="Calibri" panose="020F0502020204030204"/>
              </a:rPr>
              <a:t> = </a:t>
            </a:r>
            <a:r>
              <a:rPr lang="ru-RU" sz="600" dirty="0" err="1">
                <a:latin typeface="Consolas"/>
                <a:cs typeface="Calibri" panose="020F0502020204030204"/>
              </a:rPr>
              <a:t>pygame.display.set_mode</a:t>
            </a:r>
            <a:r>
              <a:rPr lang="ru-RU" sz="600" dirty="0">
                <a:latin typeface="Consolas"/>
                <a:cs typeface="Calibri" panose="020F0502020204030204"/>
              </a:rPr>
              <a:t>(</a:t>
            </a:r>
            <a:r>
              <a:rPr lang="ru-RU" sz="600" dirty="0" err="1">
                <a:latin typeface="Consolas"/>
                <a:cs typeface="Calibri" panose="020F0502020204030204"/>
              </a:rPr>
              <a:t>eval</a:t>
            </a:r>
            <a:r>
              <a:rPr lang="ru-RU" sz="600" dirty="0">
                <a:latin typeface="Consolas"/>
                <a:cs typeface="Calibri" panose="020F0502020204030204"/>
              </a:rPr>
              <a:t>(</a:t>
            </a:r>
            <a:r>
              <a:rPr lang="ru-RU" sz="600" dirty="0" err="1">
                <a:latin typeface="Consolas"/>
                <a:cs typeface="Calibri" panose="020F0502020204030204"/>
              </a:rPr>
              <a:t>config_file</a:t>
            </a:r>
            <a:r>
              <a:rPr lang="ru-RU" sz="600" dirty="0">
                <a:latin typeface="Consolas"/>
                <a:cs typeface="Calibri" panose="020F0502020204030204"/>
              </a:rPr>
              <a:t>[0]))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 </a:t>
            </a:r>
            <a:r>
              <a:rPr lang="ru-RU" sz="600" dirty="0" err="1">
                <a:latin typeface="Consolas"/>
                <a:cs typeface="Calibri" panose="020F0502020204030204"/>
              </a:rPr>
              <a:t>pygame.display.set_caption</a:t>
            </a:r>
            <a:r>
              <a:rPr lang="ru-RU" sz="600" dirty="0">
                <a:latin typeface="Consolas"/>
                <a:cs typeface="Calibri" panose="020F0502020204030204"/>
              </a:rPr>
              <a:t>("Не </a:t>
            </a:r>
            <a:r>
              <a:rPr lang="ru-RU" sz="600" dirty="0" err="1">
                <a:latin typeface="Consolas"/>
                <a:cs typeface="Calibri" panose="020F0502020204030204"/>
              </a:rPr>
              <a:t>придумаль</a:t>
            </a:r>
            <a:r>
              <a:rPr lang="ru-RU" sz="600" dirty="0">
                <a:latin typeface="Consolas"/>
                <a:cs typeface="Calibri" panose="020F0502020204030204"/>
              </a:rPr>
              <a:t> :(")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 </a:t>
            </a:r>
            <a:r>
              <a:rPr lang="ru-RU" sz="600" dirty="0" err="1">
                <a:latin typeface="Consolas"/>
                <a:cs typeface="Calibri" panose="020F0502020204030204"/>
              </a:rPr>
              <a:t>screen_size</a:t>
            </a:r>
            <a:r>
              <a:rPr lang="ru-RU" sz="600" dirty="0">
                <a:latin typeface="Consolas"/>
                <a:cs typeface="Calibri" panose="020F0502020204030204"/>
              </a:rPr>
              <a:t> = </a:t>
            </a:r>
            <a:r>
              <a:rPr lang="ru-RU" sz="600" dirty="0" err="1">
                <a:latin typeface="Consolas"/>
                <a:cs typeface="Calibri" panose="020F0502020204030204"/>
              </a:rPr>
              <a:t>screen.get_size</a:t>
            </a:r>
            <a:r>
              <a:rPr lang="ru-RU" sz="600" dirty="0">
                <a:latin typeface="Consolas"/>
                <a:cs typeface="Calibri" panose="020F0502020204030204"/>
              </a:rPr>
              <a:t>()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 </a:t>
            </a:r>
            <a:r>
              <a:rPr lang="ru-RU" sz="600" dirty="0" err="1">
                <a:latin typeface="Consolas"/>
                <a:cs typeface="Calibri" panose="020F0502020204030204"/>
              </a:rPr>
              <a:t>pygame.mouse.set_visible</a:t>
            </a:r>
            <a:r>
              <a:rPr lang="ru-RU" sz="600" dirty="0">
                <a:latin typeface="Consolas"/>
                <a:cs typeface="Calibri" panose="020F0502020204030204"/>
              </a:rPr>
              <a:t>(</a:t>
            </a:r>
            <a:r>
              <a:rPr lang="ru-RU" sz="600" dirty="0" err="1">
                <a:latin typeface="Consolas"/>
                <a:cs typeface="Calibri" panose="020F0502020204030204"/>
              </a:rPr>
              <a:t>False</a:t>
            </a:r>
            <a:r>
              <a:rPr lang="ru-RU" sz="600" dirty="0">
                <a:latin typeface="Consolas"/>
                <a:cs typeface="Calibri" panose="020F0502020204030204"/>
              </a:rPr>
              <a:t>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 </a:t>
            </a:r>
            <a:r>
              <a:rPr lang="ru-RU" sz="600" dirty="0" err="1">
                <a:latin typeface="Consolas"/>
                <a:cs typeface="Calibri" panose="020F0502020204030204"/>
              </a:rPr>
              <a:t>cursor_im</a:t>
            </a:r>
            <a:r>
              <a:rPr lang="ru-RU" sz="600" dirty="0">
                <a:latin typeface="Consolas"/>
                <a:cs typeface="Calibri" panose="020F0502020204030204"/>
              </a:rPr>
              <a:t> = </a:t>
            </a:r>
            <a:r>
              <a:rPr lang="ru-RU" sz="600" dirty="0" err="1">
                <a:latin typeface="Consolas"/>
                <a:cs typeface="Calibri" panose="020F0502020204030204"/>
              </a:rPr>
              <a:t>pygame.transform.scale</a:t>
            </a:r>
            <a:r>
              <a:rPr lang="ru-RU" sz="600" dirty="0">
                <a:latin typeface="Consolas"/>
                <a:cs typeface="Calibri" panose="020F0502020204030204"/>
              </a:rPr>
              <a:t>(</a:t>
            </a:r>
            <a:r>
              <a:rPr lang="ru-RU" sz="600" dirty="0" err="1">
                <a:latin typeface="Consolas"/>
                <a:cs typeface="Calibri" panose="020F0502020204030204"/>
              </a:rPr>
              <a:t>pygame.image.load</a:t>
            </a:r>
            <a:r>
              <a:rPr lang="ru-RU" sz="600" dirty="0">
                <a:latin typeface="Consolas"/>
                <a:cs typeface="Calibri" panose="020F0502020204030204"/>
              </a:rPr>
              <a:t>("</a:t>
            </a:r>
            <a:r>
              <a:rPr lang="ru-RU" sz="600" dirty="0" err="1">
                <a:latin typeface="Consolas"/>
                <a:cs typeface="Calibri" panose="020F0502020204030204"/>
              </a:rPr>
              <a:t>data</a:t>
            </a:r>
            <a:r>
              <a:rPr lang="ru-RU" sz="600" dirty="0">
                <a:latin typeface="Consolas"/>
                <a:cs typeface="Calibri" panose="020F0502020204030204"/>
              </a:rPr>
              <a:t>/</a:t>
            </a:r>
            <a:r>
              <a:rPr lang="ru-RU" sz="600" dirty="0" err="1">
                <a:latin typeface="Consolas"/>
                <a:cs typeface="Calibri" panose="020F0502020204030204"/>
              </a:rPr>
              <a:t>sprites</a:t>
            </a:r>
            <a:r>
              <a:rPr lang="ru-RU" sz="600" dirty="0">
                <a:latin typeface="Consolas"/>
                <a:cs typeface="Calibri" panose="020F0502020204030204"/>
              </a:rPr>
              <a:t>/cursor_0.png").</a:t>
            </a:r>
            <a:r>
              <a:rPr lang="ru-RU" sz="600" dirty="0" err="1">
                <a:latin typeface="Consolas"/>
                <a:cs typeface="Calibri" panose="020F0502020204030204"/>
              </a:rPr>
              <a:t>convert_alpha</a:t>
            </a:r>
            <a:r>
              <a:rPr lang="ru-RU" sz="600" dirty="0">
                <a:latin typeface="Consolas"/>
                <a:cs typeface="Calibri" panose="020F0502020204030204"/>
              </a:rPr>
              <a:t>(), (64, 64))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 </a:t>
            </a:r>
            <a:r>
              <a:rPr lang="ru-RU" sz="600" dirty="0" err="1">
                <a:latin typeface="Consolas"/>
                <a:cs typeface="Calibri" panose="020F0502020204030204"/>
              </a:rPr>
              <a:t>user_name</a:t>
            </a:r>
            <a:r>
              <a:rPr lang="ru-RU" sz="600" dirty="0">
                <a:latin typeface="Consolas"/>
                <a:cs typeface="Calibri" panose="020F0502020204030204"/>
              </a:rPr>
              <a:t> = </a:t>
            </a:r>
            <a:r>
              <a:rPr lang="ru-RU" sz="600" dirty="0" err="1">
                <a:latin typeface="Consolas"/>
                <a:cs typeface="Calibri" panose="020F0502020204030204"/>
              </a:rPr>
              <a:t>InputBox</a:t>
            </a:r>
            <a:r>
              <a:rPr lang="ru-RU" sz="600" dirty="0">
                <a:latin typeface="Consolas"/>
                <a:cs typeface="Calibri" panose="020F0502020204030204"/>
              </a:rPr>
              <a:t>(0, 0, 500, 50, "</a:t>
            </a:r>
            <a:r>
              <a:rPr lang="ru-RU" sz="600" dirty="0" err="1">
                <a:latin typeface="Consolas"/>
                <a:cs typeface="Calibri" panose="020F0502020204030204"/>
              </a:rPr>
              <a:t>User_Name</a:t>
            </a:r>
            <a:r>
              <a:rPr lang="ru-RU" sz="600" dirty="0">
                <a:latin typeface="Consolas"/>
                <a:cs typeface="Calibri" panose="020F0502020204030204"/>
              </a:rPr>
              <a:t>")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 </a:t>
            </a:r>
            <a:r>
              <a:rPr lang="ru-RU" sz="600" dirty="0" err="1">
                <a:latin typeface="Consolas"/>
                <a:cs typeface="Calibri" panose="020F0502020204030204"/>
              </a:rPr>
              <a:t>c_pos</a:t>
            </a:r>
            <a:r>
              <a:rPr lang="ru-RU" sz="600" dirty="0">
                <a:latin typeface="Consolas"/>
                <a:cs typeface="Calibri" panose="020F0502020204030204"/>
              </a:rPr>
              <a:t> = (0, 0)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 </a:t>
            </a:r>
            <a:r>
              <a:rPr lang="ru-RU" sz="600" dirty="0" err="1">
                <a:latin typeface="Consolas"/>
                <a:cs typeface="Calibri" panose="020F0502020204030204"/>
              </a:rPr>
              <a:t>button</a:t>
            </a:r>
            <a:r>
              <a:rPr lang="ru-RU" sz="600" dirty="0">
                <a:latin typeface="Consolas"/>
                <a:cs typeface="Calibri" panose="020F0502020204030204"/>
              </a:rPr>
              <a:t> = </a:t>
            </a:r>
            <a:r>
              <a:rPr lang="ru-RU" sz="600" dirty="0" err="1">
                <a:latin typeface="Consolas"/>
                <a:cs typeface="Calibri" panose="020F0502020204030204"/>
              </a:rPr>
              <a:t>Button</a:t>
            </a:r>
            <a:r>
              <a:rPr lang="ru-RU" sz="600" dirty="0">
                <a:latin typeface="Consolas"/>
                <a:cs typeface="Calibri" panose="020F0502020204030204"/>
              </a:rPr>
              <a:t>(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screen</a:t>
            </a:r>
            <a:r>
              <a:rPr lang="ru-RU" sz="600" dirty="0">
                <a:latin typeface="Consolas"/>
                <a:cs typeface="Calibri" panose="020F0502020204030204"/>
              </a:rPr>
              <a:t>, 100, 100, 300, 150, </a:t>
            </a:r>
            <a:r>
              <a:rPr lang="ru-RU" sz="600" dirty="0" err="1">
                <a:latin typeface="Consolas"/>
                <a:cs typeface="Calibri" panose="020F0502020204030204"/>
              </a:rPr>
              <a:t>text</a:t>
            </a:r>
            <a:r>
              <a:rPr lang="ru-RU" sz="600" dirty="0">
                <a:latin typeface="Consolas"/>
                <a:cs typeface="Calibri" panose="020F0502020204030204"/>
              </a:rPr>
              <a:t>='Играть',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fontSize</a:t>
            </a:r>
            <a:r>
              <a:rPr lang="ru-RU" sz="600" dirty="0">
                <a:latin typeface="Consolas"/>
                <a:cs typeface="Calibri" panose="020F0502020204030204"/>
              </a:rPr>
              <a:t>=50, </a:t>
            </a:r>
            <a:r>
              <a:rPr lang="ru-RU" sz="600" dirty="0" err="1">
                <a:latin typeface="Consolas"/>
                <a:cs typeface="Calibri" panose="020F0502020204030204"/>
              </a:rPr>
              <a:t>margin</a:t>
            </a:r>
            <a:r>
              <a:rPr lang="ru-RU" sz="600" dirty="0">
                <a:latin typeface="Consolas"/>
                <a:cs typeface="Calibri" panose="020F0502020204030204"/>
              </a:rPr>
              <a:t>=20,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inactiveColour</a:t>
            </a:r>
            <a:r>
              <a:rPr lang="ru-RU" sz="600" dirty="0">
                <a:latin typeface="Consolas"/>
                <a:cs typeface="Calibri" panose="020F0502020204030204"/>
              </a:rPr>
              <a:t>=(0, 128, 0),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pressedColour</a:t>
            </a:r>
            <a:r>
              <a:rPr lang="ru-RU" sz="600" dirty="0">
                <a:latin typeface="Consolas"/>
                <a:cs typeface="Calibri" panose="020F0502020204030204"/>
              </a:rPr>
              <a:t>=(0, 255, 0), </a:t>
            </a:r>
            <a:r>
              <a:rPr lang="ru-RU" sz="600" dirty="0" err="1">
                <a:latin typeface="Consolas"/>
                <a:cs typeface="Calibri" panose="020F0502020204030204"/>
              </a:rPr>
              <a:t>radius</a:t>
            </a:r>
            <a:r>
              <a:rPr lang="ru-RU" sz="600" dirty="0">
                <a:latin typeface="Consolas"/>
                <a:cs typeface="Calibri" panose="020F0502020204030204"/>
              </a:rPr>
              <a:t>=20,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onClick</a:t>
            </a:r>
            <a:r>
              <a:rPr lang="ru-RU" sz="600" dirty="0">
                <a:latin typeface="Consolas"/>
                <a:cs typeface="Calibri" panose="020F0502020204030204"/>
              </a:rPr>
              <a:t>=</a:t>
            </a:r>
            <a:r>
              <a:rPr lang="ru-RU" sz="600" dirty="0" err="1">
                <a:latin typeface="Consolas"/>
                <a:cs typeface="Calibri" panose="020F0502020204030204"/>
              </a:rPr>
              <a:t>lambda</a:t>
            </a:r>
            <a:r>
              <a:rPr lang="ru-RU" sz="600" dirty="0">
                <a:latin typeface="Consolas"/>
                <a:cs typeface="Calibri" panose="020F0502020204030204"/>
              </a:rPr>
              <a:t>: </a:t>
            </a:r>
            <a:r>
              <a:rPr lang="ru-RU" sz="600" dirty="0" err="1">
                <a:latin typeface="Consolas"/>
                <a:cs typeface="Calibri" panose="020F0502020204030204"/>
              </a:rPr>
              <a:t>main</a:t>
            </a:r>
            <a:r>
              <a:rPr lang="ru-RU" sz="600" dirty="0">
                <a:latin typeface="Consolas"/>
                <a:cs typeface="Calibri" panose="020F0502020204030204"/>
              </a:rPr>
              <a:t>(</a:t>
            </a:r>
            <a:r>
              <a:rPr lang="ru-RU" sz="600" dirty="0" err="1">
                <a:latin typeface="Consolas"/>
                <a:cs typeface="Calibri" panose="020F0502020204030204"/>
              </a:rPr>
              <a:t>screen</a:t>
            </a:r>
            <a:r>
              <a:rPr lang="ru-RU" sz="600" dirty="0">
                <a:latin typeface="Consolas"/>
                <a:cs typeface="Calibri" panose="020F0502020204030204"/>
              </a:rPr>
              <a:t>, </a:t>
            </a:r>
            <a:r>
              <a:rPr lang="ru-RU" sz="600" dirty="0" err="1">
                <a:latin typeface="Consolas"/>
                <a:cs typeface="Calibri" panose="020F0502020204030204"/>
              </a:rPr>
              <a:t>user_name.text</a:t>
            </a:r>
            <a:r>
              <a:rPr lang="ru-RU" sz="600" dirty="0">
                <a:latin typeface="Consolas"/>
                <a:cs typeface="Calibri" panose="020F0502020204030204"/>
              </a:rPr>
              <a:t>, </a:t>
            </a:r>
            <a:r>
              <a:rPr lang="ru-RU" sz="600" dirty="0" err="1">
                <a:latin typeface="Consolas"/>
                <a:cs typeface="Calibri" panose="020F0502020204030204"/>
              </a:rPr>
              <a:t>cursor_im</a:t>
            </a:r>
            <a:r>
              <a:rPr lang="ru-RU" sz="600" dirty="0">
                <a:latin typeface="Consolas"/>
                <a:cs typeface="Calibri" panose="020F0502020204030204"/>
              </a:rPr>
              <a:t>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 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 </a:t>
            </a:r>
            <a:r>
              <a:rPr lang="ru-RU" sz="600" dirty="0" err="1">
                <a:latin typeface="Consolas"/>
                <a:cs typeface="Calibri" panose="020F0502020204030204"/>
              </a:rPr>
              <a:t>running</a:t>
            </a:r>
            <a:r>
              <a:rPr lang="ru-RU" sz="600" dirty="0">
                <a:latin typeface="Consolas"/>
                <a:cs typeface="Calibri" panose="020F0502020204030204"/>
              </a:rPr>
              <a:t> = True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 </a:t>
            </a:r>
            <a:r>
              <a:rPr lang="ru-RU" sz="600" dirty="0" err="1">
                <a:latin typeface="Consolas"/>
                <a:cs typeface="Calibri" panose="020F0502020204030204"/>
              </a:rPr>
              <a:t>while</a:t>
            </a:r>
            <a:r>
              <a:rPr lang="ru-RU" sz="600" dirty="0">
                <a:latin typeface="Consolas"/>
                <a:cs typeface="Calibri" panose="020F0502020204030204"/>
              </a:rPr>
              <a:t> </a:t>
            </a:r>
            <a:r>
              <a:rPr lang="ru-RU" sz="600" dirty="0" err="1">
                <a:latin typeface="Consolas"/>
                <a:cs typeface="Calibri" panose="020F0502020204030204"/>
              </a:rPr>
              <a:t>running</a:t>
            </a:r>
            <a:r>
              <a:rPr lang="ru-RU" sz="600" dirty="0">
                <a:latin typeface="Consolas"/>
                <a:cs typeface="Calibri" panose="020F0502020204030204"/>
              </a:rPr>
              <a:t>: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events</a:t>
            </a:r>
            <a:r>
              <a:rPr lang="ru-RU" sz="600" dirty="0">
                <a:latin typeface="Consolas"/>
                <a:cs typeface="Calibri" panose="020F0502020204030204"/>
              </a:rPr>
              <a:t> = </a:t>
            </a:r>
            <a:r>
              <a:rPr lang="ru-RU" sz="600" dirty="0" err="1">
                <a:latin typeface="Consolas"/>
                <a:cs typeface="Calibri" panose="020F0502020204030204"/>
              </a:rPr>
              <a:t>pygame.event.get</a:t>
            </a:r>
            <a:r>
              <a:rPr lang="ru-RU" sz="600" dirty="0">
                <a:latin typeface="Consolas"/>
                <a:cs typeface="Calibri" panose="020F0502020204030204"/>
              </a:rPr>
              <a:t>()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keys</a:t>
            </a:r>
            <a:r>
              <a:rPr lang="ru-RU" sz="600" dirty="0">
                <a:latin typeface="Consolas"/>
                <a:cs typeface="Calibri" panose="020F0502020204030204"/>
              </a:rPr>
              <a:t> = </a:t>
            </a:r>
            <a:r>
              <a:rPr lang="ru-RU" sz="600" dirty="0" err="1">
                <a:latin typeface="Consolas"/>
                <a:cs typeface="Calibri" panose="020F0502020204030204"/>
              </a:rPr>
              <a:t>pygame.key.get_pressed</a:t>
            </a:r>
            <a:r>
              <a:rPr lang="ru-RU" sz="600" dirty="0">
                <a:latin typeface="Consolas"/>
                <a:cs typeface="Calibri" panose="020F0502020204030204"/>
              </a:rPr>
              <a:t>()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for</a:t>
            </a:r>
            <a:r>
              <a:rPr lang="ru-RU" sz="600" dirty="0">
                <a:latin typeface="Consolas"/>
                <a:cs typeface="Calibri" panose="020F0502020204030204"/>
              </a:rPr>
              <a:t> </a:t>
            </a:r>
            <a:r>
              <a:rPr lang="ru-RU" sz="600" dirty="0" err="1">
                <a:latin typeface="Consolas"/>
                <a:cs typeface="Calibri" panose="020F0502020204030204"/>
              </a:rPr>
              <a:t>event</a:t>
            </a:r>
            <a:r>
              <a:rPr lang="ru-RU" sz="600" dirty="0">
                <a:latin typeface="Consolas"/>
                <a:cs typeface="Calibri" panose="020F0502020204030204"/>
              </a:rPr>
              <a:t> </a:t>
            </a:r>
            <a:r>
              <a:rPr lang="ru-RU" sz="600" dirty="0" err="1">
                <a:latin typeface="Consolas"/>
                <a:cs typeface="Calibri" panose="020F0502020204030204"/>
              </a:rPr>
              <a:t>in</a:t>
            </a:r>
            <a:r>
              <a:rPr lang="ru-RU" sz="600" dirty="0">
                <a:latin typeface="Consolas"/>
                <a:cs typeface="Calibri" panose="020F0502020204030204"/>
              </a:rPr>
              <a:t> </a:t>
            </a:r>
            <a:r>
              <a:rPr lang="ru-RU" sz="600" dirty="0" err="1">
                <a:latin typeface="Consolas"/>
                <a:cs typeface="Calibri" panose="020F0502020204030204"/>
              </a:rPr>
              <a:t>events</a:t>
            </a:r>
            <a:r>
              <a:rPr lang="ru-RU" sz="600" dirty="0">
                <a:latin typeface="Consolas"/>
                <a:cs typeface="Calibri" panose="020F0502020204030204"/>
              </a:rPr>
              <a:t>: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if</a:t>
            </a:r>
            <a:r>
              <a:rPr lang="ru-RU" sz="600" dirty="0">
                <a:latin typeface="Consolas"/>
                <a:cs typeface="Calibri" panose="020F0502020204030204"/>
              </a:rPr>
              <a:t> </a:t>
            </a:r>
            <a:r>
              <a:rPr lang="ru-RU" sz="600" dirty="0" err="1">
                <a:latin typeface="Consolas"/>
                <a:cs typeface="Calibri" panose="020F0502020204030204"/>
              </a:rPr>
              <a:t>event.type</a:t>
            </a:r>
            <a:r>
              <a:rPr lang="ru-RU" sz="600" dirty="0">
                <a:latin typeface="Consolas"/>
                <a:cs typeface="Calibri" panose="020F0502020204030204"/>
              </a:rPr>
              <a:t> == </a:t>
            </a:r>
            <a:r>
              <a:rPr lang="ru-RU" sz="600" dirty="0" err="1">
                <a:latin typeface="Consolas"/>
                <a:cs typeface="Calibri" panose="020F0502020204030204"/>
              </a:rPr>
              <a:t>pygame.QUIT</a:t>
            </a:r>
            <a:r>
              <a:rPr lang="ru-RU" sz="600" dirty="0">
                <a:latin typeface="Consolas"/>
                <a:cs typeface="Calibri" panose="020F0502020204030204"/>
              </a:rPr>
              <a:t> </a:t>
            </a:r>
            <a:r>
              <a:rPr lang="ru-RU" sz="600" dirty="0" err="1">
                <a:latin typeface="Consolas"/>
                <a:cs typeface="Calibri" panose="020F0502020204030204"/>
              </a:rPr>
              <a:t>or</a:t>
            </a:r>
            <a:r>
              <a:rPr lang="ru-RU" sz="600" dirty="0">
                <a:latin typeface="Consolas"/>
                <a:cs typeface="Calibri" panose="020F0502020204030204"/>
              </a:rPr>
              <a:t> (</a:t>
            </a:r>
            <a:r>
              <a:rPr lang="ru-RU" sz="600" dirty="0" err="1">
                <a:latin typeface="Consolas"/>
                <a:cs typeface="Calibri" panose="020F0502020204030204"/>
              </a:rPr>
              <a:t>event.type</a:t>
            </a:r>
            <a:r>
              <a:rPr lang="ru-RU" sz="600" dirty="0">
                <a:latin typeface="Consolas"/>
                <a:cs typeface="Calibri" panose="020F0502020204030204"/>
              </a:rPr>
              <a:t> == </a:t>
            </a:r>
            <a:r>
              <a:rPr lang="ru-RU" sz="600" dirty="0" err="1">
                <a:latin typeface="Consolas"/>
                <a:cs typeface="Calibri" panose="020F0502020204030204"/>
              </a:rPr>
              <a:t>pygame.KEYDOWN</a:t>
            </a:r>
            <a:r>
              <a:rPr lang="ru-RU" sz="600" dirty="0">
                <a:latin typeface="Consolas"/>
                <a:cs typeface="Calibri" panose="020F0502020204030204"/>
              </a:rPr>
              <a:t> </a:t>
            </a:r>
            <a:r>
              <a:rPr lang="ru-RU" sz="600" dirty="0" err="1">
                <a:latin typeface="Consolas"/>
                <a:cs typeface="Calibri" panose="020F0502020204030204"/>
              </a:rPr>
              <a:t>and</a:t>
            </a:r>
            <a:r>
              <a:rPr lang="ru-RU" sz="600" dirty="0">
                <a:latin typeface="Consolas"/>
                <a:cs typeface="Calibri" panose="020F0502020204030204"/>
              </a:rPr>
              <a:t> </a:t>
            </a:r>
            <a:r>
              <a:rPr lang="ru-RU" sz="600" dirty="0" err="1">
                <a:latin typeface="Consolas"/>
                <a:cs typeface="Calibri" panose="020F0502020204030204"/>
              </a:rPr>
              <a:t>event.key</a:t>
            </a:r>
            <a:r>
              <a:rPr lang="ru-RU" sz="600" dirty="0">
                <a:latin typeface="Consolas"/>
                <a:cs typeface="Calibri" panose="020F0502020204030204"/>
              </a:rPr>
              <a:t> == </a:t>
            </a:r>
            <a:r>
              <a:rPr lang="ru-RU" sz="600" dirty="0" err="1">
                <a:latin typeface="Consolas"/>
                <a:cs typeface="Calibri" panose="020F0502020204030204"/>
              </a:rPr>
              <a:t>pygame.K_ESCAPE</a:t>
            </a:r>
            <a:r>
              <a:rPr lang="ru-RU" sz="600" dirty="0">
                <a:latin typeface="Consolas"/>
                <a:cs typeface="Calibri" panose="020F0502020204030204"/>
              </a:rPr>
              <a:t>):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running</a:t>
            </a:r>
            <a:r>
              <a:rPr lang="ru-RU" sz="600" dirty="0">
                <a:latin typeface="Consolas"/>
                <a:cs typeface="Calibri" panose="020F0502020204030204"/>
              </a:rPr>
              <a:t> = </a:t>
            </a:r>
            <a:r>
              <a:rPr lang="ru-RU" sz="600" dirty="0" err="1">
                <a:latin typeface="Consolas"/>
                <a:cs typeface="Calibri" panose="020F0502020204030204"/>
              </a:rPr>
              <a:t>False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elif</a:t>
            </a:r>
            <a:r>
              <a:rPr lang="ru-RU" sz="600" dirty="0">
                <a:latin typeface="Consolas"/>
                <a:cs typeface="Calibri" panose="020F0502020204030204"/>
              </a:rPr>
              <a:t> </a:t>
            </a:r>
            <a:r>
              <a:rPr lang="ru-RU" sz="600" dirty="0" err="1">
                <a:latin typeface="Consolas"/>
                <a:cs typeface="Calibri" panose="020F0502020204030204"/>
              </a:rPr>
              <a:t>event.type</a:t>
            </a:r>
            <a:r>
              <a:rPr lang="ru-RU" sz="600" dirty="0">
                <a:latin typeface="Consolas"/>
                <a:cs typeface="Calibri" panose="020F0502020204030204"/>
              </a:rPr>
              <a:t> == </a:t>
            </a:r>
            <a:r>
              <a:rPr lang="ru-RU" sz="600" dirty="0" err="1">
                <a:latin typeface="Consolas"/>
                <a:cs typeface="Calibri" panose="020F0502020204030204"/>
              </a:rPr>
              <a:t>pygame.KEYDOWN</a:t>
            </a:r>
            <a:r>
              <a:rPr lang="ru-RU" sz="600" dirty="0">
                <a:latin typeface="Consolas"/>
                <a:cs typeface="Calibri" panose="020F0502020204030204"/>
              </a:rPr>
              <a:t> </a:t>
            </a:r>
            <a:r>
              <a:rPr lang="ru-RU" sz="600" dirty="0" err="1">
                <a:latin typeface="Consolas"/>
                <a:cs typeface="Calibri" panose="020F0502020204030204"/>
              </a:rPr>
              <a:t>and</a:t>
            </a:r>
            <a:r>
              <a:rPr lang="ru-RU" sz="600" dirty="0">
                <a:latin typeface="Consolas"/>
                <a:cs typeface="Calibri" panose="020F0502020204030204"/>
              </a:rPr>
              <a:t> </a:t>
            </a:r>
            <a:r>
              <a:rPr lang="ru-RU" sz="600" dirty="0" err="1">
                <a:latin typeface="Consolas"/>
                <a:cs typeface="Calibri" panose="020F0502020204030204"/>
              </a:rPr>
              <a:t>event.key</a:t>
            </a:r>
            <a:r>
              <a:rPr lang="ru-RU" sz="600" dirty="0">
                <a:latin typeface="Consolas"/>
                <a:cs typeface="Calibri" panose="020F0502020204030204"/>
              </a:rPr>
              <a:t> == </a:t>
            </a:r>
            <a:r>
              <a:rPr lang="ru-RU" sz="600" dirty="0" err="1">
                <a:latin typeface="Consolas"/>
                <a:cs typeface="Calibri" panose="020F0502020204030204"/>
              </a:rPr>
              <a:t>pygame.K_RETURN</a:t>
            </a:r>
            <a:r>
              <a:rPr lang="ru-RU" sz="600" dirty="0">
                <a:latin typeface="Consolas"/>
                <a:cs typeface="Calibri" panose="020F0502020204030204"/>
              </a:rPr>
              <a:t>: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main</a:t>
            </a:r>
            <a:r>
              <a:rPr lang="ru-RU" sz="600" dirty="0">
                <a:latin typeface="Consolas"/>
                <a:cs typeface="Calibri" panose="020F0502020204030204"/>
              </a:rPr>
              <a:t>(</a:t>
            </a:r>
            <a:r>
              <a:rPr lang="ru-RU" sz="600" dirty="0" err="1">
                <a:latin typeface="Consolas"/>
                <a:cs typeface="Calibri" panose="020F0502020204030204"/>
              </a:rPr>
              <a:t>screen</a:t>
            </a:r>
            <a:r>
              <a:rPr lang="ru-RU" sz="600" dirty="0">
                <a:latin typeface="Consolas"/>
                <a:cs typeface="Calibri" panose="020F0502020204030204"/>
              </a:rPr>
              <a:t>, </a:t>
            </a:r>
            <a:r>
              <a:rPr lang="ru-RU" sz="600" dirty="0" err="1">
                <a:latin typeface="Consolas"/>
                <a:cs typeface="Calibri" panose="020F0502020204030204"/>
              </a:rPr>
              <a:t>user_name.text</a:t>
            </a:r>
            <a:r>
              <a:rPr lang="ru-RU" sz="600" dirty="0">
                <a:latin typeface="Consolas"/>
                <a:cs typeface="Calibri" panose="020F0502020204030204"/>
              </a:rPr>
              <a:t>, </a:t>
            </a:r>
            <a:r>
              <a:rPr lang="ru-RU" sz="600" dirty="0" err="1">
                <a:latin typeface="Consolas"/>
                <a:cs typeface="Calibri" panose="020F0502020204030204"/>
              </a:rPr>
              <a:t>cursor_im</a:t>
            </a:r>
            <a:r>
              <a:rPr lang="ru-RU" sz="600" dirty="0">
                <a:latin typeface="Consolas"/>
                <a:cs typeface="Calibri" panose="020F0502020204030204"/>
              </a:rPr>
              <a:t>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if</a:t>
            </a:r>
            <a:r>
              <a:rPr lang="ru-RU" sz="600" dirty="0">
                <a:latin typeface="Consolas"/>
                <a:cs typeface="Calibri" panose="020F0502020204030204"/>
              </a:rPr>
              <a:t> </a:t>
            </a:r>
            <a:r>
              <a:rPr lang="ru-RU" sz="600" dirty="0" err="1">
                <a:latin typeface="Consolas"/>
                <a:cs typeface="Calibri" panose="020F0502020204030204"/>
              </a:rPr>
              <a:t>event.type</a:t>
            </a:r>
            <a:r>
              <a:rPr lang="ru-RU" sz="600" dirty="0">
                <a:latin typeface="Consolas"/>
                <a:cs typeface="Calibri" panose="020F0502020204030204"/>
              </a:rPr>
              <a:t> == </a:t>
            </a:r>
            <a:r>
              <a:rPr lang="ru-RU" sz="600" dirty="0" err="1">
                <a:latin typeface="Consolas"/>
                <a:cs typeface="Calibri" panose="020F0502020204030204"/>
              </a:rPr>
              <a:t>pygame.MOUSEMOTION</a:t>
            </a:r>
            <a:r>
              <a:rPr lang="ru-RU" sz="600" dirty="0">
                <a:latin typeface="Consolas"/>
                <a:cs typeface="Calibri" panose="020F0502020204030204"/>
              </a:rPr>
              <a:t>: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c_pos</a:t>
            </a:r>
            <a:r>
              <a:rPr lang="ru-RU" sz="600" dirty="0">
                <a:latin typeface="Consolas"/>
                <a:cs typeface="Calibri" panose="020F0502020204030204"/>
              </a:rPr>
              <a:t> = </a:t>
            </a:r>
            <a:r>
              <a:rPr lang="ru-RU" sz="600" dirty="0" err="1">
                <a:latin typeface="Consolas"/>
                <a:cs typeface="Calibri" panose="020F0502020204030204"/>
              </a:rPr>
              <a:t>event.pos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user_name.handle_event</a:t>
            </a:r>
            <a:r>
              <a:rPr lang="ru-RU" sz="600" dirty="0">
                <a:latin typeface="Consolas"/>
                <a:cs typeface="Calibri" panose="020F0502020204030204"/>
              </a:rPr>
              <a:t>(</a:t>
            </a:r>
            <a:r>
              <a:rPr lang="ru-RU" sz="600" dirty="0" err="1">
                <a:latin typeface="Consolas"/>
                <a:cs typeface="Calibri" panose="020F0502020204030204"/>
              </a:rPr>
              <a:t>event</a:t>
            </a:r>
            <a:r>
              <a:rPr lang="ru-RU" sz="600" dirty="0">
                <a:latin typeface="Consolas"/>
                <a:cs typeface="Calibri" panose="020F0502020204030204"/>
              </a:rPr>
              <a:t>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user_name.update</a:t>
            </a:r>
            <a:r>
              <a:rPr lang="ru-RU" sz="600" dirty="0">
                <a:latin typeface="Consolas"/>
                <a:cs typeface="Calibri" panose="020F0502020204030204"/>
              </a:rPr>
              <a:t>()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user_name.rect.center</a:t>
            </a:r>
            <a:r>
              <a:rPr lang="ru-RU" sz="600" dirty="0">
                <a:latin typeface="Consolas"/>
                <a:cs typeface="Calibri" panose="020F0502020204030204"/>
              </a:rPr>
              <a:t> = (</a:t>
            </a:r>
            <a:r>
              <a:rPr lang="ru-RU" sz="600" dirty="0" err="1">
                <a:latin typeface="Consolas"/>
                <a:cs typeface="Calibri" panose="020F0502020204030204"/>
              </a:rPr>
              <a:t>screen_size</a:t>
            </a:r>
            <a:r>
              <a:rPr lang="ru-RU" sz="600" dirty="0">
                <a:latin typeface="Consolas"/>
                <a:cs typeface="Calibri" panose="020F0502020204030204"/>
              </a:rPr>
              <a:t>[0] / 2, </a:t>
            </a:r>
            <a:r>
              <a:rPr lang="ru-RU" sz="600" dirty="0" err="1">
                <a:latin typeface="Consolas"/>
                <a:cs typeface="Calibri" panose="020F0502020204030204"/>
              </a:rPr>
              <a:t>screen_size</a:t>
            </a:r>
            <a:r>
              <a:rPr lang="ru-RU" sz="600" dirty="0">
                <a:latin typeface="Consolas"/>
                <a:cs typeface="Calibri" panose="020F0502020204030204"/>
              </a:rPr>
              <a:t>[1] / 2)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button.setX</a:t>
            </a:r>
            <a:r>
              <a:rPr lang="ru-RU" sz="600" dirty="0">
                <a:latin typeface="Consolas"/>
                <a:cs typeface="Calibri" panose="020F0502020204030204"/>
              </a:rPr>
              <a:t>(</a:t>
            </a:r>
            <a:r>
              <a:rPr lang="ru-RU" sz="600" dirty="0" err="1">
                <a:latin typeface="Consolas"/>
                <a:cs typeface="Calibri" panose="020F0502020204030204"/>
              </a:rPr>
              <a:t>screen_size</a:t>
            </a:r>
            <a:r>
              <a:rPr lang="ru-RU" sz="600" dirty="0">
                <a:latin typeface="Consolas"/>
                <a:cs typeface="Calibri" panose="020F0502020204030204"/>
              </a:rPr>
              <a:t>[0] / 2 - </a:t>
            </a:r>
            <a:r>
              <a:rPr lang="ru-RU" sz="600" dirty="0" err="1">
                <a:latin typeface="Consolas"/>
                <a:cs typeface="Calibri" panose="020F0502020204030204"/>
              </a:rPr>
              <a:t>button.getWidth</a:t>
            </a:r>
            <a:r>
              <a:rPr lang="ru-RU" sz="600" dirty="0">
                <a:latin typeface="Consolas"/>
                <a:cs typeface="Calibri" panose="020F0502020204030204"/>
              </a:rPr>
              <a:t>() / 2)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button.setY</a:t>
            </a:r>
            <a:r>
              <a:rPr lang="ru-RU" sz="600" dirty="0">
                <a:latin typeface="Consolas"/>
                <a:cs typeface="Calibri" panose="020F0502020204030204"/>
              </a:rPr>
              <a:t>(</a:t>
            </a:r>
            <a:r>
              <a:rPr lang="ru-RU" sz="600" dirty="0" err="1">
                <a:latin typeface="Consolas"/>
                <a:cs typeface="Calibri" panose="020F0502020204030204"/>
              </a:rPr>
              <a:t>screen_size</a:t>
            </a:r>
            <a:r>
              <a:rPr lang="ru-RU" sz="600" dirty="0">
                <a:latin typeface="Consolas"/>
                <a:cs typeface="Calibri" panose="020F0502020204030204"/>
              </a:rPr>
              <a:t>[1] / 2 - </a:t>
            </a:r>
            <a:r>
              <a:rPr lang="ru-RU" sz="600" dirty="0" err="1">
                <a:latin typeface="Consolas"/>
                <a:cs typeface="Calibri" panose="020F0502020204030204"/>
              </a:rPr>
              <a:t>button.getHeight</a:t>
            </a:r>
            <a:r>
              <a:rPr lang="ru-RU" sz="600" dirty="0">
                <a:latin typeface="Consolas"/>
                <a:cs typeface="Calibri" panose="020F0502020204030204"/>
              </a:rPr>
              <a:t>() / 2 + 150)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screen.fill</a:t>
            </a:r>
            <a:r>
              <a:rPr lang="ru-RU" sz="600" dirty="0">
                <a:latin typeface="Consolas"/>
                <a:cs typeface="Calibri" panose="020F0502020204030204"/>
              </a:rPr>
              <a:t>((0, 0, 0))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pygame_widgets.update</a:t>
            </a:r>
            <a:r>
              <a:rPr lang="ru-RU" sz="600" dirty="0">
                <a:latin typeface="Consolas"/>
                <a:cs typeface="Calibri" panose="020F0502020204030204"/>
              </a:rPr>
              <a:t>(</a:t>
            </a:r>
            <a:r>
              <a:rPr lang="ru-RU" sz="600" dirty="0" err="1">
                <a:latin typeface="Consolas"/>
                <a:cs typeface="Calibri" panose="020F0502020204030204"/>
              </a:rPr>
              <a:t>events</a:t>
            </a:r>
            <a:r>
              <a:rPr lang="ru-RU" sz="600" dirty="0">
                <a:latin typeface="Consolas"/>
                <a:cs typeface="Calibri" panose="020F0502020204030204"/>
              </a:rPr>
              <a:t>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user_name.draw</a:t>
            </a:r>
            <a:r>
              <a:rPr lang="ru-RU" sz="600" dirty="0">
                <a:latin typeface="Consolas"/>
                <a:cs typeface="Calibri" panose="020F0502020204030204"/>
              </a:rPr>
              <a:t>(</a:t>
            </a:r>
            <a:r>
              <a:rPr lang="ru-RU" sz="600" dirty="0" err="1">
                <a:latin typeface="Consolas"/>
                <a:cs typeface="Calibri" panose="020F0502020204030204"/>
              </a:rPr>
              <a:t>screen</a:t>
            </a:r>
            <a:r>
              <a:rPr lang="ru-RU" sz="600" dirty="0">
                <a:latin typeface="Consolas"/>
                <a:cs typeface="Calibri" panose="020F0502020204030204"/>
              </a:rPr>
              <a:t>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screen.blit</a:t>
            </a:r>
            <a:r>
              <a:rPr lang="ru-RU" sz="600" dirty="0">
                <a:latin typeface="Consolas"/>
                <a:cs typeface="Calibri" panose="020F0502020204030204"/>
              </a:rPr>
              <a:t>(</a:t>
            </a:r>
            <a:r>
              <a:rPr lang="ru-RU" sz="600" dirty="0" err="1">
                <a:latin typeface="Consolas"/>
                <a:cs typeface="Calibri" panose="020F0502020204030204"/>
              </a:rPr>
              <a:t>cursor_im</a:t>
            </a:r>
            <a:r>
              <a:rPr lang="ru-RU" sz="600" dirty="0">
                <a:latin typeface="Consolas"/>
                <a:cs typeface="Calibri" panose="020F0502020204030204"/>
              </a:rPr>
              <a:t>, </a:t>
            </a:r>
            <a:r>
              <a:rPr lang="ru-RU" sz="600" dirty="0" err="1">
                <a:latin typeface="Consolas"/>
                <a:cs typeface="Calibri" panose="020F0502020204030204"/>
              </a:rPr>
              <a:t>c_pos</a:t>
            </a:r>
            <a:r>
              <a:rPr lang="ru-RU" sz="600" dirty="0">
                <a:latin typeface="Consolas"/>
                <a:cs typeface="Calibri" panose="020F0502020204030204"/>
              </a:rPr>
              <a:t>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     </a:t>
            </a:r>
            <a:r>
              <a:rPr lang="ru-RU" sz="600" dirty="0" err="1">
                <a:latin typeface="Consolas"/>
                <a:cs typeface="Calibri" panose="020F0502020204030204"/>
              </a:rPr>
              <a:t>pygame.display.flip</a:t>
            </a:r>
            <a:r>
              <a:rPr lang="ru-RU" sz="600" dirty="0">
                <a:latin typeface="Consolas"/>
                <a:cs typeface="Calibri" panose="020F0502020204030204"/>
              </a:rPr>
              <a:t>()</a:t>
            </a:r>
            <a:br>
              <a:rPr lang="ru-RU" sz="600">
                <a:latin typeface="Consolas"/>
                <a:cs typeface="Calibri" panose="020F0502020204030204"/>
              </a:rPr>
            </a:br>
            <a:r>
              <a:rPr lang="ru-RU" sz="600" dirty="0">
                <a:latin typeface="Consolas"/>
                <a:cs typeface="Calibri" panose="020F0502020204030204"/>
              </a:rPr>
              <a:t>    </a:t>
            </a:r>
            <a:r>
              <a:rPr lang="ru-RU" sz="600" dirty="0" err="1">
                <a:latin typeface="Consolas"/>
                <a:cs typeface="Calibri" panose="020F0502020204030204"/>
              </a:rPr>
              <a:t>pygame.quit</a:t>
            </a:r>
            <a:r>
              <a:rPr lang="ru-RU" sz="600" dirty="0">
                <a:latin typeface="Consolas"/>
                <a:cs typeface="Calibri" panose="020F0502020204030204"/>
              </a:rPr>
              <a:t>()</a:t>
            </a:r>
            <a:endParaRPr lang="ru-RU" sz="600" dirty="0"/>
          </a:p>
        </p:txBody>
      </p:sp>
    </p:spTree>
    <p:extLst>
      <p:ext uri="{BB962C8B-B14F-4D97-AF65-F5344CB8AC3E}">
        <p14:creationId xmlns:p14="http://schemas.microsoft.com/office/powerpoint/2010/main" val="318365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C2907-C526-5097-6176-2AC8057D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000" dirty="0" err="1">
                <a:solidFill>
                  <a:schemeClr val="bg1"/>
                </a:solidFill>
                <a:cs typeface="Calibri Light"/>
              </a:rPr>
              <a:t>main</a:t>
            </a:r>
            <a:r>
              <a:rPr lang="ru-RU" sz="4000" dirty="0">
                <a:solidFill>
                  <a:schemeClr val="bg1"/>
                </a:solidFill>
                <a:cs typeface="Calibri Light"/>
              </a:rPr>
              <a:t> (функция собственно самой игры)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1348C-1DCC-54D8-7126-E80B3280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4949665" cy="395961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ru-RU" sz="2400" dirty="0" err="1">
                <a:latin typeface="Consolas"/>
                <a:cs typeface="Calibri" panose="020F0502020204030204"/>
              </a:rPr>
              <a:t>def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main</a:t>
            </a:r>
            <a:r>
              <a:rPr lang="ru-RU" sz="2400" dirty="0">
                <a:latin typeface="Consolas"/>
                <a:cs typeface="Calibri" panose="020F0502020204030204"/>
              </a:rPr>
              <a:t>(</a:t>
            </a:r>
            <a:r>
              <a:rPr lang="ru-RU" sz="2400" dirty="0" err="1">
                <a:latin typeface="Consolas"/>
                <a:cs typeface="Calibri" panose="020F0502020204030204"/>
              </a:rPr>
              <a:t>screen</a:t>
            </a:r>
            <a:r>
              <a:rPr lang="ru-RU" sz="2400" dirty="0">
                <a:latin typeface="Consolas"/>
                <a:cs typeface="Calibri" panose="020F0502020204030204"/>
              </a:rPr>
              <a:t>, </a:t>
            </a:r>
            <a:r>
              <a:rPr lang="ru-RU" sz="2400" dirty="0" err="1">
                <a:latin typeface="Consolas"/>
                <a:cs typeface="Calibri" panose="020F0502020204030204"/>
              </a:rPr>
              <a:t>name</a:t>
            </a:r>
            <a:r>
              <a:rPr lang="ru-RU" sz="2400" dirty="0">
                <a:latin typeface="Consolas"/>
                <a:cs typeface="Calibri" panose="020F0502020204030204"/>
              </a:rPr>
              <a:t>, </a:t>
            </a:r>
            <a:r>
              <a:rPr lang="ru-RU" sz="2400" dirty="0" err="1">
                <a:latin typeface="Consolas"/>
                <a:cs typeface="Calibri" panose="020F0502020204030204"/>
              </a:rPr>
              <a:t>cursor</a:t>
            </a:r>
            <a:r>
              <a:rPr lang="ru-RU" sz="2400" dirty="0">
                <a:latin typeface="Consolas"/>
                <a:cs typeface="Calibri" panose="020F0502020204030204"/>
              </a:rPr>
              <a:t>):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c_pos</a:t>
            </a:r>
            <a:r>
              <a:rPr lang="ru-RU" sz="2400" dirty="0">
                <a:latin typeface="Consolas"/>
                <a:cs typeface="Calibri" panose="020F0502020204030204"/>
              </a:rPr>
              <a:t> = (0, 0)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try</a:t>
            </a:r>
            <a:r>
              <a:rPr lang="ru-RU" sz="2400" dirty="0">
                <a:latin typeface="Consolas"/>
                <a:cs typeface="Calibri" panose="020F0502020204030204"/>
              </a:rPr>
              <a:t>: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save_file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open</a:t>
            </a:r>
            <a:r>
              <a:rPr lang="ru-RU" sz="2400" dirty="0">
                <a:latin typeface="Consolas"/>
                <a:cs typeface="Calibri" panose="020F0502020204030204"/>
              </a:rPr>
              <a:t>(</a:t>
            </a:r>
            <a:r>
              <a:rPr lang="ru-RU" sz="2400" dirty="0" err="1">
                <a:latin typeface="Consolas"/>
                <a:cs typeface="Calibri" panose="020F0502020204030204"/>
              </a:rPr>
              <a:t>f"saves</a:t>
            </a:r>
            <a:r>
              <a:rPr lang="ru-RU" sz="2400" dirty="0">
                <a:latin typeface="Consolas"/>
                <a:cs typeface="Calibri" panose="020F0502020204030204"/>
              </a:rPr>
              <a:t>/{</a:t>
            </a:r>
            <a:r>
              <a:rPr lang="ru-RU" sz="2400" dirty="0" err="1">
                <a:latin typeface="Consolas"/>
                <a:cs typeface="Calibri" panose="020F0502020204030204"/>
              </a:rPr>
              <a:t>name</a:t>
            </a:r>
            <a:r>
              <a:rPr lang="ru-RU" sz="2400" dirty="0">
                <a:latin typeface="Consolas"/>
                <a:cs typeface="Calibri" panose="020F0502020204030204"/>
              </a:rPr>
              <a:t>}_sav.txt", "r", </a:t>
            </a:r>
            <a:r>
              <a:rPr lang="ru-RU" sz="2400" dirty="0" err="1">
                <a:latin typeface="Consolas"/>
                <a:cs typeface="Calibri" panose="020F0502020204030204"/>
              </a:rPr>
              <a:t>encoding</a:t>
            </a:r>
            <a:r>
              <a:rPr lang="ru-RU" sz="2400" dirty="0">
                <a:latin typeface="Consolas"/>
                <a:cs typeface="Calibri" panose="020F0502020204030204"/>
              </a:rPr>
              <a:t>="utf-8").</a:t>
            </a:r>
            <a:r>
              <a:rPr lang="ru-RU" sz="2400" dirty="0" err="1">
                <a:latin typeface="Consolas"/>
                <a:cs typeface="Calibri" panose="020F0502020204030204"/>
              </a:rPr>
              <a:t>readlines</a:t>
            </a:r>
            <a:r>
              <a:rPr lang="ru-RU" sz="2400" dirty="0">
                <a:latin typeface="Consolas"/>
                <a:cs typeface="Calibri" panose="020F0502020204030204"/>
              </a:rPr>
              <a:t>()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except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Exception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as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error</a:t>
            </a:r>
            <a:r>
              <a:rPr lang="ru-RU" sz="2400" dirty="0">
                <a:latin typeface="Consolas"/>
                <a:cs typeface="Calibri" panose="020F0502020204030204"/>
              </a:rPr>
              <a:t>: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print</a:t>
            </a:r>
            <a:r>
              <a:rPr lang="ru-RU" sz="2400" dirty="0">
                <a:latin typeface="Consolas"/>
                <a:cs typeface="Calibri" panose="020F0502020204030204"/>
              </a:rPr>
              <a:t>(</a:t>
            </a:r>
            <a:r>
              <a:rPr lang="ru-RU" sz="2400" dirty="0" err="1">
                <a:latin typeface="Consolas"/>
                <a:cs typeface="Calibri" panose="020F0502020204030204"/>
              </a:rPr>
              <a:t>error</a:t>
            </a:r>
            <a:r>
              <a:rPr lang="ru-RU" sz="2400" dirty="0">
                <a:latin typeface="Consolas"/>
                <a:cs typeface="Calibri" panose="020F0502020204030204"/>
              </a:rPr>
              <a:t>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if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not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os.path.exists</a:t>
            </a:r>
            <a:r>
              <a:rPr lang="ru-RU" sz="2400" dirty="0">
                <a:latin typeface="Consolas"/>
                <a:cs typeface="Calibri" panose="020F0502020204030204"/>
              </a:rPr>
              <a:t>("</a:t>
            </a:r>
            <a:r>
              <a:rPr lang="ru-RU" sz="2400" dirty="0" err="1">
                <a:latin typeface="Consolas"/>
                <a:cs typeface="Calibri" panose="020F0502020204030204"/>
              </a:rPr>
              <a:t>saves</a:t>
            </a:r>
            <a:r>
              <a:rPr lang="ru-RU" sz="2400" dirty="0">
                <a:latin typeface="Consolas"/>
                <a:cs typeface="Calibri" panose="020F0502020204030204"/>
              </a:rPr>
              <a:t>"):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os.mkdir</a:t>
            </a:r>
            <a:r>
              <a:rPr lang="ru-RU" sz="2400" dirty="0">
                <a:latin typeface="Consolas"/>
                <a:cs typeface="Calibri" panose="020F0502020204030204"/>
              </a:rPr>
              <a:t>("</a:t>
            </a:r>
            <a:r>
              <a:rPr lang="ru-RU" sz="2400" dirty="0" err="1">
                <a:latin typeface="Consolas"/>
                <a:cs typeface="Calibri" panose="020F0502020204030204"/>
              </a:rPr>
              <a:t>saves</a:t>
            </a:r>
            <a:r>
              <a:rPr lang="ru-RU" sz="2400" dirty="0">
                <a:latin typeface="Consolas"/>
                <a:cs typeface="Calibri" panose="020F0502020204030204"/>
              </a:rPr>
              <a:t>")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save_file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None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screen_size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screen.get_size</a:t>
            </a:r>
            <a:r>
              <a:rPr lang="ru-RU" sz="2400" dirty="0">
                <a:latin typeface="Consolas"/>
                <a:cs typeface="Calibri" panose="020F0502020204030204"/>
              </a:rPr>
              <a:t>()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player_sprites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pygame.sprite.Group</a:t>
            </a:r>
            <a:r>
              <a:rPr lang="ru-RU" sz="2400" dirty="0">
                <a:latin typeface="Consolas"/>
                <a:cs typeface="Calibri" panose="020F0502020204030204"/>
              </a:rPr>
              <a:t>()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target_sprites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pygame.sprite.Group</a:t>
            </a:r>
            <a:r>
              <a:rPr lang="ru-RU" sz="2400" dirty="0">
                <a:latin typeface="Consolas"/>
                <a:cs typeface="Calibri" panose="020F0502020204030204"/>
              </a:rPr>
              <a:t>()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tile_size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min</a:t>
            </a:r>
            <a:r>
              <a:rPr lang="ru-RU" sz="2400" dirty="0">
                <a:latin typeface="Consolas"/>
                <a:cs typeface="Calibri" panose="020F0502020204030204"/>
              </a:rPr>
              <a:t>(</a:t>
            </a:r>
            <a:r>
              <a:rPr lang="ru-RU" sz="2400" dirty="0" err="1">
                <a:latin typeface="Consolas"/>
                <a:cs typeface="Calibri" panose="020F0502020204030204"/>
              </a:rPr>
              <a:t>screen_size</a:t>
            </a:r>
            <a:r>
              <a:rPr lang="ru-RU" sz="2400" dirty="0">
                <a:latin typeface="Consolas"/>
                <a:cs typeface="Calibri" panose="020F0502020204030204"/>
              </a:rPr>
              <a:t>) / 10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screen_cap_x</a:t>
            </a:r>
            <a:r>
              <a:rPr lang="ru-RU" sz="2400" dirty="0">
                <a:latin typeface="Consolas"/>
                <a:cs typeface="Calibri" panose="020F0502020204030204"/>
              </a:rPr>
              <a:t> = (</a:t>
            </a:r>
            <a:r>
              <a:rPr lang="ru-RU" sz="2400" dirty="0" err="1">
                <a:latin typeface="Consolas"/>
                <a:cs typeface="Calibri" panose="020F0502020204030204"/>
              </a:rPr>
              <a:t>screen_size</a:t>
            </a:r>
            <a:r>
              <a:rPr lang="ru-RU" sz="2400" dirty="0">
                <a:latin typeface="Consolas"/>
                <a:cs typeface="Calibri" panose="020F0502020204030204"/>
              </a:rPr>
              <a:t>[0] - </a:t>
            </a:r>
            <a:r>
              <a:rPr lang="ru-RU" sz="2400" dirty="0" err="1">
                <a:latin typeface="Consolas"/>
                <a:cs typeface="Calibri" panose="020F0502020204030204"/>
              </a:rPr>
              <a:t>tile_size</a:t>
            </a:r>
            <a:r>
              <a:rPr lang="ru-RU" sz="2400" dirty="0">
                <a:latin typeface="Consolas"/>
                <a:cs typeface="Calibri" panose="020F0502020204030204"/>
              </a:rPr>
              <a:t> * 10) / 2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screen_cap_y</a:t>
            </a:r>
            <a:r>
              <a:rPr lang="ru-RU" sz="2400" dirty="0">
                <a:latin typeface="Consolas"/>
                <a:cs typeface="Calibri" panose="020F0502020204030204"/>
              </a:rPr>
              <a:t> = (</a:t>
            </a:r>
            <a:r>
              <a:rPr lang="ru-RU" sz="2400" dirty="0" err="1">
                <a:latin typeface="Consolas"/>
                <a:cs typeface="Calibri" panose="020F0502020204030204"/>
              </a:rPr>
              <a:t>screen_size</a:t>
            </a:r>
            <a:r>
              <a:rPr lang="ru-RU" sz="2400" dirty="0">
                <a:latin typeface="Consolas"/>
                <a:cs typeface="Calibri" panose="020F0502020204030204"/>
              </a:rPr>
              <a:t>[1] - </a:t>
            </a:r>
            <a:r>
              <a:rPr lang="ru-RU" sz="2400" dirty="0" err="1">
                <a:latin typeface="Consolas"/>
                <a:cs typeface="Calibri" panose="020F0502020204030204"/>
              </a:rPr>
              <a:t>tile_size</a:t>
            </a:r>
            <a:r>
              <a:rPr lang="ru-RU" sz="2400" dirty="0">
                <a:latin typeface="Consolas"/>
                <a:cs typeface="Calibri" panose="020F0502020204030204"/>
              </a:rPr>
              <a:t> * 10) / 2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screen_cap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screen_cap_x</a:t>
            </a:r>
            <a:r>
              <a:rPr lang="ru-RU" sz="2400" dirty="0">
                <a:latin typeface="Consolas"/>
                <a:cs typeface="Calibri" panose="020F0502020204030204"/>
              </a:rPr>
              <a:t>, </a:t>
            </a:r>
            <a:r>
              <a:rPr lang="ru-RU" sz="2400" dirty="0" err="1">
                <a:latin typeface="Consolas"/>
                <a:cs typeface="Calibri" panose="020F0502020204030204"/>
              </a:rPr>
              <a:t>screen_cap_y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if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save_file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is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None</a:t>
            </a:r>
            <a:r>
              <a:rPr lang="ru-RU" sz="2400" dirty="0">
                <a:latin typeface="Consolas"/>
                <a:cs typeface="Calibri" panose="020F0502020204030204"/>
              </a:rPr>
              <a:t>: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ball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Ball</a:t>
            </a:r>
            <a:r>
              <a:rPr lang="ru-RU" sz="2400" dirty="0">
                <a:latin typeface="Consolas"/>
                <a:cs typeface="Calibri" panose="020F0502020204030204"/>
              </a:rPr>
              <a:t>([1, 5], [1, 9.8], </a:t>
            </a:r>
            <a:r>
              <a:rPr lang="ru-RU" sz="2400" dirty="0" err="1">
                <a:latin typeface="Consolas"/>
                <a:cs typeface="Calibri" panose="020F0502020204030204"/>
              </a:rPr>
              <a:t>player_sprites</a:t>
            </a:r>
            <a:r>
              <a:rPr lang="ru-RU" sz="2400" dirty="0">
                <a:latin typeface="Consolas"/>
                <a:cs typeface="Calibri" panose="020F0502020204030204"/>
              </a:rPr>
              <a:t>, 0, 10, </a:t>
            </a:r>
            <a:r>
              <a:rPr lang="ru-RU" sz="2400" dirty="0" err="1">
                <a:latin typeface="Consolas"/>
                <a:cs typeface="Calibri" panose="020F0502020204030204"/>
              </a:rPr>
              <a:t>tile_size</a:t>
            </a:r>
            <a:r>
              <a:rPr lang="ru-RU" sz="2400" dirty="0">
                <a:latin typeface="Consolas"/>
                <a:cs typeface="Calibri" panose="020F0502020204030204"/>
              </a:rPr>
              <a:t>, 0)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else</a:t>
            </a:r>
            <a:r>
              <a:rPr lang="ru-RU" sz="2400" dirty="0">
                <a:latin typeface="Consolas"/>
                <a:cs typeface="Calibri" panose="020F0502020204030204"/>
              </a:rPr>
              <a:t>: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ball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Ball</a:t>
            </a:r>
            <a:r>
              <a:rPr lang="ru-RU" sz="2400" dirty="0">
                <a:latin typeface="Consolas"/>
                <a:cs typeface="Calibri" panose="020F0502020204030204"/>
              </a:rPr>
              <a:t>([1, 5],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             [1, 9.8],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     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player_sprites</a:t>
            </a:r>
            <a:r>
              <a:rPr lang="ru-RU" sz="2400" dirty="0">
                <a:latin typeface="Consolas"/>
                <a:cs typeface="Calibri" panose="020F0502020204030204"/>
              </a:rPr>
              <a:t>,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     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int</a:t>
            </a:r>
            <a:r>
              <a:rPr lang="ru-RU" sz="2400" dirty="0">
                <a:latin typeface="Consolas"/>
                <a:cs typeface="Calibri" panose="020F0502020204030204"/>
              </a:rPr>
              <a:t>(</a:t>
            </a:r>
            <a:r>
              <a:rPr lang="ru-RU" sz="2400" dirty="0" err="1">
                <a:latin typeface="Consolas"/>
                <a:cs typeface="Calibri" panose="020F0502020204030204"/>
              </a:rPr>
              <a:t>save_file</a:t>
            </a:r>
            <a:r>
              <a:rPr lang="ru-RU" sz="2400" dirty="0">
                <a:latin typeface="Consolas"/>
                <a:cs typeface="Calibri" panose="020F0502020204030204"/>
              </a:rPr>
              <a:t>[0]),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     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int</a:t>
            </a:r>
            <a:r>
              <a:rPr lang="ru-RU" sz="2400" dirty="0">
                <a:latin typeface="Consolas"/>
                <a:cs typeface="Calibri" panose="020F0502020204030204"/>
              </a:rPr>
              <a:t>(</a:t>
            </a:r>
            <a:r>
              <a:rPr lang="ru-RU" sz="2400" dirty="0" err="1">
                <a:latin typeface="Consolas"/>
                <a:cs typeface="Calibri" panose="020F0502020204030204"/>
              </a:rPr>
              <a:t>save_file</a:t>
            </a:r>
            <a:r>
              <a:rPr lang="ru-RU" sz="2400" dirty="0">
                <a:latin typeface="Consolas"/>
                <a:cs typeface="Calibri" panose="020F0502020204030204"/>
              </a:rPr>
              <a:t>[1]),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     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tile_size</a:t>
            </a:r>
            <a:r>
              <a:rPr lang="ru-RU" sz="2400" dirty="0">
                <a:latin typeface="Consolas"/>
                <a:cs typeface="Calibri" panose="020F0502020204030204"/>
              </a:rPr>
              <a:t>,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     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int</a:t>
            </a:r>
            <a:r>
              <a:rPr lang="ru-RU" sz="2400" dirty="0">
                <a:latin typeface="Consolas"/>
                <a:cs typeface="Calibri" panose="020F0502020204030204"/>
              </a:rPr>
              <a:t>(</a:t>
            </a:r>
            <a:r>
              <a:rPr lang="ru-RU" sz="2400" dirty="0" err="1">
                <a:latin typeface="Consolas"/>
                <a:cs typeface="Calibri" panose="020F0502020204030204"/>
              </a:rPr>
              <a:t>save_file</a:t>
            </a:r>
            <a:r>
              <a:rPr lang="ru-RU" sz="2400" dirty="0">
                <a:latin typeface="Consolas"/>
                <a:cs typeface="Calibri" panose="020F0502020204030204"/>
              </a:rPr>
              <a:t>[2]))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target</a:t>
            </a:r>
            <a:r>
              <a:rPr lang="ru-RU" sz="2400" dirty="0">
                <a:latin typeface="Consolas"/>
                <a:cs typeface="Calibri" panose="020F0502020204030204"/>
              </a:rPr>
              <a:t> = Target([9, 5], </a:t>
            </a:r>
            <a:r>
              <a:rPr lang="ru-RU" sz="2400" dirty="0" err="1">
                <a:latin typeface="Consolas"/>
                <a:cs typeface="Calibri" panose="020F0502020204030204"/>
              </a:rPr>
              <a:t>tile_size</a:t>
            </a:r>
            <a:r>
              <a:rPr lang="ru-RU" sz="2400" dirty="0">
                <a:latin typeface="Consolas"/>
                <a:cs typeface="Calibri" panose="020F0502020204030204"/>
              </a:rPr>
              <a:t>, </a:t>
            </a:r>
            <a:r>
              <a:rPr lang="ru-RU" sz="2400" dirty="0" err="1">
                <a:latin typeface="Consolas"/>
                <a:cs typeface="Calibri" panose="020F0502020204030204"/>
              </a:rPr>
              <a:t>target_sprites</a:t>
            </a:r>
            <a:r>
              <a:rPr lang="ru-RU" sz="2400" dirty="0">
                <a:latin typeface="Consolas"/>
                <a:cs typeface="Calibri" panose="020F0502020204030204"/>
              </a:rPr>
              <a:t>, 1, </a:t>
            </a:r>
            <a:r>
              <a:rPr lang="ru-RU" sz="2400" dirty="0" err="1">
                <a:latin typeface="Consolas"/>
                <a:cs typeface="Calibri" panose="020F0502020204030204"/>
              </a:rPr>
              <a:t>ball</a:t>
            </a:r>
            <a:r>
              <a:rPr lang="ru-RU" sz="2400" dirty="0">
                <a:latin typeface="Consolas"/>
                <a:cs typeface="Calibri" panose="020F0502020204030204"/>
              </a:rPr>
              <a:t>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clock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pygame.time.Clock</a:t>
            </a:r>
            <a:r>
              <a:rPr lang="ru-RU" sz="2400" dirty="0">
                <a:latin typeface="Consolas"/>
                <a:cs typeface="Calibri" panose="020F0502020204030204"/>
              </a:rPr>
              <a:t>()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font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pygame.font.Font</a:t>
            </a:r>
            <a:r>
              <a:rPr lang="ru-RU" sz="2400" dirty="0">
                <a:latin typeface="Consolas"/>
                <a:cs typeface="Calibri" panose="020F0502020204030204"/>
              </a:rPr>
              <a:t>("</a:t>
            </a:r>
            <a:r>
              <a:rPr lang="ru-RU" sz="2400" dirty="0" err="1">
                <a:latin typeface="Consolas"/>
                <a:cs typeface="Calibri" panose="020F0502020204030204"/>
              </a:rPr>
              <a:t>data</a:t>
            </a:r>
            <a:r>
              <a:rPr lang="ru-RU" sz="2400" dirty="0">
                <a:latin typeface="Consolas"/>
                <a:cs typeface="Calibri" panose="020F0502020204030204"/>
              </a:rPr>
              <a:t>/</a:t>
            </a:r>
            <a:r>
              <a:rPr lang="ru-RU" sz="2400" dirty="0" err="1">
                <a:latin typeface="Consolas"/>
                <a:cs typeface="Calibri" panose="020F0502020204030204"/>
              </a:rPr>
              <a:t>font</a:t>
            </a:r>
            <a:r>
              <a:rPr lang="ru-RU" sz="2400" dirty="0">
                <a:latin typeface="Consolas"/>
                <a:cs typeface="Calibri" panose="020F0502020204030204"/>
              </a:rPr>
              <a:t>/Undertale-Battle-Font.ttf", 35)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bg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pygame.image.load</a:t>
            </a:r>
            <a:r>
              <a:rPr lang="ru-RU" sz="2400" dirty="0">
                <a:latin typeface="Consolas"/>
                <a:cs typeface="Calibri" panose="020F0502020204030204"/>
              </a:rPr>
              <a:t>("</a:t>
            </a:r>
            <a:r>
              <a:rPr lang="ru-RU" sz="2400" dirty="0" err="1">
                <a:latin typeface="Consolas"/>
                <a:cs typeface="Calibri" panose="020F0502020204030204"/>
              </a:rPr>
              <a:t>data</a:t>
            </a:r>
            <a:r>
              <a:rPr lang="ru-RU" sz="2400" dirty="0">
                <a:latin typeface="Consolas"/>
                <a:cs typeface="Calibri" panose="020F0502020204030204"/>
              </a:rPr>
              <a:t>/</a:t>
            </a:r>
            <a:r>
              <a:rPr lang="ru-RU" sz="2400" dirty="0" err="1">
                <a:latin typeface="Consolas"/>
                <a:cs typeface="Calibri" panose="020F0502020204030204"/>
              </a:rPr>
              <a:t>sprites</a:t>
            </a:r>
            <a:r>
              <a:rPr lang="ru-RU" sz="2400" dirty="0">
                <a:latin typeface="Consolas"/>
                <a:cs typeface="Calibri" panose="020F0502020204030204"/>
              </a:rPr>
              <a:t>/BG.png")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bg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pygame.transform.scale</a:t>
            </a:r>
            <a:r>
              <a:rPr lang="ru-RU" sz="2400" dirty="0">
                <a:latin typeface="Consolas"/>
                <a:cs typeface="Calibri" panose="020F0502020204030204"/>
              </a:rPr>
              <a:t>(</a:t>
            </a:r>
            <a:r>
              <a:rPr lang="ru-RU" sz="2400" dirty="0" err="1">
                <a:latin typeface="Consolas"/>
                <a:cs typeface="Calibri" panose="020F0502020204030204"/>
              </a:rPr>
              <a:t>bg</a:t>
            </a:r>
            <a:r>
              <a:rPr lang="ru-RU" sz="2400" dirty="0">
                <a:latin typeface="Consolas"/>
                <a:cs typeface="Calibri" panose="020F0502020204030204"/>
              </a:rPr>
              <a:t>, (</a:t>
            </a:r>
            <a:r>
              <a:rPr lang="ru-RU" sz="2400" dirty="0" err="1">
                <a:latin typeface="Consolas"/>
                <a:cs typeface="Calibri" panose="020F0502020204030204"/>
              </a:rPr>
              <a:t>min</a:t>
            </a:r>
            <a:r>
              <a:rPr lang="ru-RU" sz="2400" dirty="0">
                <a:latin typeface="Consolas"/>
                <a:cs typeface="Calibri" panose="020F0502020204030204"/>
              </a:rPr>
              <a:t>(</a:t>
            </a:r>
            <a:r>
              <a:rPr lang="ru-RU" sz="2400" dirty="0" err="1">
                <a:latin typeface="Consolas"/>
                <a:cs typeface="Calibri" panose="020F0502020204030204"/>
              </a:rPr>
              <a:t>screen_size</a:t>
            </a:r>
            <a:r>
              <a:rPr lang="ru-RU" sz="2400" dirty="0">
                <a:latin typeface="Consolas"/>
                <a:cs typeface="Calibri" panose="020F0502020204030204"/>
              </a:rPr>
              <a:t>), </a:t>
            </a:r>
            <a:r>
              <a:rPr lang="ru-RU" sz="2400" dirty="0" err="1">
                <a:latin typeface="Consolas"/>
                <a:cs typeface="Calibri" panose="020F0502020204030204"/>
              </a:rPr>
              <a:t>min</a:t>
            </a:r>
            <a:r>
              <a:rPr lang="ru-RU" sz="2400" dirty="0">
                <a:latin typeface="Consolas"/>
                <a:cs typeface="Calibri" panose="020F0502020204030204"/>
              </a:rPr>
              <a:t>(</a:t>
            </a:r>
            <a:r>
              <a:rPr lang="ru-RU" sz="2400" dirty="0" err="1">
                <a:latin typeface="Consolas"/>
                <a:cs typeface="Calibri" panose="020F0502020204030204"/>
              </a:rPr>
              <a:t>screen_size</a:t>
            </a:r>
            <a:r>
              <a:rPr lang="ru-RU" sz="2400" dirty="0">
                <a:latin typeface="Consolas"/>
                <a:cs typeface="Calibri" panose="020F0502020204030204"/>
              </a:rPr>
              <a:t>)))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bg1 = </a:t>
            </a:r>
            <a:r>
              <a:rPr lang="ru-RU" sz="2400" dirty="0" err="1">
                <a:latin typeface="Consolas"/>
                <a:cs typeface="Calibri" panose="020F0502020204030204"/>
              </a:rPr>
              <a:t>pygame.image.load</a:t>
            </a:r>
            <a:r>
              <a:rPr lang="ru-RU" sz="2400" dirty="0">
                <a:latin typeface="Consolas"/>
                <a:cs typeface="Calibri" panose="020F0502020204030204"/>
              </a:rPr>
              <a:t>("</a:t>
            </a:r>
            <a:r>
              <a:rPr lang="ru-RU" sz="2400" dirty="0" err="1">
                <a:latin typeface="Consolas"/>
                <a:cs typeface="Calibri" panose="020F0502020204030204"/>
              </a:rPr>
              <a:t>data</a:t>
            </a:r>
            <a:r>
              <a:rPr lang="ru-RU" sz="2400" dirty="0">
                <a:latin typeface="Consolas"/>
                <a:cs typeface="Calibri" panose="020F0502020204030204"/>
              </a:rPr>
              <a:t>/</a:t>
            </a:r>
            <a:r>
              <a:rPr lang="ru-RU" sz="2400" dirty="0" err="1">
                <a:latin typeface="Consolas"/>
                <a:cs typeface="Calibri" panose="020F0502020204030204"/>
              </a:rPr>
              <a:t>sprites</a:t>
            </a:r>
            <a:r>
              <a:rPr lang="ru-RU" sz="2400" dirty="0">
                <a:latin typeface="Consolas"/>
                <a:cs typeface="Calibri" panose="020F0502020204030204"/>
              </a:rPr>
              <a:t>/BG_1.png")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bg1 = </a:t>
            </a:r>
            <a:r>
              <a:rPr lang="ru-RU" sz="2400" dirty="0" err="1">
                <a:latin typeface="Consolas"/>
                <a:cs typeface="Calibri" panose="020F0502020204030204"/>
              </a:rPr>
              <a:t>pygame.transform.scale</a:t>
            </a:r>
            <a:r>
              <a:rPr lang="ru-RU" sz="2400" dirty="0">
                <a:latin typeface="Consolas"/>
                <a:cs typeface="Calibri" panose="020F0502020204030204"/>
              </a:rPr>
              <a:t>(bg1, (</a:t>
            </a:r>
            <a:r>
              <a:rPr lang="ru-RU" sz="2400" dirty="0" err="1">
                <a:latin typeface="Consolas"/>
                <a:cs typeface="Calibri" panose="020F0502020204030204"/>
              </a:rPr>
              <a:t>min</a:t>
            </a:r>
            <a:r>
              <a:rPr lang="ru-RU" sz="2400" dirty="0">
                <a:latin typeface="Consolas"/>
                <a:cs typeface="Calibri" panose="020F0502020204030204"/>
              </a:rPr>
              <a:t>(</a:t>
            </a:r>
            <a:r>
              <a:rPr lang="ru-RU" sz="2400" dirty="0" err="1">
                <a:latin typeface="Consolas"/>
                <a:cs typeface="Calibri" panose="020F0502020204030204"/>
              </a:rPr>
              <a:t>screen_size</a:t>
            </a:r>
            <a:r>
              <a:rPr lang="ru-RU" sz="2400" dirty="0">
                <a:latin typeface="Consolas"/>
                <a:cs typeface="Calibri" panose="020F0502020204030204"/>
              </a:rPr>
              <a:t>), </a:t>
            </a:r>
            <a:r>
              <a:rPr lang="ru-RU" sz="2400" dirty="0" err="1">
                <a:latin typeface="Consolas"/>
                <a:cs typeface="Calibri" panose="020F0502020204030204"/>
              </a:rPr>
              <a:t>min</a:t>
            </a:r>
            <a:r>
              <a:rPr lang="ru-RU" sz="2400" dirty="0">
                <a:latin typeface="Consolas"/>
                <a:cs typeface="Calibri" panose="020F0502020204030204"/>
              </a:rPr>
              <a:t>(</a:t>
            </a:r>
            <a:r>
              <a:rPr lang="ru-RU" sz="2400" dirty="0" err="1">
                <a:latin typeface="Consolas"/>
                <a:cs typeface="Calibri" panose="020F0502020204030204"/>
              </a:rPr>
              <a:t>screen_size</a:t>
            </a:r>
            <a:r>
              <a:rPr lang="ru-RU" sz="2400" dirty="0">
                <a:latin typeface="Consolas"/>
                <a:cs typeface="Calibri" panose="020F0502020204030204"/>
              </a:rPr>
              <a:t>)))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exiting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False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running</a:t>
            </a:r>
            <a:r>
              <a:rPr lang="ru-RU" sz="2400" dirty="0">
                <a:latin typeface="Consolas"/>
                <a:cs typeface="Calibri" panose="020F0502020204030204"/>
              </a:rPr>
              <a:t> = True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game_over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False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 </a:t>
            </a:r>
            <a:r>
              <a:rPr lang="ru-RU" sz="2400" dirty="0" err="1">
                <a:latin typeface="Consolas"/>
                <a:cs typeface="Calibri" panose="020F0502020204030204"/>
              </a:rPr>
              <a:t>while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running</a:t>
            </a:r>
            <a:r>
              <a:rPr lang="ru-RU" sz="2400" dirty="0">
                <a:latin typeface="Consolas"/>
                <a:cs typeface="Calibri" panose="020F0502020204030204"/>
              </a:rPr>
              <a:t>: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frame_speed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clock.tick</a:t>
            </a:r>
            <a:r>
              <a:rPr lang="ru-RU" sz="2400" dirty="0">
                <a:latin typeface="Consolas"/>
                <a:cs typeface="Calibri" panose="020F0502020204030204"/>
              </a:rPr>
              <a:t>() / 1000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events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pygame.event.get</a:t>
            </a:r>
            <a:r>
              <a:rPr lang="ru-RU" sz="2400" dirty="0">
                <a:latin typeface="Consolas"/>
                <a:cs typeface="Calibri" panose="020F0502020204030204"/>
              </a:rPr>
              <a:t>()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keys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pygame.key.get_pressed</a:t>
            </a:r>
            <a:r>
              <a:rPr lang="ru-RU" sz="2400" dirty="0">
                <a:latin typeface="Consolas"/>
                <a:cs typeface="Calibri" panose="020F0502020204030204"/>
              </a:rPr>
              <a:t>()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for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event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in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events</a:t>
            </a:r>
            <a:r>
              <a:rPr lang="ru-RU" sz="2400" dirty="0">
                <a:latin typeface="Consolas"/>
                <a:cs typeface="Calibri" panose="020F0502020204030204"/>
              </a:rPr>
              <a:t>: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if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event.type</a:t>
            </a:r>
            <a:r>
              <a:rPr lang="ru-RU" sz="2400" dirty="0">
                <a:latin typeface="Consolas"/>
                <a:cs typeface="Calibri" panose="020F0502020204030204"/>
              </a:rPr>
              <a:t> == </a:t>
            </a:r>
            <a:r>
              <a:rPr lang="ru-RU" sz="2400" dirty="0" err="1">
                <a:latin typeface="Consolas"/>
                <a:cs typeface="Calibri" panose="020F0502020204030204"/>
              </a:rPr>
              <a:t>pygame.QUIT</a:t>
            </a:r>
            <a:r>
              <a:rPr lang="ru-RU" sz="2400" dirty="0">
                <a:latin typeface="Consolas"/>
                <a:cs typeface="Calibri" panose="020F0502020204030204"/>
              </a:rPr>
              <a:t>: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exiting</a:t>
            </a:r>
            <a:r>
              <a:rPr lang="ru-RU" sz="2400" dirty="0">
                <a:latin typeface="Consolas"/>
                <a:cs typeface="Calibri" panose="020F0502020204030204"/>
              </a:rPr>
              <a:t> = True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running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False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if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event.type</a:t>
            </a:r>
            <a:r>
              <a:rPr lang="ru-RU" sz="2400" dirty="0">
                <a:latin typeface="Consolas"/>
                <a:cs typeface="Calibri" panose="020F0502020204030204"/>
              </a:rPr>
              <a:t> == </a:t>
            </a:r>
            <a:r>
              <a:rPr lang="ru-RU" sz="2400" dirty="0" err="1">
                <a:latin typeface="Consolas"/>
                <a:cs typeface="Calibri" panose="020F0502020204030204"/>
              </a:rPr>
              <a:t>pygame.MOUSEMOTION</a:t>
            </a:r>
            <a:r>
              <a:rPr lang="ru-RU" sz="2400" dirty="0">
                <a:latin typeface="Consolas"/>
                <a:cs typeface="Calibri" panose="020F0502020204030204"/>
              </a:rPr>
              <a:t>: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 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c_pos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event.pos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if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keys</a:t>
            </a:r>
            <a:r>
              <a:rPr lang="ru-RU" sz="2400" dirty="0">
                <a:latin typeface="Consolas"/>
                <a:cs typeface="Calibri" panose="020F0502020204030204"/>
              </a:rPr>
              <a:t>[</a:t>
            </a:r>
            <a:r>
              <a:rPr lang="ru-RU" sz="2400" dirty="0" err="1">
                <a:latin typeface="Consolas"/>
                <a:cs typeface="Calibri" panose="020F0502020204030204"/>
              </a:rPr>
              <a:t>pygame.K_ESCAPE</a:t>
            </a:r>
            <a:r>
              <a:rPr lang="ru-RU" sz="2400" dirty="0">
                <a:latin typeface="Consolas"/>
                <a:cs typeface="Calibri" panose="020F0502020204030204"/>
              </a:rPr>
              <a:t>]: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running</a:t>
            </a:r>
            <a:r>
              <a:rPr lang="ru-RU" sz="2400" dirty="0">
                <a:latin typeface="Consolas"/>
                <a:cs typeface="Calibri" panose="020F0502020204030204"/>
              </a:rPr>
              <a:t> = </a:t>
            </a:r>
            <a:r>
              <a:rPr lang="ru-RU" sz="2400" dirty="0" err="1">
                <a:latin typeface="Consolas"/>
                <a:cs typeface="Calibri" panose="020F0502020204030204"/>
              </a:rPr>
              <a:t>False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if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keys</a:t>
            </a:r>
            <a:r>
              <a:rPr lang="ru-RU" sz="2400" dirty="0">
                <a:latin typeface="Consolas"/>
                <a:cs typeface="Calibri" panose="020F0502020204030204"/>
              </a:rPr>
              <a:t>[</a:t>
            </a:r>
            <a:r>
              <a:rPr lang="ru-RU" sz="2400" dirty="0" err="1">
                <a:latin typeface="Consolas"/>
                <a:cs typeface="Calibri" panose="020F0502020204030204"/>
              </a:rPr>
              <a:t>pygame.K_r</a:t>
            </a:r>
            <a:r>
              <a:rPr lang="ru-RU" sz="2400" dirty="0">
                <a:latin typeface="Consolas"/>
                <a:cs typeface="Calibri" panose="020F0502020204030204"/>
              </a:rPr>
              <a:t>]: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main</a:t>
            </a:r>
            <a:r>
              <a:rPr lang="ru-RU" sz="2400" dirty="0">
                <a:latin typeface="Consolas"/>
                <a:cs typeface="Calibri" panose="020F0502020204030204"/>
              </a:rPr>
              <a:t>(</a:t>
            </a:r>
            <a:r>
              <a:rPr lang="ru-RU" sz="2400" dirty="0" err="1">
                <a:latin typeface="Consolas"/>
                <a:cs typeface="Calibri" panose="020F0502020204030204"/>
              </a:rPr>
              <a:t>screen</a:t>
            </a:r>
            <a:r>
              <a:rPr lang="ru-RU" sz="2400" dirty="0">
                <a:latin typeface="Consolas"/>
                <a:cs typeface="Calibri" panose="020F0502020204030204"/>
              </a:rPr>
              <a:t>, </a:t>
            </a:r>
            <a:r>
              <a:rPr lang="ru-RU" sz="2400" dirty="0" err="1">
                <a:latin typeface="Consolas"/>
                <a:cs typeface="Calibri" panose="020F0502020204030204"/>
              </a:rPr>
              <a:t>name</a:t>
            </a:r>
            <a:r>
              <a:rPr lang="ru-RU" sz="2400" dirty="0">
                <a:latin typeface="Consolas"/>
                <a:cs typeface="Calibri" panose="020F0502020204030204"/>
              </a:rPr>
              <a:t>, </a:t>
            </a:r>
            <a:r>
              <a:rPr lang="ru-RU" sz="2400" dirty="0" err="1">
                <a:latin typeface="Consolas"/>
                <a:cs typeface="Calibri" panose="020F0502020204030204"/>
              </a:rPr>
              <a:t>cursor</a:t>
            </a:r>
            <a:r>
              <a:rPr lang="ru-RU" sz="2400" dirty="0">
                <a:latin typeface="Consolas"/>
                <a:cs typeface="Calibri" panose="020F0502020204030204"/>
              </a:rPr>
              <a:t>)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if</a:t>
            </a:r>
            <a:r>
              <a:rPr lang="ru-RU" sz="2400" dirty="0">
                <a:latin typeface="Consolas"/>
                <a:cs typeface="Calibri" panose="020F0502020204030204"/>
              </a:rPr>
              <a:t> </a:t>
            </a:r>
            <a:r>
              <a:rPr lang="ru-RU" sz="2400" dirty="0" err="1">
                <a:latin typeface="Consolas"/>
                <a:cs typeface="Calibri" panose="020F0502020204030204"/>
              </a:rPr>
              <a:t>ball.balls</a:t>
            </a:r>
            <a:r>
              <a:rPr lang="ru-RU" sz="2400" dirty="0">
                <a:latin typeface="Consolas"/>
                <a:cs typeface="Calibri" panose="020F0502020204030204"/>
              </a:rPr>
              <a:t> &lt;= 0: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game_over</a:t>
            </a:r>
            <a:r>
              <a:rPr lang="ru-RU" sz="2400" dirty="0">
                <a:latin typeface="Consolas"/>
                <a:cs typeface="Calibri" panose="020F0502020204030204"/>
              </a:rPr>
              <a:t> = True</a:t>
            </a:r>
            <a:br>
              <a:rPr lang="ru-RU" sz="2400" dirty="0">
                <a:latin typeface="Consolas"/>
                <a:cs typeface="Calibri" panose="020F0502020204030204"/>
              </a:rPr>
            </a:br>
            <a:r>
              <a:rPr lang="ru-RU" sz="2400" dirty="0">
                <a:latin typeface="Consolas"/>
                <a:cs typeface="Calibri" panose="020F0502020204030204"/>
              </a:rPr>
              <a:t>        </a:t>
            </a:r>
            <a:r>
              <a:rPr lang="ru-RU" sz="2400" dirty="0" err="1">
                <a:latin typeface="Consolas"/>
                <a:cs typeface="Calibri" panose="020F0502020204030204"/>
              </a:rPr>
              <a:t>screen.fill</a:t>
            </a:r>
            <a:r>
              <a:rPr lang="ru-RU" sz="2400" dirty="0">
                <a:latin typeface="Consolas"/>
                <a:cs typeface="Calibri" panose="020F0502020204030204"/>
              </a:rPr>
              <a:t>((0, 0, 0))</a:t>
            </a:r>
            <a:br>
              <a:rPr lang="ru-RU" sz="2400" dirty="0">
                <a:latin typeface="Consolas"/>
                <a:cs typeface="Calibri" panose="020F0502020204030204"/>
              </a:rPr>
            </a:br>
            <a:endParaRPr lang="ru-RU" sz="2400" dirty="0">
              <a:latin typeface="Consola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C686B-4377-6F13-A7E1-BAA0AF8783F3}"/>
              </a:ext>
            </a:extLst>
          </p:cNvPr>
          <p:cNvSpPr txBox="1"/>
          <p:nvPr/>
        </p:nvSpPr>
        <p:spPr>
          <a:xfrm>
            <a:off x="6106885" y="2220685"/>
            <a:ext cx="5867400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800" dirty="0">
                <a:latin typeface="Consolas"/>
              </a:rPr>
              <a:t>        </a:t>
            </a:r>
            <a:r>
              <a:rPr lang="ru-RU" sz="800" dirty="0" err="1">
                <a:latin typeface="Consolas"/>
              </a:rPr>
              <a:t>if</a:t>
            </a:r>
            <a:r>
              <a:rPr lang="ru-RU" sz="800" dirty="0">
                <a:latin typeface="Consolas"/>
              </a:rPr>
              <a:t> </a:t>
            </a:r>
            <a:r>
              <a:rPr lang="ru-RU" sz="800" dirty="0" err="1">
                <a:latin typeface="Consolas"/>
              </a:rPr>
              <a:t>not</a:t>
            </a:r>
            <a:r>
              <a:rPr lang="ru-RU" sz="800" dirty="0">
                <a:latin typeface="Consolas"/>
              </a:rPr>
              <a:t> </a:t>
            </a:r>
            <a:r>
              <a:rPr lang="ru-RU" sz="800" dirty="0" err="1">
                <a:latin typeface="Consolas"/>
              </a:rPr>
              <a:t>game_over</a:t>
            </a:r>
            <a:r>
              <a:rPr lang="ru-RU" sz="800" dirty="0">
                <a:latin typeface="Consolas"/>
              </a:rPr>
              <a:t>: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 </a:t>
            </a:r>
            <a:r>
              <a:rPr lang="ru-RU" sz="800" dirty="0" err="1">
                <a:latin typeface="Consolas"/>
              </a:rPr>
              <a:t>screen.blit</a:t>
            </a:r>
            <a:r>
              <a:rPr lang="ru-RU" sz="800" dirty="0">
                <a:latin typeface="Consolas"/>
              </a:rPr>
              <a:t>(</a:t>
            </a:r>
            <a:r>
              <a:rPr lang="ru-RU" sz="800" dirty="0" err="1">
                <a:latin typeface="Consolas"/>
              </a:rPr>
              <a:t>bg</a:t>
            </a:r>
            <a:r>
              <a:rPr lang="ru-RU" sz="800" dirty="0">
                <a:latin typeface="Consolas"/>
              </a:rPr>
              <a:t>, </a:t>
            </a:r>
            <a:r>
              <a:rPr lang="ru-RU" sz="800" dirty="0" err="1">
                <a:latin typeface="Consolas"/>
              </a:rPr>
              <a:t>screen_cap</a:t>
            </a:r>
            <a:r>
              <a:rPr lang="ru-RU" sz="800" dirty="0">
                <a:latin typeface="Consolas"/>
              </a:rPr>
              <a:t>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 </a:t>
            </a:r>
            <a:r>
              <a:rPr lang="ru-RU" sz="800" dirty="0" err="1">
                <a:latin typeface="Consolas"/>
              </a:rPr>
              <a:t>player_sprites.update</a:t>
            </a:r>
            <a:r>
              <a:rPr lang="ru-RU" sz="800" dirty="0">
                <a:latin typeface="Consolas"/>
              </a:rPr>
              <a:t>(</a:t>
            </a:r>
            <a:r>
              <a:rPr lang="ru-RU" sz="800" dirty="0" err="1">
                <a:latin typeface="Consolas"/>
              </a:rPr>
              <a:t>events</a:t>
            </a:r>
            <a:r>
              <a:rPr lang="ru-RU" sz="800" dirty="0">
                <a:latin typeface="Consolas"/>
              </a:rPr>
              <a:t>, </a:t>
            </a:r>
            <a:r>
              <a:rPr lang="ru-RU" sz="800" dirty="0" err="1">
                <a:latin typeface="Consolas"/>
              </a:rPr>
              <a:t>keys</a:t>
            </a:r>
            <a:r>
              <a:rPr lang="ru-RU" sz="800" dirty="0">
                <a:latin typeface="Consolas"/>
              </a:rPr>
              <a:t>, </a:t>
            </a:r>
            <a:r>
              <a:rPr lang="ru-RU" sz="800" dirty="0" err="1">
                <a:latin typeface="Consolas"/>
              </a:rPr>
              <a:t>frame_speed</a:t>
            </a:r>
            <a:r>
              <a:rPr lang="ru-RU" sz="800" dirty="0">
                <a:latin typeface="Consolas"/>
              </a:rPr>
              <a:t>, </a:t>
            </a:r>
            <a:r>
              <a:rPr lang="ru-RU" sz="800" dirty="0" err="1">
                <a:latin typeface="Consolas"/>
              </a:rPr>
              <a:t>screen</a:t>
            </a:r>
            <a:r>
              <a:rPr lang="ru-RU" sz="800" dirty="0">
                <a:latin typeface="Consolas"/>
              </a:rPr>
              <a:t>, </a:t>
            </a:r>
            <a:r>
              <a:rPr lang="ru-RU" sz="800" dirty="0" err="1">
                <a:latin typeface="Consolas"/>
              </a:rPr>
              <a:t>screen_cap</a:t>
            </a:r>
            <a:r>
              <a:rPr lang="ru-RU" sz="800" dirty="0">
                <a:latin typeface="Consolas"/>
              </a:rPr>
              <a:t>, </a:t>
            </a:r>
            <a:r>
              <a:rPr lang="ru-RU" sz="800" dirty="0" err="1">
                <a:latin typeface="Consolas"/>
              </a:rPr>
              <a:t>tile_size</a:t>
            </a:r>
            <a:r>
              <a:rPr lang="ru-RU" sz="800" dirty="0">
                <a:latin typeface="Consolas"/>
              </a:rPr>
              <a:t>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 </a:t>
            </a:r>
            <a:r>
              <a:rPr lang="ru-RU" sz="800" dirty="0" err="1">
                <a:latin typeface="Consolas"/>
              </a:rPr>
              <a:t>player_sprites.draw</a:t>
            </a:r>
            <a:r>
              <a:rPr lang="ru-RU" sz="800" dirty="0">
                <a:latin typeface="Consolas"/>
              </a:rPr>
              <a:t>(</a:t>
            </a:r>
            <a:r>
              <a:rPr lang="ru-RU" sz="800" dirty="0" err="1">
                <a:latin typeface="Consolas"/>
              </a:rPr>
              <a:t>screen</a:t>
            </a:r>
            <a:r>
              <a:rPr lang="ru-RU" sz="800" dirty="0">
                <a:latin typeface="Consolas"/>
              </a:rPr>
              <a:t>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 </a:t>
            </a:r>
            <a:r>
              <a:rPr lang="ru-RU" sz="800" dirty="0" err="1">
                <a:latin typeface="Consolas"/>
              </a:rPr>
              <a:t>target_sprites.update</a:t>
            </a:r>
            <a:r>
              <a:rPr lang="ru-RU" sz="800" dirty="0">
                <a:latin typeface="Consolas"/>
              </a:rPr>
              <a:t>(</a:t>
            </a:r>
            <a:r>
              <a:rPr lang="ru-RU" sz="800" dirty="0" err="1">
                <a:latin typeface="Consolas"/>
              </a:rPr>
              <a:t>frame_speed</a:t>
            </a:r>
            <a:r>
              <a:rPr lang="ru-RU" sz="800" dirty="0">
                <a:latin typeface="Consolas"/>
              </a:rPr>
              <a:t>, </a:t>
            </a:r>
            <a:r>
              <a:rPr lang="ru-RU" sz="800" dirty="0" err="1">
                <a:latin typeface="Consolas"/>
              </a:rPr>
              <a:t>screen</a:t>
            </a:r>
            <a:r>
              <a:rPr lang="ru-RU" sz="800" dirty="0">
                <a:latin typeface="Consolas"/>
              </a:rPr>
              <a:t>, </a:t>
            </a:r>
            <a:r>
              <a:rPr lang="ru-RU" sz="800" dirty="0" err="1">
                <a:latin typeface="Consolas"/>
              </a:rPr>
              <a:t>screen_cap</a:t>
            </a:r>
            <a:r>
              <a:rPr lang="ru-RU" sz="800" dirty="0">
                <a:latin typeface="Consolas"/>
              </a:rPr>
              <a:t>, </a:t>
            </a:r>
            <a:r>
              <a:rPr lang="ru-RU" sz="800" dirty="0" err="1">
                <a:latin typeface="Consolas"/>
              </a:rPr>
              <a:t>tile_size</a:t>
            </a:r>
            <a:r>
              <a:rPr lang="ru-RU" sz="800" dirty="0">
                <a:latin typeface="Consolas"/>
              </a:rPr>
              <a:t>, </a:t>
            </a:r>
            <a:r>
              <a:rPr lang="ru-RU" sz="800" dirty="0" err="1">
                <a:latin typeface="Consolas"/>
              </a:rPr>
              <a:t>ball</a:t>
            </a:r>
            <a:r>
              <a:rPr lang="ru-RU" sz="800" dirty="0">
                <a:latin typeface="Consolas"/>
              </a:rPr>
              <a:t>, </a:t>
            </a:r>
            <a:r>
              <a:rPr lang="ru-RU" sz="800" dirty="0" err="1">
                <a:latin typeface="Consolas"/>
              </a:rPr>
              <a:t>player_sprites</a:t>
            </a:r>
            <a:r>
              <a:rPr lang="ru-RU" sz="800" dirty="0">
                <a:latin typeface="Consolas"/>
              </a:rPr>
              <a:t>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 </a:t>
            </a:r>
            <a:r>
              <a:rPr lang="ru-RU" sz="800" dirty="0" err="1">
                <a:latin typeface="Consolas"/>
              </a:rPr>
              <a:t>target_sprites.draw</a:t>
            </a:r>
            <a:r>
              <a:rPr lang="ru-RU" sz="800" dirty="0">
                <a:latin typeface="Consolas"/>
              </a:rPr>
              <a:t>(</a:t>
            </a:r>
            <a:r>
              <a:rPr lang="ru-RU" sz="800" dirty="0" err="1">
                <a:latin typeface="Consolas"/>
              </a:rPr>
              <a:t>screen</a:t>
            </a:r>
            <a:r>
              <a:rPr lang="ru-RU" sz="800" dirty="0">
                <a:latin typeface="Consolas"/>
              </a:rPr>
              <a:t>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 </a:t>
            </a:r>
            <a:r>
              <a:rPr lang="ru-RU" sz="800" dirty="0" err="1">
                <a:latin typeface="Consolas"/>
              </a:rPr>
              <a:t>score</a:t>
            </a:r>
            <a:r>
              <a:rPr lang="ru-RU" sz="800" dirty="0">
                <a:latin typeface="Consolas"/>
              </a:rPr>
              <a:t> = </a:t>
            </a:r>
            <a:r>
              <a:rPr lang="ru-RU" sz="800" dirty="0" err="1">
                <a:latin typeface="Consolas"/>
              </a:rPr>
              <a:t>font.render</a:t>
            </a:r>
            <a:r>
              <a:rPr lang="ru-RU" sz="800" dirty="0">
                <a:latin typeface="Consolas"/>
              </a:rPr>
              <a:t>(</a:t>
            </a:r>
            <a:r>
              <a:rPr lang="ru-RU" sz="800" dirty="0" err="1">
                <a:latin typeface="Consolas"/>
              </a:rPr>
              <a:t>f"Очков</a:t>
            </a:r>
            <a:r>
              <a:rPr lang="ru-RU" sz="800" dirty="0">
                <a:latin typeface="Consolas"/>
              </a:rPr>
              <a:t>: {</a:t>
            </a:r>
            <a:r>
              <a:rPr lang="ru-RU" sz="800" dirty="0" err="1">
                <a:latin typeface="Consolas"/>
              </a:rPr>
              <a:t>ball.score</a:t>
            </a:r>
            <a:r>
              <a:rPr lang="ru-RU" sz="800" dirty="0">
                <a:latin typeface="Consolas"/>
              </a:rPr>
              <a:t>}", True, (255, 255, 255))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 </a:t>
            </a:r>
            <a:r>
              <a:rPr lang="ru-RU" sz="800" dirty="0" err="1">
                <a:latin typeface="Consolas"/>
              </a:rPr>
              <a:t>balls</a:t>
            </a:r>
            <a:r>
              <a:rPr lang="ru-RU" sz="800" dirty="0">
                <a:latin typeface="Consolas"/>
              </a:rPr>
              <a:t> = </a:t>
            </a:r>
            <a:r>
              <a:rPr lang="ru-RU" sz="800" dirty="0" err="1">
                <a:latin typeface="Consolas"/>
              </a:rPr>
              <a:t>font.render</a:t>
            </a:r>
            <a:r>
              <a:rPr lang="ru-RU" sz="800" dirty="0">
                <a:latin typeface="Consolas"/>
              </a:rPr>
              <a:t>(</a:t>
            </a:r>
            <a:r>
              <a:rPr lang="ru-RU" sz="800" dirty="0" err="1">
                <a:latin typeface="Consolas"/>
              </a:rPr>
              <a:t>f"Мячей</a:t>
            </a:r>
            <a:r>
              <a:rPr lang="ru-RU" sz="800" dirty="0">
                <a:latin typeface="Consolas"/>
              </a:rPr>
              <a:t>: {</a:t>
            </a:r>
            <a:r>
              <a:rPr lang="ru-RU" sz="800" dirty="0" err="1">
                <a:latin typeface="Consolas"/>
              </a:rPr>
              <a:t>ball.balls</a:t>
            </a:r>
            <a:r>
              <a:rPr lang="ru-RU" sz="800" dirty="0">
                <a:latin typeface="Consolas"/>
              </a:rPr>
              <a:t>}", True, (255, 255, 255))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 </a:t>
            </a:r>
            <a:r>
              <a:rPr lang="ru-RU" sz="800" dirty="0" err="1">
                <a:latin typeface="Consolas"/>
              </a:rPr>
              <a:t>screen.blit</a:t>
            </a:r>
            <a:r>
              <a:rPr lang="ru-RU" sz="800" dirty="0">
                <a:latin typeface="Consolas"/>
              </a:rPr>
              <a:t>(</a:t>
            </a:r>
            <a:r>
              <a:rPr lang="ru-RU" sz="800" dirty="0" err="1">
                <a:latin typeface="Consolas"/>
              </a:rPr>
              <a:t>score</a:t>
            </a:r>
            <a:r>
              <a:rPr lang="ru-RU" sz="800" dirty="0">
                <a:latin typeface="Consolas"/>
              </a:rPr>
              <a:t>, (0, 0))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 </a:t>
            </a:r>
            <a:r>
              <a:rPr lang="ru-RU" sz="800" dirty="0" err="1">
                <a:latin typeface="Consolas"/>
              </a:rPr>
              <a:t>screen.blit</a:t>
            </a:r>
            <a:r>
              <a:rPr lang="ru-RU" sz="800" dirty="0">
                <a:latin typeface="Consolas"/>
              </a:rPr>
              <a:t>(</a:t>
            </a:r>
            <a:r>
              <a:rPr lang="ru-RU" sz="800" dirty="0" err="1">
                <a:latin typeface="Consolas"/>
              </a:rPr>
              <a:t>balls</a:t>
            </a:r>
            <a:r>
              <a:rPr lang="ru-RU" sz="800" dirty="0">
                <a:latin typeface="Consolas"/>
              </a:rPr>
              <a:t>, (0, </a:t>
            </a:r>
            <a:r>
              <a:rPr lang="ru-RU" sz="800" dirty="0" err="1">
                <a:latin typeface="Consolas"/>
              </a:rPr>
              <a:t>screen_size</a:t>
            </a:r>
            <a:r>
              <a:rPr lang="ru-RU" sz="800" dirty="0">
                <a:latin typeface="Consolas"/>
              </a:rPr>
              <a:t>[1] - 50))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 </a:t>
            </a:r>
            <a:r>
              <a:rPr lang="ru-RU" sz="800" dirty="0" err="1">
                <a:latin typeface="Consolas"/>
              </a:rPr>
              <a:t>else</a:t>
            </a:r>
            <a:r>
              <a:rPr lang="ru-RU" sz="800" dirty="0">
                <a:latin typeface="Consolas"/>
              </a:rPr>
              <a:t>: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     </a:t>
            </a:r>
            <a:r>
              <a:rPr lang="ru-RU" sz="800" dirty="0" err="1">
                <a:latin typeface="Consolas"/>
              </a:rPr>
              <a:t>screen.blit</a:t>
            </a:r>
            <a:r>
              <a:rPr lang="ru-RU" sz="800" dirty="0">
                <a:latin typeface="Consolas"/>
              </a:rPr>
              <a:t>(bg1, </a:t>
            </a:r>
            <a:r>
              <a:rPr lang="ru-RU" sz="800" dirty="0" err="1">
                <a:latin typeface="Consolas"/>
              </a:rPr>
              <a:t>screen_cap</a:t>
            </a:r>
            <a:r>
              <a:rPr lang="ru-RU" sz="800" dirty="0">
                <a:latin typeface="Consolas"/>
              </a:rPr>
              <a:t>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 </a:t>
            </a:r>
            <a:r>
              <a:rPr lang="ru-RU" sz="800" dirty="0" err="1">
                <a:latin typeface="Consolas"/>
              </a:rPr>
              <a:t>screen.blit</a:t>
            </a:r>
            <a:r>
              <a:rPr lang="ru-RU" sz="800" dirty="0">
                <a:latin typeface="Consolas"/>
              </a:rPr>
              <a:t>(</a:t>
            </a:r>
            <a:r>
              <a:rPr lang="ru-RU" sz="800" dirty="0" err="1">
                <a:latin typeface="Consolas"/>
              </a:rPr>
              <a:t>cursor</a:t>
            </a:r>
            <a:r>
              <a:rPr lang="ru-RU" sz="800" dirty="0">
                <a:latin typeface="Consolas"/>
              </a:rPr>
              <a:t>, </a:t>
            </a:r>
            <a:r>
              <a:rPr lang="ru-RU" sz="800" dirty="0" err="1">
                <a:latin typeface="Consolas"/>
              </a:rPr>
              <a:t>c_pos</a:t>
            </a:r>
            <a:r>
              <a:rPr lang="ru-RU" sz="800" dirty="0">
                <a:latin typeface="Consolas"/>
              </a:rPr>
              <a:t>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 </a:t>
            </a:r>
            <a:r>
              <a:rPr lang="ru-RU" sz="800" dirty="0" err="1">
                <a:latin typeface="Consolas"/>
              </a:rPr>
              <a:t>pygame.display.flip</a:t>
            </a:r>
            <a:r>
              <a:rPr lang="ru-RU" sz="800" dirty="0">
                <a:latin typeface="Consolas"/>
              </a:rPr>
              <a:t>()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 </a:t>
            </a:r>
            <a:r>
              <a:rPr lang="ru-RU" sz="800" dirty="0" err="1">
                <a:latin typeface="Consolas"/>
              </a:rPr>
              <a:t>if</a:t>
            </a:r>
            <a:r>
              <a:rPr lang="ru-RU" sz="800" dirty="0">
                <a:latin typeface="Consolas"/>
              </a:rPr>
              <a:t> </a:t>
            </a:r>
            <a:r>
              <a:rPr lang="ru-RU" sz="800" dirty="0" err="1">
                <a:latin typeface="Consolas"/>
              </a:rPr>
              <a:t>not</a:t>
            </a:r>
            <a:r>
              <a:rPr lang="ru-RU" sz="800" dirty="0">
                <a:latin typeface="Consolas"/>
              </a:rPr>
              <a:t> </a:t>
            </a:r>
            <a:r>
              <a:rPr lang="ru-RU" sz="800" dirty="0" err="1">
                <a:latin typeface="Consolas"/>
              </a:rPr>
              <a:t>game_over</a:t>
            </a:r>
            <a:r>
              <a:rPr lang="ru-RU" sz="800" dirty="0">
                <a:latin typeface="Consolas"/>
              </a:rPr>
              <a:t>: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 </a:t>
            </a:r>
            <a:r>
              <a:rPr lang="ru-RU" sz="800" dirty="0" err="1">
                <a:latin typeface="Consolas"/>
              </a:rPr>
              <a:t>save_file</a:t>
            </a:r>
            <a:r>
              <a:rPr lang="ru-RU" sz="800" dirty="0">
                <a:latin typeface="Consolas"/>
              </a:rPr>
              <a:t> = </a:t>
            </a:r>
            <a:r>
              <a:rPr lang="ru-RU" sz="800" dirty="0" err="1">
                <a:latin typeface="Consolas"/>
              </a:rPr>
              <a:t>open</a:t>
            </a:r>
            <a:r>
              <a:rPr lang="ru-RU" sz="800" dirty="0">
                <a:latin typeface="Consolas"/>
              </a:rPr>
              <a:t>(</a:t>
            </a:r>
            <a:r>
              <a:rPr lang="ru-RU" sz="800" dirty="0" err="1">
                <a:latin typeface="Consolas"/>
              </a:rPr>
              <a:t>f"saves</a:t>
            </a:r>
            <a:r>
              <a:rPr lang="ru-RU" sz="800" dirty="0">
                <a:latin typeface="Consolas"/>
              </a:rPr>
              <a:t>/{</a:t>
            </a:r>
            <a:r>
              <a:rPr lang="ru-RU" sz="800" dirty="0" err="1">
                <a:latin typeface="Consolas"/>
              </a:rPr>
              <a:t>name</a:t>
            </a:r>
            <a:r>
              <a:rPr lang="ru-RU" sz="800" dirty="0">
                <a:latin typeface="Consolas"/>
              </a:rPr>
              <a:t>}_sav.txt", "w+", </a:t>
            </a:r>
            <a:r>
              <a:rPr lang="ru-RU" sz="800" dirty="0" err="1">
                <a:latin typeface="Consolas"/>
              </a:rPr>
              <a:t>encoding</a:t>
            </a:r>
            <a:r>
              <a:rPr lang="ru-RU" sz="800" dirty="0">
                <a:latin typeface="Consolas"/>
              </a:rPr>
              <a:t>="utf-8")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 </a:t>
            </a:r>
            <a:r>
              <a:rPr lang="ru-RU" sz="800" dirty="0" err="1">
                <a:latin typeface="Consolas"/>
              </a:rPr>
              <a:t>save_file.write</a:t>
            </a:r>
            <a:r>
              <a:rPr lang="ru-RU" sz="800" dirty="0">
                <a:latin typeface="Consolas"/>
              </a:rPr>
              <a:t>(f'{</a:t>
            </a:r>
            <a:r>
              <a:rPr lang="ru-RU" sz="800" dirty="0" err="1">
                <a:latin typeface="Consolas"/>
              </a:rPr>
              <a:t>ball.score</a:t>
            </a:r>
            <a:r>
              <a:rPr lang="ru-RU" sz="800" dirty="0">
                <a:latin typeface="Consolas"/>
              </a:rPr>
              <a:t>}\n{</a:t>
            </a:r>
            <a:r>
              <a:rPr lang="ru-RU" sz="800" dirty="0" err="1">
                <a:latin typeface="Consolas"/>
              </a:rPr>
              <a:t>ball.balls</a:t>
            </a:r>
            <a:r>
              <a:rPr lang="ru-RU" sz="800" dirty="0">
                <a:latin typeface="Consolas"/>
              </a:rPr>
              <a:t>}\n{</a:t>
            </a:r>
            <a:r>
              <a:rPr lang="ru-RU" sz="800" dirty="0" err="1">
                <a:latin typeface="Consolas"/>
              </a:rPr>
              <a:t>ball.skin</a:t>
            </a:r>
            <a:r>
              <a:rPr lang="ru-RU" sz="800" dirty="0">
                <a:latin typeface="Consolas"/>
              </a:rPr>
              <a:t>}')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 </a:t>
            </a:r>
            <a:r>
              <a:rPr lang="ru-RU" sz="800" dirty="0" err="1">
                <a:latin typeface="Consolas"/>
              </a:rPr>
              <a:t>if</a:t>
            </a:r>
            <a:r>
              <a:rPr lang="ru-RU" sz="800" dirty="0">
                <a:latin typeface="Consolas"/>
              </a:rPr>
              <a:t> </a:t>
            </a:r>
            <a:r>
              <a:rPr lang="ru-RU" sz="800" dirty="0" err="1">
                <a:latin typeface="Consolas"/>
              </a:rPr>
              <a:t>exiting</a:t>
            </a:r>
            <a:r>
              <a:rPr lang="ru-RU" sz="800" dirty="0">
                <a:latin typeface="Consolas"/>
              </a:rPr>
              <a:t>:</a:t>
            </a:r>
            <a:br>
              <a:rPr lang="ru-RU" sz="800" dirty="0">
                <a:latin typeface="Consolas"/>
              </a:rPr>
            </a:br>
            <a:r>
              <a:rPr lang="ru-RU" sz="800" dirty="0">
                <a:latin typeface="Consolas"/>
              </a:rPr>
              <a:t>        </a:t>
            </a:r>
            <a:r>
              <a:rPr lang="ru-RU" sz="800" dirty="0" err="1">
                <a:latin typeface="Consolas"/>
              </a:rPr>
              <a:t>pygame.quit</a:t>
            </a:r>
            <a:r>
              <a:rPr lang="ru-RU" sz="800" dirty="0">
                <a:latin typeface="Consolas"/>
              </a:rPr>
              <a:t>()</a:t>
            </a:r>
            <a:endParaRPr lang="ru-RU" sz="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24545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Здесь должно быть название игры, но я не смог его придумать :(</vt:lpstr>
      <vt:lpstr>Игровой процесс</vt:lpstr>
      <vt:lpstr>Особенности</vt:lpstr>
      <vt:lpstr>Структура</vt:lpstr>
      <vt:lpstr>class Target (класс мишени)</vt:lpstr>
      <vt:lpstr>class Ball (класс игрока)</vt:lpstr>
      <vt:lpstr>class InputBox (класс поля ввода)</vt:lpstr>
      <vt:lpstr>start_screen (функция стартового экрана)</vt:lpstr>
      <vt:lpstr>main (функция собственно самой игры)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202</cp:revision>
  <dcterms:created xsi:type="dcterms:W3CDTF">2023-01-20T16:27:43Z</dcterms:created>
  <dcterms:modified xsi:type="dcterms:W3CDTF">2023-01-20T16:49:19Z</dcterms:modified>
</cp:coreProperties>
</file>