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45153-FE43-4275-8948-BBABFDE7BF3C}" v="448" dt="2023-01-24T08:01:36.157"/>
    <p1510:client id="{A4151C41-F894-4736-ACDE-EE1C62A0959E}" v="573" dt="2023-01-20T16:44:10.470"/>
    <p1510:client id="{ADBC9234-2F4C-463B-AFAF-CA899F410199}" v="138" dt="2023-01-21T07:11:41.040"/>
    <p1510:client id="{BD855F11-53F0-4AC2-A1E6-EC8AAC59AA7C}" v="106" dt="2023-01-20T16:48:37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9C461-185B-4CA3-821D-15CB3062EB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512E7D-43BA-41B1-A50C-F2236217C5BD}">
      <dgm:prSet/>
      <dgm:spPr/>
      <dgm:t>
        <a:bodyPr/>
        <a:lstStyle/>
        <a:p>
          <a:r>
            <a:rPr lang="ru-RU" dirty="0"/>
            <a:t>Стрелочками на клавиатуре нужно регулировать начальную скорость шарика.</a:t>
          </a:r>
          <a:endParaRPr lang="en-US" dirty="0"/>
        </a:p>
      </dgm:t>
    </dgm:pt>
    <dgm:pt modelId="{768F72DA-9A2C-4F07-B751-62718080161B}" type="parTrans" cxnId="{499A9E32-1978-447B-8127-082F8A50E8D8}">
      <dgm:prSet/>
      <dgm:spPr/>
      <dgm:t>
        <a:bodyPr/>
        <a:lstStyle/>
        <a:p>
          <a:endParaRPr lang="en-US"/>
        </a:p>
      </dgm:t>
    </dgm:pt>
    <dgm:pt modelId="{6AB24057-B3B8-45B1-83FD-A089658E0DBD}" type="sibTrans" cxnId="{499A9E32-1978-447B-8127-082F8A50E8D8}">
      <dgm:prSet/>
      <dgm:spPr/>
      <dgm:t>
        <a:bodyPr/>
        <a:lstStyle/>
        <a:p>
          <a:endParaRPr lang="en-US"/>
        </a:p>
      </dgm:t>
    </dgm:pt>
    <dgm:pt modelId="{651EFD20-6D0D-4B2D-B4A6-83E81FA2077B}">
      <dgm:prSet/>
      <dgm:spPr/>
      <dgm:t>
        <a:bodyPr/>
        <a:lstStyle/>
        <a:p>
          <a:r>
            <a:rPr lang="ru-RU" dirty="0"/>
            <a:t>Если шарик попал в цель то игроку засчитывается 1 очко</a:t>
          </a:r>
          <a:endParaRPr lang="en-US" dirty="0"/>
        </a:p>
      </dgm:t>
    </dgm:pt>
    <dgm:pt modelId="{6579114C-FF99-4E78-98A5-28F810445884}" type="parTrans" cxnId="{36FA3EC6-E2A6-4972-A8F9-1DCE0CDB28C8}">
      <dgm:prSet/>
      <dgm:spPr/>
      <dgm:t>
        <a:bodyPr/>
        <a:lstStyle/>
        <a:p>
          <a:endParaRPr lang="en-US"/>
        </a:p>
      </dgm:t>
    </dgm:pt>
    <dgm:pt modelId="{A4E4FF9D-9DCE-40D9-AAE6-408E2527C2D0}" type="sibTrans" cxnId="{36FA3EC6-E2A6-4972-A8F9-1DCE0CDB28C8}">
      <dgm:prSet/>
      <dgm:spPr/>
      <dgm:t>
        <a:bodyPr/>
        <a:lstStyle/>
        <a:p>
          <a:endParaRPr lang="en-US"/>
        </a:p>
      </dgm:t>
    </dgm:pt>
    <dgm:pt modelId="{90523678-1FBD-43C0-9879-A08F4CE3EB89}">
      <dgm:prSet/>
      <dgm:spPr/>
      <dgm:t>
        <a:bodyPr/>
        <a:lstStyle/>
        <a:p>
          <a:r>
            <a:rPr lang="ru-RU" dirty="0"/>
            <a:t>Цель набрать 100 очков (и не проиграть (в случае проигрыша данные сохранения стираются))</a:t>
          </a:r>
          <a:endParaRPr lang="en-US" dirty="0"/>
        </a:p>
      </dgm:t>
    </dgm:pt>
    <dgm:pt modelId="{8919BB25-343C-469C-93E1-0489CE9DA141}" type="parTrans" cxnId="{6B536DB0-E1DD-46CF-A0D1-AB4FA0FB3309}">
      <dgm:prSet/>
      <dgm:spPr/>
      <dgm:t>
        <a:bodyPr/>
        <a:lstStyle/>
        <a:p>
          <a:endParaRPr lang="en-US"/>
        </a:p>
      </dgm:t>
    </dgm:pt>
    <dgm:pt modelId="{0BE94CFC-2E42-4BC1-9F32-0572E611163E}" type="sibTrans" cxnId="{6B536DB0-E1DD-46CF-A0D1-AB4FA0FB3309}">
      <dgm:prSet/>
      <dgm:spPr/>
      <dgm:t>
        <a:bodyPr/>
        <a:lstStyle/>
        <a:p>
          <a:endParaRPr lang="en-US"/>
        </a:p>
      </dgm:t>
    </dgm:pt>
    <dgm:pt modelId="{2D7F2A3E-704C-42B5-8D38-68FF4FB5FEC9}" type="pres">
      <dgm:prSet presAssocID="{88A9C461-185B-4CA3-821D-15CB3062EBD1}" presName="linear" presStyleCnt="0">
        <dgm:presLayoutVars>
          <dgm:animLvl val="lvl"/>
          <dgm:resizeHandles val="exact"/>
        </dgm:presLayoutVars>
      </dgm:prSet>
      <dgm:spPr/>
    </dgm:pt>
    <dgm:pt modelId="{5FB8404D-7F03-40E0-9AF6-99621EAA89EE}" type="pres">
      <dgm:prSet presAssocID="{77512E7D-43BA-41B1-A50C-F2236217C5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D28298-5AA0-48E3-93BA-5CA16859EE8F}" type="pres">
      <dgm:prSet presAssocID="{6AB24057-B3B8-45B1-83FD-A089658E0DBD}" presName="spacer" presStyleCnt="0"/>
      <dgm:spPr/>
    </dgm:pt>
    <dgm:pt modelId="{33ABFB74-9429-4429-A6DE-E308CFD0D7F7}" type="pres">
      <dgm:prSet presAssocID="{651EFD20-6D0D-4B2D-B4A6-83E81FA207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A89C1F-D913-4BAC-A4E1-A0CC46F743C8}" type="pres">
      <dgm:prSet presAssocID="{A4E4FF9D-9DCE-40D9-AAE6-408E2527C2D0}" presName="spacer" presStyleCnt="0"/>
      <dgm:spPr/>
    </dgm:pt>
    <dgm:pt modelId="{14EF8E3C-14CC-4834-9448-E51AAB573083}" type="pres">
      <dgm:prSet presAssocID="{90523678-1FBD-43C0-9879-A08F4CE3EB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9A9E32-1978-447B-8127-082F8A50E8D8}" srcId="{88A9C461-185B-4CA3-821D-15CB3062EBD1}" destId="{77512E7D-43BA-41B1-A50C-F2236217C5BD}" srcOrd="0" destOrd="0" parTransId="{768F72DA-9A2C-4F07-B751-62718080161B}" sibTransId="{6AB24057-B3B8-45B1-83FD-A089658E0DBD}"/>
    <dgm:cxn modelId="{6B536DB0-E1DD-46CF-A0D1-AB4FA0FB3309}" srcId="{88A9C461-185B-4CA3-821D-15CB3062EBD1}" destId="{90523678-1FBD-43C0-9879-A08F4CE3EB89}" srcOrd="2" destOrd="0" parTransId="{8919BB25-343C-469C-93E1-0489CE9DA141}" sibTransId="{0BE94CFC-2E42-4BC1-9F32-0572E611163E}"/>
    <dgm:cxn modelId="{36FA3EC6-E2A6-4972-A8F9-1DCE0CDB28C8}" srcId="{88A9C461-185B-4CA3-821D-15CB3062EBD1}" destId="{651EFD20-6D0D-4B2D-B4A6-83E81FA2077B}" srcOrd="1" destOrd="0" parTransId="{6579114C-FF99-4E78-98A5-28F810445884}" sibTransId="{A4E4FF9D-9DCE-40D9-AAE6-408E2527C2D0}"/>
    <dgm:cxn modelId="{82C5D4CC-90B1-4418-AB2B-F8B05DD4A00C}" type="presOf" srcId="{88A9C461-185B-4CA3-821D-15CB3062EBD1}" destId="{2D7F2A3E-704C-42B5-8D38-68FF4FB5FEC9}" srcOrd="0" destOrd="0" presId="urn:microsoft.com/office/officeart/2005/8/layout/vList2"/>
    <dgm:cxn modelId="{55072DCE-5617-496D-BEB2-9EB311A43D8F}" type="presOf" srcId="{90523678-1FBD-43C0-9879-A08F4CE3EB89}" destId="{14EF8E3C-14CC-4834-9448-E51AAB573083}" srcOrd="0" destOrd="0" presId="urn:microsoft.com/office/officeart/2005/8/layout/vList2"/>
    <dgm:cxn modelId="{70FC4ED9-60FD-4228-918F-AB3389D4F698}" type="presOf" srcId="{651EFD20-6D0D-4B2D-B4A6-83E81FA2077B}" destId="{33ABFB74-9429-4429-A6DE-E308CFD0D7F7}" srcOrd="0" destOrd="0" presId="urn:microsoft.com/office/officeart/2005/8/layout/vList2"/>
    <dgm:cxn modelId="{156627DF-43CD-4C2A-89FC-12B9C4EE6BF8}" type="presOf" srcId="{77512E7D-43BA-41B1-A50C-F2236217C5BD}" destId="{5FB8404D-7F03-40E0-9AF6-99621EAA89EE}" srcOrd="0" destOrd="0" presId="urn:microsoft.com/office/officeart/2005/8/layout/vList2"/>
    <dgm:cxn modelId="{0D5DBF0B-6341-402B-B08C-63E17DDA5241}" type="presParOf" srcId="{2D7F2A3E-704C-42B5-8D38-68FF4FB5FEC9}" destId="{5FB8404D-7F03-40E0-9AF6-99621EAA89EE}" srcOrd="0" destOrd="0" presId="urn:microsoft.com/office/officeart/2005/8/layout/vList2"/>
    <dgm:cxn modelId="{4DF2E676-CE5A-4F6B-800A-FA01CA61DE4E}" type="presParOf" srcId="{2D7F2A3E-704C-42B5-8D38-68FF4FB5FEC9}" destId="{16D28298-5AA0-48E3-93BA-5CA16859EE8F}" srcOrd="1" destOrd="0" presId="urn:microsoft.com/office/officeart/2005/8/layout/vList2"/>
    <dgm:cxn modelId="{3EC3B4D3-99F8-4FCA-8AB9-88F6369BCA07}" type="presParOf" srcId="{2D7F2A3E-704C-42B5-8D38-68FF4FB5FEC9}" destId="{33ABFB74-9429-4429-A6DE-E308CFD0D7F7}" srcOrd="2" destOrd="0" presId="urn:microsoft.com/office/officeart/2005/8/layout/vList2"/>
    <dgm:cxn modelId="{F1F50389-E84D-4E45-A5C5-A8346B2ABCDD}" type="presParOf" srcId="{2D7F2A3E-704C-42B5-8D38-68FF4FB5FEC9}" destId="{42A89C1F-D913-4BAC-A4E1-A0CC46F743C8}" srcOrd="3" destOrd="0" presId="urn:microsoft.com/office/officeart/2005/8/layout/vList2"/>
    <dgm:cxn modelId="{A2B50333-4FA4-4F84-843B-223F5BA0BA84}" type="presParOf" srcId="{2D7F2A3E-704C-42B5-8D38-68FF4FB5FEC9}" destId="{14EF8E3C-14CC-4834-9448-E51AAB5730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8404D-7F03-40E0-9AF6-99621EAA89EE}">
      <dsp:nvSpPr>
        <dsp:cNvPr id="0" name=""/>
        <dsp:cNvSpPr/>
      </dsp:nvSpPr>
      <dsp:spPr>
        <a:xfrm>
          <a:off x="0" y="20663"/>
          <a:ext cx="6263640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Стрелочками на клавиатуре нужно регулировать начальную скорость шарика.</a:t>
          </a:r>
          <a:endParaRPr lang="en-US" sz="3200" kern="1200" dirty="0"/>
        </a:p>
      </dsp:txBody>
      <dsp:txXfrm>
        <a:off x="85900" y="106563"/>
        <a:ext cx="6091840" cy="1587880"/>
      </dsp:txXfrm>
    </dsp:sp>
    <dsp:sp modelId="{33ABFB74-9429-4429-A6DE-E308CFD0D7F7}">
      <dsp:nvSpPr>
        <dsp:cNvPr id="0" name=""/>
        <dsp:cNvSpPr/>
      </dsp:nvSpPr>
      <dsp:spPr>
        <a:xfrm>
          <a:off x="0" y="1872503"/>
          <a:ext cx="6263640" cy="17596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Если шарик попал в цель то игроку засчитывается 1 очко</a:t>
          </a:r>
          <a:endParaRPr lang="en-US" sz="3200" kern="1200" dirty="0"/>
        </a:p>
      </dsp:txBody>
      <dsp:txXfrm>
        <a:off x="85900" y="1958403"/>
        <a:ext cx="6091840" cy="1587880"/>
      </dsp:txXfrm>
    </dsp:sp>
    <dsp:sp modelId="{14EF8E3C-14CC-4834-9448-E51AAB573083}">
      <dsp:nvSpPr>
        <dsp:cNvPr id="0" name=""/>
        <dsp:cNvSpPr/>
      </dsp:nvSpPr>
      <dsp:spPr>
        <a:xfrm>
          <a:off x="0" y="3724344"/>
          <a:ext cx="6263640" cy="17596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Цель набрать 100 очков (и не проиграть (в случае проигрыша данные сохранения стираются))</a:t>
          </a:r>
          <a:endParaRPr lang="en-US" sz="3200" kern="1200" dirty="0"/>
        </a:p>
      </dsp:txBody>
      <dsp:txXfrm>
        <a:off x="85900" y="3810244"/>
        <a:ext cx="6091840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  <a:cs typeface="Calibri Light"/>
              </a:rPr>
              <a:t>Шарик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  <a:cs typeface="Calibri"/>
              </a:rPr>
              <a:t>Разработчик Лысенко Даниил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A6A89-E7B5-7B8B-729A-0BAEEEFB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ru-RU" b="1">
                <a:cs typeface="Calibri Light"/>
              </a:rPr>
              <a:t>Особенности</a:t>
            </a:r>
            <a:endParaRPr lang="ru-RU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8976D-61DA-B587-E9AB-9D92C72F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Есть возможность ввести имя игрока которое будет использовано чтобы сохранять прогресс</a:t>
            </a:r>
          </a:p>
          <a:p>
            <a:r>
              <a:rPr lang="ru-RU" sz="2400">
                <a:cs typeface="Calibri"/>
              </a:rPr>
              <a:t>По достижению 10 очков, цель начинает двигаться и с каждым попаданием делает это всё быстрее и быстрее.</a:t>
            </a:r>
          </a:p>
          <a:p>
            <a:r>
              <a:rPr lang="ru-RU" sz="2400">
                <a:cs typeface="Calibri"/>
              </a:rPr>
              <a:t>Можно менять цвет мячика :3</a:t>
            </a:r>
          </a:p>
        </p:txBody>
      </p:sp>
    </p:spTree>
    <p:extLst>
      <p:ext uri="{BB962C8B-B14F-4D97-AF65-F5344CB8AC3E}">
        <p14:creationId xmlns:p14="http://schemas.microsoft.com/office/powerpoint/2010/main" val="14405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70E5C-5169-C7DF-EDCB-32A327D1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u-RU" sz="6000">
                <a:solidFill>
                  <a:schemeClr val="bg1"/>
                </a:solidFill>
                <a:cs typeface="Calibri Light"/>
              </a:rPr>
              <a:t>Как играть?</a:t>
            </a:r>
            <a:endParaRPr lang="ru-RU" sz="6000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83A7BDF-378F-E901-A04C-186481EE5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006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418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03F0C-2741-4D04-7A76-99E8D929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 этом всё!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637B9-927D-E74F-6A87-85E2EF13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Для более подробных сведений читай пояснительную записку</a:t>
            </a:r>
          </a:p>
        </p:txBody>
      </p:sp>
      <p:pic>
        <p:nvPicPr>
          <p:cNvPr id="7" name="Graphic 6" descr="Moustache Face with Solid Fill">
            <a:extLst>
              <a:ext uri="{FF2B5EF4-FFF2-40B4-BE49-F238E27FC236}">
                <a16:creationId xmlns:a16="http://schemas.microsoft.com/office/drawing/2014/main" id="{EFFBD957-8114-112F-3FE8-7576426D9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5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4234-B7C9-454E-1E4F-CA1E3C6C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9CF96-A37A-E424-8F9B-8146E8CC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В игре есть 3 класса и 2 уровня (они были оформлены в виде функции)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Белая головоломка с одним красным фрагментом">
            <a:extLst>
              <a:ext uri="{FF2B5EF4-FFF2-40B4-BE49-F238E27FC236}">
                <a16:creationId xmlns:a16="http://schemas.microsoft.com/office/drawing/2014/main" id="{224B02D0-ED5B-A9E2-215C-6AD0F22C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8" r="20352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813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7F065-D41E-43D2-3B4B-76A83730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err="1">
                <a:solidFill>
                  <a:schemeClr val="bg1"/>
                </a:solidFill>
                <a:cs typeface="Calibri Light"/>
              </a:rPr>
              <a:t>class</a:t>
            </a:r>
            <a:r>
              <a:rPr lang="ru-RU" sz="4000">
                <a:solidFill>
                  <a:schemeClr val="bg1"/>
                </a:solidFill>
                <a:cs typeface="Calibri Light"/>
              </a:rPr>
              <a:t> Target (класс мишени)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1D47D-7C31-D5E0-097B-46205AAF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ru-RU" sz="600">
                <a:latin typeface="Consolas"/>
              </a:rPr>
              <a:t>class Target(pygame.sprite.Sprite):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FRAMES = ["data/sprites/target_0.png", "data/sprites/target_1.png"]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def __init__(self, pos, tile_size_, gr, speed, player):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super().__init__(gr)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self.size = tile_size_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self.image = pygame.image.load(Target.FRAMES[0]).convert_alpha()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self.image = pygame.transform.scale(self.image, (self.size, self.size))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self.pos = pos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self.rect = self.image.get_rect()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self.frame = 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self.move = 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self.speed = speed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player.score &gt;= 10: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self.move = random.choice([1, -1])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self.speed = player.score / 10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def update(self, frame_speed_, screen_, screen_cap_, tile_size_, player, player_sprites_):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self.frame += 1 * frame_speed_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self.frame &lt; 0.5: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self.image = pygame.image.load(Target.FRAMES[0]).convert_alpha()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elif self.frame &gt; 1: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self.frame = 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elif self.frame &gt; 0.5: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self.image = pygame.image.load(Target.FRAMES[1]).convert_alpha()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self.rect.colliderect(player.rect):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self.pos[1] = random.choice(range(1, 10))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player.score +=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player.balls +=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if player.score &gt;= 10: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self.move = random.choice([1, -1])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self.speed = player.score / 10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self.pos[1] &gt; 9: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self.pos[1] = 9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self.move = -1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elif self.pos[1] &lt; 1: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self.pos[1] 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self.move 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self.pos[1] += self.speed * self.move * frame_speed_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self.image = pygame.transform.scale(self.image, (self.size, self.size))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self.rect.center = (screen_cap_[0] + self.pos[0] * tile_size_,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             screen_cap_[1] + self.pos[1] * tile_size_)</a:t>
            </a:r>
            <a:br>
              <a:rPr lang="ru-RU" sz="600">
                <a:latin typeface="Consolas"/>
              </a:rPr>
            </a:br>
            <a:endParaRPr lang="ru-RU" sz="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5897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747F6-542D-B3A4-4777-5173155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err="1">
                <a:solidFill>
                  <a:schemeClr val="bg1"/>
                </a:solidFill>
                <a:cs typeface="Calibri Light"/>
              </a:rPr>
              <a:t>class</a:t>
            </a:r>
            <a:r>
              <a:rPr lang="ru-RU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ru-RU" sz="4000" err="1">
                <a:solidFill>
                  <a:schemeClr val="bg1"/>
                </a:solidFill>
                <a:cs typeface="Calibri Light"/>
              </a:rPr>
              <a:t>Ball</a:t>
            </a:r>
            <a:r>
              <a:rPr lang="ru-RU" sz="4000">
                <a:solidFill>
                  <a:schemeClr val="bg1"/>
                </a:solidFill>
                <a:cs typeface="Calibri Light"/>
              </a:rPr>
              <a:t> (класс игрока)</a:t>
            </a:r>
            <a:endParaRPr lang="ru-RU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A5348-7298-B3A9-DFF4-95D0D4B09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4947432" cy="395961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ru-RU" sz="2400">
              <a:cs typeface="Calibri" panose="020F0502020204030204"/>
            </a:endParaRPr>
          </a:p>
          <a:p>
            <a:pPr marL="0" indent="0">
              <a:buNone/>
            </a:pPr>
            <a:r>
              <a:rPr lang="ru-RU" err="1">
                <a:latin typeface="Consolas"/>
                <a:cs typeface="Calibri" panose="020F0502020204030204"/>
              </a:rPr>
              <a:t>lass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Ball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pygame.sprite.Sprite</a:t>
            </a:r>
            <a:r>
              <a:rPr lang="ru-RU">
                <a:latin typeface="Consolas"/>
                <a:cs typeface="Calibri" panose="020F0502020204030204"/>
              </a:rPr>
              <a:t>):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 SKINS = ["</a:t>
            </a:r>
            <a:r>
              <a:rPr lang="ru-RU" err="1">
                <a:latin typeface="Consolas"/>
                <a:cs typeface="Calibri" panose="020F0502020204030204"/>
              </a:rPr>
              <a:t>data</a:t>
            </a:r>
            <a:r>
              <a:rPr lang="ru-RU">
                <a:latin typeface="Consolas"/>
                <a:cs typeface="Calibri" panose="020F0502020204030204"/>
              </a:rPr>
              <a:t>/</a:t>
            </a:r>
            <a:r>
              <a:rPr lang="ru-RU" err="1">
                <a:latin typeface="Consolas"/>
                <a:cs typeface="Calibri" panose="020F0502020204030204"/>
              </a:rPr>
              <a:t>sprites</a:t>
            </a:r>
            <a:r>
              <a:rPr lang="ru-RU">
                <a:latin typeface="Consolas"/>
                <a:cs typeface="Calibri" panose="020F0502020204030204"/>
              </a:rPr>
              <a:t>/player_0.png",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 "</a:t>
            </a:r>
            <a:r>
              <a:rPr lang="ru-RU" err="1">
                <a:latin typeface="Consolas"/>
                <a:cs typeface="Calibri" panose="020F0502020204030204"/>
              </a:rPr>
              <a:t>data</a:t>
            </a:r>
            <a:r>
              <a:rPr lang="ru-RU">
                <a:latin typeface="Consolas"/>
                <a:cs typeface="Calibri" panose="020F0502020204030204"/>
              </a:rPr>
              <a:t>/</a:t>
            </a:r>
            <a:r>
              <a:rPr lang="ru-RU" err="1">
                <a:latin typeface="Consolas"/>
                <a:cs typeface="Calibri" panose="020F0502020204030204"/>
              </a:rPr>
              <a:t>sprites</a:t>
            </a:r>
            <a:r>
              <a:rPr lang="ru-RU">
                <a:latin typeface="Consolas"/>
                <a:cs typeface="Calibri" panose="020F0502020204030204"/>
              </a:rPr>
              <a:t>/player_1.png",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 "</a:t>
            </a:r>
            <a:r>
              <a:rPr lang="ru-RU" err="1">
                <a:latin typeface="Consolas"/>
                <a:cs typeface="Calibri" panose="020F0502020204030204"/>
              </a:rPr>
              <a:t>data</a:t>
            </a:r>
            <a:r>
              <a:rPr lang="ru-RU">
                <a:latin typeface="Consolas"/>
                <a:cs typeface="Calibri" panose="020F0502020204030204"/>
              </a:rPr>
              <a:t>/</a:t>
            </a:r>
            <a:r>
              <a:rPr lang="ru-RU" err="1">
                <a:latin typeface="Consolas"/>
                <a:cs typeface="Calibri" panose="020F0502020204030204"/>
              </a:rPr>
              <a:t>sprites</a:t>
            </a:r>
            <a:r>
              <a:rPr lang="ru-RU">
                <a:latin typeface="Consolas"/>
                <a:cs typeface="Calibri" panose="020F0502020204030204"/>
              </a:rPr>
              <a:t>/player_2.png",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 "</a:t>
            </a:r>
            <a:r>
              <a:rPr lang="ru-RU" err="1">
                <a:latin typeface="Consolas"/>
                <a:cs typeface="Calibri" panose="020F0502020204030204"/>
              </a:rPr>
              <a:t>data</a:t>
            </a:r>
            <a:r>
              <a:rPr lang="ru-RU">
                <a:latin typeface="Consolas"/>
                <a:cs typeface="Calibri" panose="020F0502020204030204"/>
              </a:rPr>
              <a:t>/</a:t>
            </a:r>
            <a:r>
              <a:rPr lang="ru-RU" err="1">
                <a:latin typeface="Consolas"/>
                <a:cs typeface="Calibri" panose="020F0502020204030204"/>
              </a:rPr>
              <a:t>sprites</a:t>
            </a:r>
            <a:r>
              <a:rPr lang="ru-RU">
                <a:latin typeface="Consolas"/>
                <a:cs typeface="Calibri" panose="020F0502020204030204"/>
              </a:rPr>
              <a:t>/player_3.png",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 "</a:t>
            </a:r>
            <a:r>
              <a:rPr lang="ru-RU" err="1">
                <a:latin typeface="Consolas"/>
                <a:cs typeface="Calibri" panose="020F0502020204030204"/>
              </a:rPr>
              <a:t>data</a:t>
            </a:r>
            <a:r>
              <a:rPr lang="ru-RU">
                <a:latin typeface="Consolas"/>
                <a:cs typeface="Calibri" panose="020F0502020204030204"/>
              </a:rPr>
              <a:t>/</a:t>
            </a:r>
            <a:r>
              <a:rPr lang="ru-RU" err="1">
                <a:latin typeface="Consolas"/>
                <a:cs typeface="Calibri" panose="020F0502020204030204"/>
              </a:rPr>
              <a:t>sprites</a:t>
            </a:r>
            <a:r>
              <a:rPr lang="ru-RU">
                <a:latin typeface="Consolas"/>
                <a:cs typeface="Calibri" panose="020F0502020204030204"/>
              </a:rPr>
              <a:t>/player_4.png"]</a:t>
            </a:r>
            <a:br>
              <a:rPr lang="ru-RU">
                <a:latin typeface="Consolas"/>
                <a:cs typeface="Calibri" panose="020F0502020204030204"/>
              </a:rPr>
            </a:b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 </a:t>
            </a:r>
            <a:r>
              <a:rPr lang="ru-RU" err="1">
                <a:latin typeface="Consolas"/>
                <a:cs typeface="Calibri" panose="020F0502020204030204"/>
              </a:rPr>
              <a:t>def</a:t>
            </a:r>
            <a:r>
              <a:rPr lang="ru-RU">
                <a:latin typeface="Consolas"/>
                <a:cs typeface="Calibri" panose="020F0502020204030204"/>
              </a:rPr>
              <a:t> __</a:t>
            </a:r>
            <a:r>
              <a:rPr lang="ru-RU" err="1">
                <a:latin typeface="Consolas"/>
                <a:cs typeface="Calibri" panose="020F0502020204030204"/>
              </a:rPr>
              <a:t>init</a:t>
            </a:r>
            <a:r>
              <a:rPr lang="ru-RU">
                <a:latin typeface="Consolas"/>
                <a:cs typeface="Calibri" panose="020F0502020204030204"/>
              </a:rPr>
              <a:t>__(</a:t>
            </a:r>
            <a:r>
              <a:rPr lang="ru-RU" err="1">
                <a:latin typeface="Consolas"/>
                <a:cs typeface="Calibri" panose="020F0502020204030204"/>
              </a:rPr>
              <a:t>self</a:t>
            </a:r>
            <a:r>
              <a:rPr lang="ru-RU">
                <a:latin typeface="Consolas"/>
                <a:cs typeface="Calibri" panose="020F0502020204030204"/>
              </a:rPr>
              <a:t>, </a:t>
            </a:r>
            <a:r>
              <a:rPr lang="ru-RU" err="1">
                <a:latin typeface="Consolas"/>
                <a:cs typeface="Calibri" panose="020F0502020204030204"/>
              </a:rPr>
              <a:t>pos</a:t>
            </a:r>
            <a:r>
              <a:rPr lang="ru-RU">
                <a:latin typeface="Consolas"/>
                <a:cs typeface="Calibri" panose="020F0502020204030204"/>
              </a:rPr>
              <a:t>, </a:t>
            </a:r>
            <a:r>
              <a:rPr lang="ru-RU" err="1">
                <a:latin typeface="Consolas"/>
                <a:cs typeface="Calibri" panose="020F0502020204030204"/>
              </a:rPr>
              <a:t>speed</a:t>
            </a:r>
            <a:r>
              <a:rPr lang="ru-RU">
                <a:latin typeface="Consolas"/>
                <a:cs typeface="Calibri" panose="020F0502020204030204"/>
              </a:rPr>
              <a:t>, </a:t>
            </a:r>
            <a:r>
              <a:rPr lang="ru-RU" err="1">
                <a:latin typeface="Consolas"/>
                <a:cs typeface="Calibri" panose="020F0502020204030204"/>
              </a:rPr>
              <a:t>gr</a:t>
            </a:r>
            <a:r>
              <a:rPr lang="ru-RU">
                <a:latin typeface="Consolas"/>
                <a:cs typeface="Calibri" panose="020F0502020204030204"/>
              </a:rPr>
              <a:t>, </a:t>
            </a:r>
            <a:r>
              <a:rPr lang="ru-RU" err="1">
                <a:latin typeface="Consolas"/>
                <a:cs typeface="Calibri" panose="020F0502020204030204"/>
              </a:rPr>
              <a:t>score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balls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skin</a:t>
            </a:r>
            <a:r>
              <a:rPr lang="ru-RU">
                <a:latin typeface="Consolas"/>
                <a:cs typeface="Calibri" panose="020F0502020204030204"/>
              </a:rPr>
              <a:t>):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super</a:t>
            </a:r>
            <a:r>
              <a:rPr lang="ru-RU">
                <a:latin typeface="Consolas"/>
                <a:cs typeface="Calibri" panose="020F0502020204030204"/>
              </a:rPr>
              <a:t>().__</a:t>
            </a:r>
            <a:r>
              <a:rPr lang="ru-RU" err="1">
                <a:latin typeface="Consolas"/>
                <a:cs typeface="Calibri" panose="020F0502020204030204"/>
              </a:rPr>
              <a:t>init</a:t>
            </a:r>
            <a:r>
              <a:rPr lang="ru-RU">
                <a:latin typeface="Consolas"/>
                <a:cs typeface="Calibri" panose="020F0502020204030204"/>
              </a:rPr>
              <a:t>__(</a:t>
            </a:r>
            <a:r>
              <a:rPr lang="ru-RU" err="1">
                <a:latin typeface="Consolas"/>
                <a:cs typeface="Calibri" panose="020F0502020204030204"/>
              </a:rPr>
              <a:t>gr</a:t>
            </a:r>
            <a:r>
              <a:rPr lang="ru-RU">
                <a:latin typeface="Consolas"/>
                <a:cs typeface="Calibri" panose="020F0502020204030204"/>
              </a:rPr>
              <a:t>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self.score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score</a:t>
            </a:r>
            <a:r>
              <a:rPr lang="ru-RU">
                <a:latin typeface="Consolas"/>
                <a:cs typeface="Calibri" panose="020F0502020204030204"/>
              </a:rPr>
              <a:t>_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skin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pygame.image.load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Ball.SKINS</a:t>
            </a:r>
            <a:r>
              <a:rPr lang="ru-RU">
                <a:latin typeface="Consolas"/>
                <a:cs typeface="Calibri" panose="020F0502020204030204"/>
              </a:rPr>
              <a:t>[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]).</a:t>
            </a:r>
            <a:r>
              <a:rPr lang="ru-RU" err="1">
                <a:latin typeface="Consolas"/>
                <a:cs typeface="Calibri" panose="020F0502020204030204"/>
              </a:rPr>
              <a:t>convert_alpha</a:t>
            </a:r>
            <a:r>
              <a:rPr lang="ru-RU">
                <a:latin typeface="Consolas"/>
                <a:cs typeface="Calibri" panose="020F0502020204030204"/>
              </a:rPr>
              <a:t>()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pygame.transform.scale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, (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_))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self.rect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self.image.get_rect</a:t>
            </a:r>
            <a:r>
              <a:rPr lang="ru-RU">
                <a:latin typeface="Consolas"/>
                <a:cs typeface="Calibri" panose="020F0502020204030204"/>
              </a:rPr>
              <a:t>()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self.pos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pos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self.start_speed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speed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self.speed</a:t>
            </a:r>
            <a:r>
              <a:rPr lang="ru-RU">
                <a:latin typeface="Consolas"/>
                <a:cs typeface="Calibri" panose="020F0502020204030204"/>
              </a:rPr>
              <a:t> = [0, 0]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self.start_a</a:t>
            </a:r>
            <a:r>
              <a:rPr lang="ru-RU">
                <a:latin typeface="Consolas"/>
                <a:cs typeface="Calibri" panose="020F0502020204030204"/>
              </a:rPr>
              <a:t> = [0, 9.8]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self.shooted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False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self.balls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balls</a:t>
            </a:r>
            <a:r>
              <a:rPr lang="ru-RU">
                <a:latin typeface="Consolas"/>
                <a:cs typeface="Calibri" panose="020F0502020204030204"/>
              </a:rPr>
              <a:t>_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self.gr = </a:t>
            </a:r>
            <a:r>
              <a:rPr lang="ru-RU" err="1">
                <a:latin typeface="Consolas"/>
                <a:cs typeface="Calibri" panose="020F0502020204030204"/>
              </a:rPr>
              <a:t>gr</a:t>
            </a:r>
            <a:br>
              <a:rPr lang="ru-RU">
                <a:latin typeface="Consolas"/>
                <a:cs typeface="Calibri" panose="020F0502020204030204"/>
              </a:rPr>
            </a:b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 </a:t>
            </a:r>
            <a:r>
              <a:rPr lang="ru-RU" err="1">
                <a:latin typeface="Consolas"/>
                <a:cs typeface="Calibri" panose="020F0502020204030204"/>
              </a:rPr>
              <a:t>def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update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self</a:t>
            </a:r>
            <a:r>
              <a:rPr lang="ru-RU">
                <a:latin typeface="Consolas"/>
                <a:cs typeface="Calibri" panose="020F0502020204030204"/>
              </a:rPr>
              <a:t>, </a:t>
            </a:r>
            <a:r>
              <a:rPr lang="ru-RU" err="1">
                <a:latin typeface="Consolas"/>
                <a:cs typeface="Calibri" panose="020F0502020204030204"/>
              </a:rPr>
              <a:t>events</a:t>
            </a:r>
            <a:r>
              <a:rPr lang="ru-RU">
                <a:latin typeface="Consolas"/>
                <a:cs typeface="Calibri" panose="020F0502020204030204"/>
              </a:rPr>
              <a:t>, </a:t>
            </a:r>
            <a:r>
              <a:rPr lang="ru-RU" err="1">
                <a:latin typeface="Consolas"/>
                <a:cs typeface="Calibri" panose="020F0502020204030204"/>
              </a:rPr>
              <a:t>keys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frame_speed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screen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screen_cap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_):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for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event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in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events</a:t>
            </a:r>
            <a:r>
              <a:rPr lang="ru-RU">
                <a:latin typeface="Consolas"/>
                <a:cs typeface="Calibri" panose="020F0502020204030204"/>
              </a:rPr>
              <a:t>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 </a:t>
            </a:r>
            <a:r>
              <a:rPr lang="ru-RU" err="1">
                <a:latin typeface="Consolas"/>
                <a:cs typeface="Calibri" panose="020F0502020204030204"/>
              </a:rPr>
              <a:t>if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event.type</a:t>
            </a:r>
            <a:r>
              <a:rPr lang="ru-RU">
                <a:latin typeface="Consolas"/>
                <a:cs typeface="Calibri" panose="020F0502020204030204"/>
              </a:rPr>
              <a:t> == </a:t>
            </a:r>
            <a:r>
              <a:rPr lang="ru-RU" err="1">
                <a:latin typeface="Consolas"/>
                <a:cs typeface="Calibri" panose="020F0502020204030204"/>
              </a:rPr>
              <a:t>pygame.KEYDOWN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and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event.key</a:t>
            </a:r>
            <a:r>
              <a:rPr lang="ru-RU">
                <a:latin typeface="Consolas"/>
                <a:cs typeface="Calibri" panose="020F0502020204030204"/>
              </a:rPr>
              <a:t> == </a:t>
            </a:r>
            <a:r>
              <a:rPr lang="ru-RU" err="1">
                <a:latin typeface="Consolas"/>
                <a:cs typeface="Calibri" panose="020F0502020204030204"/>
              </a:rPr>
              <a:t>pygame.K_EQUALS</a:t>
            </a:r>
            <a:r>
              <a:rPr lang="ru-RU">
                <a:latin typeface="Consolas"/>
                <a:cs typeface="Calibri" panose="020F0502020204030204"/>
              </a:rPr>
              <a:t>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 += 1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if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 &gt; 4: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 = 4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pygame.image.load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Ball.SKINS</a:t>
            </a:r>
            <a:r>
              <a:rPr lang="ru-RU">
                <a:latin typeface="Consolas"/>
                <a:cs typeface="Calibri" panose="020F0502020204030204"/>
              </a:rPr>
              <a:t>[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]).</a:t>
            </a:r>
            <a:r>
              <a:rPr lang="ru-RU" err="1">
                <a:latin typeface="Consolas"/>
                <a:cs typeface="Calibri" panose="020F0502020204030204"/>
              </a:rPr>
              <a:t>convert_alpha</a:t>
            </a:r>
            <a:r>
              <a:rPr lang="ru-RU">
                <a:latin typeface="Consolas"/>
                <a:cs typeface="Calibri" panose="020F0502020204030204"/>
              </a:rPr>
              <a:t>()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pygame.transform.scale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, (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_))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self.rect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self.image.get_rect</a:t>
            </a:r>
            <a:r>
              <a:rPr lang="ru-RU">
                <a:latin typeface="Consolas"/>
                <a:cs typeface="Calibri" panose="020F0502020204030204"/>
              </a:rPr>
              <a:t>()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 </a:t>
            </a:r>
            <a:r>
              <a:rPr lang="ru-RU" err="1">
                <a:latin typeface="Consolas"/>
                <a:cs typeface="Calibri" panose="020F0502020204030204"/>
              </a:rPr>
              <a:t>elif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event.type</a:t>
            </a:r>
            <a:r>
              <a:rPr lang="ru-RU">
                <a:latin typeface="Consolas"/>
                <a:cs typeface="Calibri" panose="020F0502020204030204"/>
              </a:rPr>
              <a:t> == </a:t>
            </a:r>
            <a:r>
              <a:rPr lang="ru-RU" err="1">
                <a:latin typeface="Consolas"/>
                <a:cs typeface="Calibri" panose="020F0502020204030204"/>
              </a:rPr>
              <a:t>pygame.KEYDOWN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and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event.key</a:t>
            </a:r>
            <a:r>
              <a:rPr lang="ru-RU">
                <a:latin typeface="Consolas"/>
                <a:cs typeface="Calibri" panose="020F0502020204030204"/>
              </a:rPr>
              <a:t> == </a:t>
            </a:r>
            <a:r>
              <a:rPr lang="ru-RU" err="1">
                <a:latin typeface="Consolas"/>
                <a:cs typeface="Calibri" panose="020F0502020204030204"/>
              </a:rPr>
              <a:t>pygame.K_MINUS</a:t>
            </a:r>
            <a:r>
              <a:rPr lang="ru-RU">
                <a:latin typeface="Consolas"/>
                <a:cs typeface="Calibri" panose="020F0502020204030204"/>
              </a:rPr>
              <a:t>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 -= 1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if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 &lt; 0: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 = 0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pygame.image.load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Ball.SKINS</a:t>
            </a:r>
            <a:r>
              <a:rPr lang="ru-RU">
                <a:latin typeface="Consolas"/>
                <a:cs typeface="Calibri" panose="020F0502020204030204"/>
              </a:rPr>
              <a:t>[</a:t>
            </a:r>
            <a:r>
              <a:rPr lang="ru-RU" err="1">
                <a:latin typeface="Consolas"/>
                <a:cs typeface="Calibri" panose="020F0502020204030204"/>
              </a:rPr>
              <a:t>self.skin</a:t>
            </a:r>
            <a:r>
              <a:rPr lang="ru-RU">
                <a:latin typeface="Consolas"/>
                <a:cs typeface="Calibri" panose="020F0502020204030204"/>
              </a:rPr>
              <a:t>]).</a:t>
            </a:r>
            <a:r>
              <a:rPr lang="ru-RU" err="1">
                <a:latin typeface="Consolas"/>
                <a:cs typeface="Calibri" panose="020F0502020204030204"/>
              </a:rPr>
              <a:t>convert_alpha</a:t>
            </a:r>
            <a:r>
              <a:rPr lang="ru-RU">
                <a:latin typeface="Consolas"/>
                <a:cs typeface="Calibri" panose="020F0502020204030204"/>
              </a:rPr>
              <a:t>()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pygame.transform.scale</a:t>
            </a:r>
            <a:r>
              <a:rPr lang="ru-RU">
                <a:latin typeface="Consolas"/>
                <a:cs typeface="Calibri" panose="020F0502020204030204"/>
              </a:rPr>
              <a:t>(</a:t>
            </a:r>
            <a:r>
              <a:rPr lang="ru-RU" err="1">
                <a:latin typeface="Consolas"/>
                <a:cs typeface="Calibri" panose="020F0502020204030204"/>
              </a:rPr>
              <a:t>self.image</a:t>
            </a:r>
            <a:r>
              <a:rPr lang="ru-RU">
                <a:latin typeface="Consolas"/>
                <a:cs typeface="Calibri" panose="020F0502020204030204"/>
              </a:rPr>
              <a:t>, (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_, </a:t>
            </a:r>
            <a:r>
              <a:rPr lang="ru-RU" err="1">
                <a:latin typeface="Consolas"/>
                <a:cs typeface="Calibri" panose="020F0502020204030204"/>
              </a:rPr>
              <a:t>tile_size</a:t>
            </a:r>
            <a:r>
              <a:rPr lang="ru-RU">
                <a:latin typeface="Consolas"/>
                <a:cs typeface="Calibri" panose="020F0502020204030204"/>
              </a:rPr>
              <a:t>_))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self.rect</a:t>
            </a:r>
            <a:r>
              <a:rPr lang="ru-RU">
                <a:latin typeface="Consolas"/>
                <a:cs typeface="Calibri" panose="020F0502020204030204"/>
              </a:rPr>
              <a:t> = </a:t>
            </a:r>
            <a:r>
              <a:rPr lang="ru-RU" err="1">
                <a:latin typeface="Consolas"/>
                <a:cs typeface="Calibri" panose="020F0502020204030204"/>
              </a:rPr>
              <a:t>self.image.get_rect</a:t>
            </a:r>
            <a:r>
              <a:rPr lang="ru-RU">
                <a:latin typeface="Consolas"/>
                <a:cs typeface="Calibri" panose="020F0502020204030204"/>
              </a:rPr>
              <a:t>()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 </a:t>
            </a:r>
            <a:r>
              <a:rPr lang="ru-RU" err="1">
                <a:latin typeface="Consolas"/>
                <a:cs typeface="Calibri" panose="020F0502020204030204"/>
              </a:rPr>
              <a:t>if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not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self.shooted</a:t>
            </a:r>
            <a:r>
              <a:rPr lang="ru-RU">
                <a:latin typeface="Consolas"/>
                <a:cs typeface="Calibri" panose="020F0502020204030204"/>
              </a:rPr>
              <a:t>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 </a:t>
            </a:r>
            <a:r>
              <a:rPr lang="ru-RU" err="1">
                <a:latin typeface="Consolas"/>
                <a:cs typeface="Calibri" panose="020F0502020204030204"/>
              </a:rPr>
              <a:t>if</a:t>
            </a:r>
            <a:r>
              <a:rPr lang="ru-RU">
                <a:latin typeface="Consolas"/>
                <a:cs typeface="Calibri" panose="020F0502020204030204"/>
              </a:rPr>
              <a:t> </a:t>
            </a:r>
            <a:r>
              <a:rPr lang="ru-RU" err="1">
                <a:latin typeface="Consolas"/>
                <a:cs typeface="Calibri" panose="020F0502020204030204"/>
              </a:rPr>
              <a:t>keys</a:t>
            </a:r>
            <a:r>
              <a:rPr lang="ru-RU">
                <a:latin typeface="Consolas"/>
                <a:cs typeface="Calibri" panose="020F0502020204030204"/>
              </a:rPr>
              <a:t>_[</a:t>
            </a:r>
            <a:r>
              <a:rPr lang="ru-RU" err="1">
                <a:latin typeface="Consolas"/>
                <a:cs typeface="Calibri" panose="020F0502020204030204"/>
              </a:rPr>
              <a:t>pygame.K_SPACE</a:t>
            </a:r>
            <a:r>
              <a:rPr lang="ru-RU">
                <a:latin typeface="Consolas"/>
                <a:cs typeface="Calibri" panose="020F0502020204030204"/>
              </a:rPr>
              <a:t>]:</a:t>
            </a:r>
            <a:br>
              <a:rPr lang="ru-RU">
                <a:latin typeface="Consolas"/>
                <a:cs typeface="Calibri" panose="020F0502020204030204"/>
              </a:rPr>
            </a:br>
            <a:r>
              <a:rPr lang="ru-RU">
                <a:latin typeface="Consolas"/>
                <a:cs typeface="Calibri" panose="020F0502020204030204"/>
              </a:rPr>
              <a:t>                </a:t>
            </a:r>
            <a:r>
              <a:rPr lang="ru-RU" err="1">
                <a:latin typeface="Consolas"/>
                <a:cs typeface="Calibri" panose="020F0502020204030204"/>
              </a:rPr>
              <a:t>self.shooted</a:t>
            </a:r>
            <a:r>
              <a:rPr lang="ru-RU">
                <a:latin typeface="Consolas"/>
                <a:cs typeface="Calibri" panose="020F0502020204030204"/>
              </a:rPr>
              <a:t> = True</a:t>
            </a:r>
            <a:br>
              <a:rPr lang="ru-RU">
                <a:latin typeface="Consolas"/>
                <a:cs typeface="Calibri" panose="020F0502020204030204"/>
              </a:rPr>
            </a:br>
            <a:br>
              <a:rPr lang="ru-RU">
                <a:latin typeface="Consolas"/>
                <a:cs typeface="Calibri" panose="020F0502020204030204"/>
              </a:rPr>
            </a:br>
            <a:endParaRPr lang="ru-RU">
              <a:latin typeface="Consolas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90011-AF8F-051A-ECCC-7C2071DA91D9}"/>
              </a:ext>
            </a:extLst>
          </p:cNvPr>
          <p:cNvSpPr txBox="1"/>
          <p:nvPr/>
        </p:nvSpPr>
        <p:spPr>
          <a:xfrm>
            <a:off x="6105769" y="2031999"/>
            <a:ext cx="597240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 </a:t>
            </a:r>
            <a:r>
              <a:rPr lang="ru-RU" sz="800" err="1">
                <a:latin typeface="Consolas"/>
              </a:rPr>
              <a:t>keys</a:t>
            </a:r>
            <a:r>
              <a:rPr lang="ru-RU" sz="800">
                <a:latin typeface="Consolas"/>
              </a:rPr>
              <a:t>_[</a:t>
            </a:r>
            <a:r>
              <a:rPr lang="ru-RU" sz="800" err="1">
                <a:latin typeface="Consolas"/>
              </a:rPr>
              <a:t>pygame.K_UP</a:t>
            </a:r>
            <a:r>
              <a:rPr lang="ru-RU" sz="800">
                <a:latin typeface="Consolas"/>
              </a:rPr>
              <a:t>]: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 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 += 10 * 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_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 </a:t>
            </a:r>
            <a:r>
              <a:rPr lang="ru-RU" sz="800" err="1">
                <a:latin typeface="Consolas"/>
              </a:rPr>
              <a:t>keys</a:t>
            </a:r>
            <a:r>
              <a:rPr lang="ru-RU" sz="800">
                <a:latin typeface="Consolas"/>
              </a:rPr>
              <a:t>_[</a:t>
            </a:r>
            <a:r>
              <a:rPr lang="ru-RU" sz="800" err="1">
                <a:latin typeface="Consolas"/>
              </a:rPr>
              <a:t>pygame.K_DOWN</a:t>
            </a:r>
            <a:r>
              <a:rPr lang="ru-RU" sz="800">
                <a:latin typeface="Consolas"/>
              </a:rPr>
              <a:t>]: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 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 -= 10 * 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_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keys</a:t>
            </a:r>
            <a:r>
              <a:rPr lang="ru-RU" sz="800">
                <a:latin typeface="Consolas"/>
              </a:rPr>
              <a:t>_[</a:t>
            </a:r>
            <a:r>
              <a:rPr lang="ru-RU" sz="800" err="1">
                <a:latin typeface="Consolas"/>
              </a:rPr>
              <a:t>pygame.K_LEFT</a:t>
            </a:r>
            <a:r>
              <a:rPr lang="ru-RU" sz="800">
                <a:latin typeface="Consolas"/>
              </a:rPr>
              <a:t>]: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-= 10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_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keys</a:t>
            </a:r>
            <a:r>
              <a:rPr lang="ru-RU" sz="800">
                <a:latin typeface="Consolas"/>
              </a:rPr>
              <a:t>_[</a:t>
            </a:r>
            <a:r>
              <a:rPr lang="ru-RU" sz="800" err="1">
                <a:latin typeface="Consolas"/>
              </a:rPr>
              <a:t>pygame.K_RIGHT</a:t>
            </a:r>
            <a:r>
              <a:rPr lang="ru-RU" sz="800">
                <a:latin typeface="Consolas"/>
              </a:rPr>
              <a:t>]: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+= 10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_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&gt; 7: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= 7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elif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&lt; 0: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= 0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 &gt; 20: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 = 20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elif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 &lt; -10: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 = -10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speed</a:t>
            </a:r>
            <a:r>
              <a:rPr lang="ru-RU" sz="800">
                <a:latin typeface="Consolas"/>
              </a:rPr>
              <a:t> =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for</a:t>
            </a:r>
            <a:r>
              <a:rPr lang="ru-RU" sz="800">
                <a:latin typeface="Consolas"/>
              </a:rPr>
              <a:t> i </a:t>
            </a:r>
            <a:r>
              <a:rPr lang="ru-RU" sz="800" err="1">
                <a:latin typeface="Consolas"/>
              </a:rPr>
              <a:t>in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range</a:t>
            </a:r>
            <a:r>
              <a:rPr lang="ru-RU" sz="800">
                <a:latin typeface="Consolas"/>
              </a:rPr>
              <a:t>(1, 5):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speed</a:t>
            </a:r>
            <a:r>
              <a:rPr lang="ru-RU" sz="800">
                <a:latin typeface="Consolas"/>
              </a:rPr>
              <a:t> -= </a:t>
            </a:r>
            <a:r>
              <a:rPr lang="ru-RU" sz="800" err="1">
                <a:latin typeface="Consolas"/>
              </a:rPr>
              <a:t>self.start_a</a:t>
            </a:r>
            <a:r>
              <a:rPr lang="ru-RU" sz="800">
                <a:latin typeface="Consolas"/>
              </a:rPr>
              <a:t>[1] * 0.05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tr_pos</a:t>
            </a:r>
            <a:r>
              <a:rPr lang="ru-RU" sz="800">
                <a:latin typeface="Consolas"/>
              </a:rPr>
              <a:t> = (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_[0]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_ * (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[0] +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* 0.1 * i),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          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_[1]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_ * (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[1] - </a:t>
            </a:r>
            <a:r>
              <a:rPr lang="ru-RU" sz="800" err="1">
                <a:latin typeface="Consolas"/>
              </a:rPr>
              <a:t>speed</a:t>
            </a:r>
            <a:r>
              <a:rPr lang="ru-RU" sz="800">
                <a:latin typeface="Consolas"/>
              </a:rPr>
              <a:t> * 0.1 * i))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pygame.draw.circle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screen</a:t>
            </a:r>
            <a:r>
              <a:rPr lang="ru-RU" sz="800">
                <a:latin typeface="Consolas"/>
              </a:rPr>
              <a:t>_, (128, 128, 128), </a:t>
            </a:r>
            <a:r>
              <a:rPr lang="ru-RU" sz="800" err="1">
                <a:latin typeface="Consolas"/>
              </a:rPr>
              <a:t>tr_pos</a:t>
            </a:r>
            <a:r>
              <a:rPr lang="ru-RU" sz="800">
                <a:latin typeface="Consolas"/>
              </a:rPr>
              <a:t>,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_ * 0.1, 0)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</a:t>
            </a:r>
            <a:r>
              <a:rPr lang="ru-RU" sz="800" err="1">
                <a:latin typeface="Consolas"/>
              </a:rPr>
              <a:t>else</a:t>
            </a:r>
            <a:r>
              <a:rPr lang="ru-RU" sz="800">
                <a:latin typeface="Consolas"/>
              </a:rPr>
              <a:t>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 </a:t>
            </a:r>
            <a:r>
              <a:rPr lang="ru-RU" sz="800" err="1">
                <a:latin typeface="Consolas"/>
              </a:rPr>
              <a:t>is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not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None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and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 </a:t>
            </a:r>
            <a:r>
              <a:rPr lang="ru-RU" sz="800" err="1">
                <a:latin typeface="Consolas"/>
              </a:rPr>
              <a:t>is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not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None</a:t>
            </a:r>
            <a:r>
              <a:rPr lang="ru-RU" sz="800">
                <a:latin typeface="Consolas"/>
              </a:rPr>
              <a:t>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>
                <a:latin typeface="Consolas"/>
              </a:rPr>
              <a:t>[1] =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>
                <a:latin typeface="Consolas"/>
              </a:rPr>
              <a:t>[0] =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[1] = </a:t>
            </a:r>
            <a:r>
              <a:rPr lang="ru-RU" sz="800" err="1">
                <a:latin typeface="Consolas"/>
              </a:rPr>
              <a:t>None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>
                <a:latin typeface="Consolas"/>
              </a:rPr>
              <a:t>[0] = </a:t>
            </a:r>
            <a:r>
              <a:rPr lang="ru-RU" sz="800" err="1">
                <a:latin typeface="Consolas"/>
              </a:rPr>
              <a:t>None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>
                <a:latin typeface="Consolas"/>
              </a:rPr>
              <a:t>[1] -= </a:t>
            </a:r>
            <a:r>
              <a:rPr lang="ru-RU" sz="800" err="1">
                <a:latin typeface="Consolas"/>
              </a:rPr>
              <a:t>self.start_a</a:t>
            </a:r>
            <a:r>
              <a:rPr lang="ru-RU" sz="800">
                <a:latin typeface="Consolas"/>
              </a:rPr>
              <a:t>[1]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_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[0] +=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>
                <a:latin typeface="Consolas"/>
              </a:rPr>
              <a:t>[0]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_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[1] -=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>
                <a:latin typeface="Consolas"/>
              </a:rPr>
              <a:t>[1]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_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[0] &gt; 15 </a:t>
            </a:r>
            <a:r>
              <a:rPr lang="ru-RU" sz="800" err="1">
                <a:latin typeface="Consolas"/>
              </a:rPr>
              <a:t>or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[1] &gt; 15 </a:t>
            </a:r>
            <a:r>
              <a:rPr lang="ru-RU" sz="800" err="1">
                <a:latin typeface="Consolas"/>
              </a:rPr>
              <a:t>or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[0] &lt; -5 </a:t>
            </a:r>
            <a:r>
              <a:rPr lang="ru-RU" sz="800" err="1">
                <a:latin typeface="Consolas"/>
              </a:rPr>
              <a:t>or</a:t>
            </a:r>
            <a:r>
              <a:rPr lang="ru-RU" sz="80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[1] &lt; -5: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</a:t>
            </a:r>
            <a:r>
              <a:rPr lang="ru-RU" sz="800">
                <a:latin typeface="Consolas"/>
              </a:rPr>
              <a:t>.__</a:t>
            </a:r>
            <a:r>
              <a:rPr lang="ru-RU" sz="800" err="1">
                <a:latin typeface="Consolas"/>
              </a:rPr>
              <a:t>init</a:t>
            </a:r>
            <a:r>
              <a:rPr lang="ru-RU" sz="800">
                <a:latin typeface="Consolas"/>
              </a:rPr>
              <a:t>__([1, 5], [1, 9.8], self.gr, </a:t>
            </a:r>
            <a:r>
              <a:rPr lang="ru-RU" sz="800" err="1">
                <a:latin typeface="Consolas"/>
              </a:rPr>
              <a:t>self.score</a:t>
            </a:r>
            <a:r>
              <a:rPr lang="ru-RU" sz="800">
                <a:latin typeface="Consolas"/>
              </a:rPr>
              <a:t>, </a:t>
            </a:r>
            <a:r>
              <a:rPr lang="ru-RU" sz="800" err="1">
                <a:latin typeface="Consolas"/>
              </a:rPr>
              <a:t>self.balls</a:t>
            </a:r>
            <a:r>
              <a:rPr lang="ru-RU" sz="800">
                <a:latin typeface="Consolas"/>
              </a:rPr>
              <a:t> - 1,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_, </a:t>
            </a:r>
            <a:r>
              <a:rPr lang="ru-RU" sz="800" err="1">
                <a:latin typeface="Consolas"/>
              </a:rPr>
              <a:t>self.skin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</a:t>
            </a:r>
            <a:r>
              <a:rPr lang="ru-RU" sz="800" err="1">
                <a:latin typeface="Consolas"/>
              </a:rPr>
              <a:t>self.rect.center</a:t>
            </a:r>
            <a:r>
              <a:rPr lang="ru-RU" sz="800">
                <a:latin typeface="Consolas"/>
              </a:rPr>
              <a:t> = ((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_[0]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_ *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[0]),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                 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_[1]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_ *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>
                <a:latin typeface="Consolas"/>
              </a:rPr>
              <a:t>[1])</a:t>
            </a:r>
            <a:endParaRPr lang="ru-RU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54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0BE7F-7B40-964B-4BA5-46F31327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err="1">
                <a:solidFill>
                  <a:schemeClr val="bg1"/>
                </a:solidFill>
                <a:cs typeface="Calibri Light"/>
              </a:rPr>
              <a:t>class</a:t>
            </a:r>
            <a:r>
              <a:rPr lang="ru-RU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ru-RU" sz="4000" err="1">
                <a:solidFill>
                  <a:schemeClr val="bg1"/>
                </a:solidFill>
                <a:cs typeface="Calibri Light"/>
              </a:rPr>
              <a:t>InputBox</a:t>
            </a:r>
            <a:r>
              <a:rPr lang="ru-RU" sz="4000">
                <a:solidFill>
                  <a:schemeClr val="bg1"/>
                </a:solidFill>
                <a:cs typeface="Calibri Light"/>
              </a:rPr>
              <a:t> (класс поля ввода)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8703D-7D25-C5C3-A498-A4E4C0EA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600" err="1">
                <a:latin typeface="Consolas"/>
              </a:rPr>
              <a:t>class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InputBox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COLOR_INACTIVE = (0, 128, 0)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COLOR_ACTIVE = (0, 255, 0)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FONT = </a:t>
            </a:r>
            <a:r>
              <a:rPr lang="ru-RU" sz="600" err="1">
                <a:latin typeface="Consolas"/>
              </a:rPr>
              <a:t>pygame.font.Font</a:t>
            </a:r>
            <a:r>
              <a:rPr lang="ru-RU" sz="600">
                <a:latin typeface="Consolas"/>
              </a:rPr>
              <a:t>("</a:t>
            </a:r>
            <a:r>
              <a:rPr lang="ru-RU" sz="600" err="1">
                <a:latin typeface="Consolas"/>
              </a:rPr>
              <a:t>data</a:t>
            </a:r>
            <a:r>
              <a:rPr lang="ru-RU" sz="600">
                <a:latin typeface="Consolas"/>
              </a:rPr>
              <a:t>/</a:t>
            </a:r>
            <a:r>
              <a:rPr lang="ru-RU" sz="600" err="1">
                <a:latin typeface="Consolas"/>
              </a:rPr>
              <a:t>font</a:t>
            </a:r>
            <a:r>
              <a:rPr lang="ru-RU" sz="600">
                <a:latin typeface="Consolas"/>
              </a:rPr>
              <a:t>/Undertale-Battle-Font.ttf", 35)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</a:t>
            </a:r>
            <a:r>
              <a:rPr lang="ru-RU" sz="600" err="1">
                <a:latin typeface="Consolas"/>
              </a:rPr>
              <a:t>def</a:t>
            </a:r>
            <a:r>
              <a:rPr lang="ru-RU" sz="600">
                <a:latin typeface="Consolas"/>
              </a:rPr>
              <a:t> __</a:t>
            </a:r>
            <a:r>
              <a:rPr lang="ru-RU" sz="600" err="1">
                <a:latin typeface="Consolas"/>
              </a:rPr>
              <a:t>init</a:t>
            </a:r>
            <a:r>
              <a:rPr lang="ru-RU" sz="600">
                <a:latin typeface="Consolas"/>
              </a:rPr>
              <a:t>__(</a:t>
            </a:r>
            <a:r>
              <a:rPr lang="ru-RU" sz="600" err="1">
                <a:latin typeface="Consolas"/>
              </a:rPr>
              <a:t>self</a:t>
            </a:r>
            <a:r>
              <a:rPr lang="ru-RU" sz="600">
                <a:latin typeface="Consolas"/>
              </a:rPr>
              <a:t>, x, y, w, h, </a:t>
            </a:r>
            <a:r>
              <a:rPr lang="ru-RU" sz="600" err="1">
                <a:latin typeface="Consolas"/>
              </a:rPr>
              <a:t>text</a:t>
            </a:r>
            <a:r>
              <a:rPr lang="ru-RU" sz="600">
                <a:latin typeface="Consolas"/>
              </a:rPr>
              <a:t>=''):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self.rect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pygame.Rect</a:t>
            </a:r>
            <a:r>
              <a:rPr lang="ru-RU" sz="600">
                <a:latin typeface="Consolas"/>
              </a:rPr>
              <a:t>(x, y, w, h)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self.color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InputBox.COLOR_INACTIVE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self.text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text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self.txt_surface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InputBox.FONT.render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text</a:t>
            </a:r>
            <a:r>
              <a:rPr lang="ru-RU" sz="600">
                <a:latin typeface="Consolas"/>
              </a:rPr>
              <a:t>, True, </a:t>
            </a:r>
            <a:r>
              <a:rPr lang="ru-RU" sz="600" err="1">
                <a:latin typeface="Consolas"/>
              </a:rPr>
              <a:t>self.color</a:t>
            </a:r>
            <a:r>
              <a:rPr lang="ru-RU" sz="600">
                <a:latin typeface="Consolas"/>
              </a:rPr>
              <a:t>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self.active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False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</a:t>
            </a:r>
            <a:r>
              <a:rPr lang="ru-RU" sz="600" err="1">
                <a:latin typeface="Consolas"/>
              </a:rPr>
              <a:t>def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handle_event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self</a:t>
            </a:r>
            <a:r>
              <a:rPr lang="ru-RU" sz="600">
                <a:latin typeface="Consolas"/>
              </a:rPr>
              <a:t>, </a:t>
            </a:r>
            <a:r>
              <a:rPr lang="ru-RU" sz="600" err="1">
                <a:latin typeface="Consolas"/>
              </a:rPr>
              <a:t>event</a:t>
            </a:r>
            <a:r>
              <a:rPr lang="ru-RU" sz="60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if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event.type</a:t>
            </a:r>
            <a:r>
              <a:rPr lang="ru-RU" sz="600">
                <a:latin typeface="Consolas"/>
              </a:rPr>
              <a:t> == </a:t>
            </a:r>
            <a:r>
              <a:rPr lang="ru-RU" sz="600" err="1">
                <a:latin typeface="Consolas"/>
              </a:rPr>
              <a:t>pygame.MOUSEBUTTONDOWN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</a:t>
            </a:r>
            <a:r>
              <a:rPr lang="ru-RU" sz="600" err="1">
                <a:latin typeface="Consolas"/>
              </a:rPr>
              <a:t>if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self.rect.collidepoint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event.pos</a:t>
            </a:r>
            <a:r>
              <a:rPr lang="ru-RU" sz="60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</a:t>
            </a:r>
            <a:r>
              <a:rPr lang="ru-RU" sz="600" err="1">
                <a:latin typeface="Consolas"/>
              </a:rPr>
              <a:t>self.active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not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self.active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</a:t>
            </a:r>
            <a:r>
              <a:rPr lang="ru-RU" sz="600" err="1">
                <a:latin typeface="Consolas"/>
              </a:rPr>
              <a:t>else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</a:t>
            </a:r>
            <a:r>
              <a:rPr lang="ru-RU" sz="600" err="1">
                <a:latin typeface="Consolas"/>
              </a:rPr>
              <a:t>self.active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False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</a:t>
            </a:r>
            <a:r>
              <a:rPr lang="ru-RU" sz="600" err="1">
                <a:latin typeface="Consolas"/>
              </a:rPr>
              <a:t>self.color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InputBox.COLOR_ACTIVE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if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self.active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else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InputBox.COLOR_INACTIVE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if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event.type</a:t>
            </a:r>
            <a:r>
              <a:rPr lang="ru-RU" sz="600">
                <a:latin typeface="Consolas"/>
              </a:rPr>
              <a:t> == </a:t>
            </a:r>
            <a:r>
              <a:rPr lang="ru-RU" sz="600" err="1">
                <a:latin typeface="Consolas"/>
              </a:rPr>
              <a:t>pygame.KEYDOWN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</a:t>
            </a:r>
            <a:r>
              <a:rPr lang="ru-RU" sz="600" err="1">
                <a:latin typeface="Consolas"/>
              </a:rPr>
              <a:t>if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self.active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</a:t>
            </a:r>
            <a:r>
              <a:rPr lang="ru-RU" sz="600" err="1">
                <a:latin typeface="Consolas"/>
              </a:rPr>
              <a:t>if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event.key</a:t>
            </a:r>
            <a:r>
              <a:rPr lang="ru-RU" sz="600">
                <a:latin typeface="Consolas"/>
              </a:rPr>
              <a:t> == </a:t>
            </a:r>
            <a:r>
              <a:rPr lang="ru-RU" sz="600" err="1">
                <a:latin typeface="Consolas"/>
              </a:rPr>
              <a:t>pygame.K_RETURN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     </a:t>
            </a:r>
            <a:r>
              <a:rPr lang="ru-RU" sz="600" err="1">
                <a:latin typeface="Consolas"/>
              </a:rPr>
              <a:t>print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self.text</a:t>
            </a:r>
            <a:r>
              <a:rPr lang="ru-RU" sz="600">
                <a:latin typeface="Consolas"/>
              </a:rPr>
              <a:t>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     </a:t>
            </a:r>
            <a:r>
              <a:rPr lang="ru-RU" sz="600" err="1">
                <a:latin typeface="Consolas"/>
              </a:rPr>
              <a:t>self.text</a:t>
            </a:r>
            <a:r>
              <a:rPr lang="ru-RU" sz="600">
                <a:latin typeface="Consolas"/>
              </a:rPr>
              <a:t> = ''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</a:t>
            </a:r>
            <a:r>
              <a:rPr lang="ru-RU" sz="600" err="1">
                <a:latin typeface="Consolas"/>
              </a:rPr>
              <a:t>elif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event.key</a:t>
            </a:r>
            <a:r>
              <a:rPr lang="ru-RU" sz="600">
                <a:latin typeface="Consolas"/>
              </a:rPr>
              <a:t> == </a:t>
            </a:r>
            <a:r>
              <a:rPr lang="ru-RU" sz="600" err="1">
                <a:latin typeface="Consolas"/>
              </a:rPr>
              <a:t>pygame.K_BACKSPACE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     </a:t>
            </a:r>
            <a:r>
              <a:rPr lang="ru-RU" sz="600" err="1">
                <a:latin typeface="Consolas"/>
              </a:rPr>
              <a:t>self.text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self.text</a:t>
            </a:r>
            <a:r>
              <a:rPr lang="ru-RU" sz="600">
                <a:latin typeface="Consolas"/>
              </a:rPr>
              <a:t>[:-1]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</a:t>
            </a:r>
            <a:r>
              <a:rPr lang="ru-RU" sz="600" err="1">
                <a:latin typeface="Consolas"/>
              </a:rPr>
              <a:t>else</a:t>
            </a:r>
            <a:r>
              <a:rPr lang="ru-RU" sz="60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     </a:t>
            </a:r>
            <a:r>
              <a:rPr lang="ru-RU" sz="600" err="1">
                <a:latin typeface="Consolas"/>
              </a:rPr>
              <a:t>self.text</a:t>
            </a:r>
            <a:r>
              <a:rPr lang="ru-RU" sz="600">
                <a:latin typeface="Consolas"/>
              </a:rPr>
              <a:t> += </a:t>
            </a:r>
            <a:r>
              <a:rPr lang="ru-RU" sz="600" err="1">
                <a:latin typeface="Consolas"/>
              </a:rPr>
              <a:t>event.unicode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</a:t>
            </a:r>
            <a:r>
              <a:rPr lang="ru-RU" sz="600" err="1">
                <a:latin typeface="Consolas"/>
              </a:rPr>
              <a:t>self.txt_surface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InputBox.FONT.render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self.text</a:t>
            </a:r>
            <a:r>
              <a:rPr lang="ru-RU" sz="600">
                <a:latin typeface="Consolas"/>
              </a:rPr>
              <a:t>, True, </a:t>
            </a:r>
            <a:r>
              <a:rPr lang="ru-RU" sz="600" err="1">
                <a:latin typeface="Consolas"/>
              </a:rPr>
              <a:t>self.color</a:t>
            </a:r>
            <a:r>
              <a:rPr lang="ru-RU" sz="600">
                <a:latin typeface="Consolas"/>
              </a:rPr>
              <a:t>)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</a:t>
            </a:r>
            <a:r>
              <a:rPr lang="ru-RU" sz="600" err="1">
                <a:latin typeface="Consolas"/>
              </a:rPr>
              <a:t>def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update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self</a:t>
            </a:r>
            <a:r>
              <a:rPr lang="ru-RU" sz="60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width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max</a:t>
            </a:r>
            <a:r>
              <a:rPr lang="ru-RU" sz="600">
                <a:latin typeface="Consolas"/>
              </a:rPr>
              <a:t>(200, </a:t>
            </a:r>
            <a:r>
              <a:rPr lang="ru-RU" sz="600" err="1">
                <a:latin typeface="Consolas"/>
              </a:rPr>
              <a:t>self.txt_surface.get_width</a:t>
            </a:r>
            <a:r>
              <a:rPr lang="ru-RU" sz="600">
                <a:latin typeface="Consolas"/>
              </a:rPr>
              <a:t>()+10)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self.rect.w</a:t>
            </a:r>
            <a:r>
              <a:rPr lang="ru-RU" sz="600">
                <a:latin typeface="Consolas"/>
              </a:rPr>
              <a:t> = </a:t>
            </a:r>
            <a:r>
              <a:rPr lang="ru-RU" sz="600" err="1">
                <a:latin typeface="Consolas"/>
              </a:rPr>
              <a:t>width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</a:t>
            </a:r>
            <a:r>
              <a:rPr lang="ru-RU" sz="600" err="1">
                <a:latin typeface="Consolas"/>
              </a:rPr>
              <a:t>def</a:t>
            </a:r>
            <a:r>
              <a:rPr lang="ru-RU" sz="600">
                <a:latin typeface="Consolas"/>
              </a:rPr>
              <a:t> </a:t>
            </a:r>
            <a:r>
              <a:rPr lang="ru-RU" sz="600" err="1">
                <a:latin typeface="Consolas"/>
              </a:rPr>
              <a:t>draw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self</a:t>
            </a:r>
            <a:r>
              <a:rPr lang="ru-RU" sz="600">
                <a:latin typeface="Consolas"/>
              </a:rPr>
              <a:t>, </a:t>
            </a:r>
            <a:r>
              <a:rPr lang="ru-RU" sz="600" err="1">
                <a:latin typeface="Consolas"/>
              </a:rPr>
              <a:t>screen</a:t>
            </a:r>
            <a:r>
              <a:rPr lang="ru-RU" sz="60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screen.blit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self.txt_surface</a:t>
            </a:r>
            <a:r>
              <a:rPr lang="ru-RU" sz="600">
                <a:latin typeface="Consolas"/>
              </a:rPr>
              <a:t>, (self.rect.x+5, self.rect.y+5))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</a:t>
            </a:r>
            <a:r>
              <a:rPr lang="ru-RU" sz="600" err="1">
                <a:latin typeface="Consolas"/>
              </a:rPr>
              <a:t>pygame.draw.rect</a:t>
            </a:r>
            <a:r>
              <a:rPr lang="ru-RU" sz="600">
                <a:latin typeface="Consolas"/>
              </a:rPr>
              <a:t>(</a:t>
            </a:r>
            <a:r>
              <a:rPr lang="ru-RU" sz="600" err="1">
                <a:latin typeface="Consolas"/>
              </a:rPr>
              <a:t>screen</a:t>
            </a:r>
            <a:r>
              <a:rPr lang="ru-RU" sz="600">
                <a:latin typeface="Consolas"/>
              </a:rPr>
              <a:t>, </a:t>
            </a:r>
            <a:r>
              <a:rPr lang="ru-RU" sz="600" err="1">
                <a:latin typeface="Consolas"/>
              </a:rPr>
              <a:t>self.color</a:t>
            </a:r>
            <a:r>
              <a:rPr lang="ru-RU" sz="600">
                <a:latin typeface="Consolas"/>
              </a:rPr>
              <a:t>, </a:t>
            </a:r>
            <a:r>
              <a:rPr lang="ru-RU" sz="600" err="1">
                <a:latin typeface="Consolas"/>
              </a:rPr>
              <a:t>self.rect</a:t>
            </a:r>
            <a:r>
              <a:rPr lang="ru-RU" sz="600">
                <a:latin typeface="Consolas"/>
              </a:rPr>
              <a:t>, 2)</a:t>
            </a:r>
            <a:endParaRPr lang="ru-RU" sz="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479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E09E5-0A31-E69C-968E-72271E05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  <a:cs typeface="Calibri Light"/>
              </a:rPr>
              <a:t>start_screen (функция стартового экрана)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5676B-9940-F6D0-29D2-D0CC6EB9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600">
                <a:latin typeface="Consolas"/>
                <a:cs typeface="Calibri" panose="020F0502020204030204"/>
              </a:rPr>
              <a:t>def start_screen():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config_file = open("data/config.txt", "r", encoding="utf-8").readlines()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screen = pygame.display.set_mode(eval(config_file[0]))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pygame.display.set_caption("Не придумаль :(")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screen_size = screen.get_size()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pygame.mouse.set_visible(False)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cursor_im = pygame.transform.scale(pygame.image.load("data/sprites/cursor_0.png").convert_alpha(), (64, 64))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user_name = InputBox(0, 0, 500, 50, "User_Name")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c_pos = (0, 0)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button = Button(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screen, 100, 100, 300, 150, text='Играть',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fontSize=50, margin=20,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inactiveColour=(0, 128, 0),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pressedColour=(0, 255, 0), radius=20,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onClick=lambda: main(screen, user_name.text, cursor_im)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running = True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while running: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events = pygame.event.get()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keys = pygame.key.get_pressed()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for event in events: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     if event.type == pygame.QUIT or (event.type == pygame.KEYDOWN and event.key == pygame.K_ESCAPE):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         running = False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     elif event.type == pygame.KEYDOWN and event.key == pygame.K_RETURN: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         main(screen, user_name.text, cursor_im)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     if event.type == pygame.MOUSEMOTION: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         c_pos = event.pos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     user_name.handle_event(event)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user_name.update()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user_name.rect.center = (screen_size[0] / 2, screen_size[1] / 2)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button.setX(screen_size[0] / 2 - button.getWidth() / 2)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button.setY(screen_size[1] / 2 - button.getHeight() / 2 + 150)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screen.fill((0, 0, 0))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pygame_widgets.update(events)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user_name.draw(screen)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screen.blit(cursor_im, c_pos)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     pygame.display.flip()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>
                <a:latin typeface="Consolas"/>
                <a:cs typeface="Calibri" panose="020F0502020204030204"/>
              </a:rPr>
              <a:t>    pygame.quit()</a:t>
            </a:r>
            <a:endParaRPr lang="ru-RU" sz="600"/>
          </a:p>
        </p:txBody>
      </p:sp>
    </p:spTree>
    <p:extLst>
      <p:ext uri="{BB962C8B-B14F-4D97-AF65-F5344CB8AC3E}">
        <p14:creationId xmlns:p14="http://schemas.microsoft.com/office/powerpoint/2010/main" val="318365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2907-C526-5097-6176-2AC8057D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err="1">
                <a:solidFill>
                  <a:schemeClr val="bg1"/>
                </a:solidFill>
                <a:cs typeface="Calibri Light"/>
              </a:rPr>
              <a:t>main</a:t>
            </a:r>
            <a:r>
              <a:rPr lang="ru-RU" sz="4000">
                <a:solidFill>
                  <a:schemeClr val="bg1"/>
                </a:solidFill>
                <a:cs typeface="Calibri Light"/>
              </a:rPr>
              <a:t> (функция собственно самой игры)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1348C-1DCC-54D8-7126-E80B328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4949665" cy="395961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ru-RU" sz="2400" err="1">
                <a:latin typeface="Consolas"/>
                <a:cs typeface="Calibri" panose="020F0502020204030204"/>
              </a:rPr>
              <a:t>def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main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screen</a:t>
            </a:r>
            <a:r>
              <a:rPr lang="ru-RU" sz="2400">
                <a:latin typeface="Consolas"/>
                <a:cs typeface="Calibri" panose="020F0502020204030204"/>
              </a:rPr>
              <a:t>, </a:t>
            </a:r>
            <a:r>
              <a:rPr lang="ru-RU" sz="2400" err="1">
                <a:latin typeface="Consolas"/>
                <a:cs typeface="Calibri" panose="020F0502020204030204"/>
              </a:rPr>
              <a:t>name</a:t>
            </a:r>
            <a:r>
              <a:rPr lang="ru-RU" sz="2400">
                <a:latin typeface="Consolas"/>
                <a:cs typeface="Calibri" panose="020F0502020204030204"/>
              </a:rPr>
              <a:t>, </a:t>
            </a:r>
            <a:r>
              <a:rPr lang="ru-RU" sz="2400" err="1">
                <a:latin typeface="Consolas"/>
                <a:cs typeface="Calibri" panose="020F0502020204030204"/>
              </a:rPr>
              <a:t>cursor</a:t>
            </a:r>
            <a:r>
              <a:rPr lang="ru-RU" sz="2400">
                <a:latin typeface="Consolas"/>
                <a:cs typeface="Calibri" panose="020F0502020204030204"/>
              </a:rPr>
              <a:t>):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c_pos</a:t>
            </a:r>
            <a:r>
              <a:rPr lang="ru-RU" sz="2400">
                <a:latin typeface="Consolas"/>
                <a:cs typeface="Calibri" panose="020F0502020204030204"/>
              </a:rPr>
              <a:t> = (0, 0)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try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save_file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open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f"saves</a:t>
            </a:r>
            <a:r>
              <a:rPr lang="ru-RU" sz="2400">
                <a:latin typeface="Consolas"/>
                <a:cs typeface="Calibri" panose="020F0502020204030204"/>
              </a:rPr>
              <a:t>/{</a:t>
            </a:r>
            <a:r>
              <a:rPr lang="ru-RU" sz="2400" err="1">
                <a:latin typeface="Consolas"/>
                <a:cs typeface="Calibri" panose="020F0502020204030204"/>
              </a:rPr>
              <a:t>name</a:t>
            </a:r>
            <a:r>
              <a:rPr lang="ru-RU" sz="2400">
                <a:latin typeface="Consolas"/>
                <a:cs typeface="Calibri" panose="020F0502020204030204"/>
              </a:rPr>
              <a:t>}_sav.txt", "r", </a:t>
            </a:r>
            <a:r>
              <a:rPr lang="ru-RU" sz="2400" err="1">
                <a:latin typeface="Consolas"/>
                <a:cs typeface="Calibri" panose="020F0502020204030204"/>
              </a:rPr>
              <a:t>encoding</a:t>
            </a:r>
            <a:r>
              <a:rPr lang="ru-RU" sz="2400">
                <a:latin typeface="Consolas"/>
                <a:cs typeface="Calibri" panose="020F0502020204030204"/>
              </a:rPr>
              <a:t>="utf-8").</a:t>
            </a:r>
            <a:r>
              <a:rPr lang="ru-RU" sz="2400" err="1">
                <a:latin typeface="Consolas"/>
                <a:cs typeface="Calibri" panose="020F0502020204030204"/>
              </a:rPr>
              <a:t>readlines</a:t>
            </a:r>
            <a:r>
              <a:rPr lang="ru-RU" sz="2400">
                <a:latin typeface="Consolas"/>
                <a:cs typeface="Calibri" panose="020F0502020204030204"/>
              </a:rPr>
              <a:t>()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except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Exception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as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error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print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error</a:t>
            </a:r>
            <a:r>
              <a:rPr lang="ru-RU" sz="2400">
                <a:latin typeface="Consolas"/>
                <a:cs typeface="Calibri" panose="020F0502020204030204"/>
              </a:rPr>
              <a:t>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if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not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os.path.exists</a:t>
            </a:r>
            <a:r>
              <a:rPr lang="ru-RU" sz="2400">
                <a:latin typeface="Consolas"/>
                <a:cs typeface="Calibri" panose="020F0502020204030204"/>
              </a:rPr>
              <a:t>("</a:t>
            </a:r>
            <a:r>
              <a:rPr lang="ru-RU" sz="2400" err="1">
                <a:latin typeface="Consolas"/>
                <a:cs typeface="Calibri" panose="020F0502020204030204"/>
              </a:rPr>
              <a:t>saves</a:t>
            </a:r>
            <a:r>
              <a:rPr lang="ru-RU" sz="2400">
                <a:latin typeface="Consolas"/>
                <a:cs typeface="Calibri" panose="020F0502020204030204"/>
              </a:rPr>
              <a:t>"):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os.mkdir</a:t>
            </a:r>
            <a:r>
              <a:rPr lang="ru-RU" sz="2400">
                <a:latin typeface="Consolas"/>
                <a:cs typeface="Calibri" panose="020F0502020204030204"/>
              </a:rPr>
              <a:t>("</a:t>
            </a:r>
            <a:r>
              <a:rPr lang="ru-RU" sz="2400" err="1">
                <a:latin typeface="Consolas"/>
                <a:cs typeface="Calibri" panose="020F0502020204030204"/>
              </a:rPr>
              <a:t>saves</a:t>
            </a:r>
            <a:r>
              <a:rPr lang="ru-RU" sz="2400">
                <a:latin typeface="Consolas"/>
                <a:cs typeface="Calibri" panose="020F0502020204030204"/>
              </a:rPr>
              <a:t>")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save_file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None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screen.get_size</a:t>
            </a:r>
            <a:r>
              <a:rPr lang="ru-RU" sz="2400">
                <a:latin typeface="Consolas"/>
                <a:cs typeface="Calibri" panose="020F0502020204030204"/>
              </a:rPr>
              <a:t>()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player_sprites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pygame.sprite.Group</a:t>
            </a:r>
            <a:r>
              <a:rPr lang="ru-RU" sz="2400">
                <a:latin typeface="Consolas"/>
                <a:cs typeface="Calibri" panose="020F0502020204030204"/>
              </a:rPr>
              <a:t>()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target_sprites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pygame.sprite.Group</a:t>
            </a:r>
            <a:r>
              <a:rPr lang="ru-RU" sz="2400">
                <a:latin typeface="Consolas"/>
                <a:cs typeface="Calibri" panose="020F0502020204030204"/>
              </a:rPr>
              <a:t>()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tile_size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min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) / 10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screen_cap_x</a:t>
            </a:r>
            <a:r>
              <a:rPr lang="ru-RU" sz="2400">
                <a:latin typeface="Consolas"/>
                <a:cs typeface="Calibri" panose="020F0502020204030204"/>
              </a:rPr>
              <a:t> = (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[0] - </a:t>
            </a:r>
            <a:r>
              <a:rPr lang="ru-RU" sz="2400" err="1">
                <a:latin typeface="Consolas"/>
                <a:cs typeface="Calibri" panose="020F0502020204030204"/>
              </a:rPr>
              <a:t>tile_size</a:t>
            </a:r>
            <a:r>
              <a:rPr lang="ru-RU" sz="2400">
                <a:latin typeface="Consolas"/>
                <a:cs typeface="Calibri" panose="020F0502020204030204"/>
              </a:rPr>
              <a:t> * 10) / 2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screen_cap_y</a:t>
            </a:r>
            <a:r>
              <a:rPr lang="ru-RU" sz="2400">
                <a:latin typeface="Consolas"/>
                <a:cs typeface="Calibri" panose="020F0502020204030204"/>
              </a:rPr>
              <a:t> = (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[1] - </a:t>
            </a:r>
            <a:r>
              <a:rPr lang="ru-RU" sz="2400" err="1">
                <a:latin typeface="Consolas"/>
                <a:cs typeface="Calibri" panose="020F0502020204030204"/>
              </a:rPr>
              <a:t>tile_size</a:t>
            </a:r>
            <a:r>
              <a:rPr lang="ru-RU" sz="2400">
                <a:latin typeface="Consolas"/>
                <a:cs typeface="Calibri" panose="020F0502020204030204"/>
              </a:rPr>
              <a:t> * 10) / 2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screen_cap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screen_cap_x</a:t>
            </a:r>
            <a:r>
              <a:rPr lang="ru-RU" sz="2400">
                <a:latin typeface="Consolas"/>
                <a:cs typeface="Calibri" panose="020F0502020204030204"/>
              </a:rPr>
              <a:t>, </a:t>
            </a:r>
            <a:r>
              <a:rPr lang="ru-RU" sz="2400" err="1">
                <a:latin typeface="Consolas"/>
                <a:cs typeface="Calibri" panose="020F0502020204030204"/>
              </a:rPr>
              <a:t>screen_cap_y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if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save_file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is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None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ball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Ball</a:t>
            </a:r>
            <a:r>
              <a:rPr lang="ru-RU" sz="2400">
                <a:latin typeface="Consolas"/>
                <a:cs typeface="Calibri" panose="020F0502020204030204"/>
              </a:rPr>
              <a:t>([1, 5], [1, 9.8], </a:t>
            </a:r>
            <a:r>
              <a:rPr lang="ru-RU" sz="2400" err="1">
                <a:latin typeface="Consolas"/>
                <a:cs typeface="Calibri" panose="020F0502020204030204"/>
              </a:rPr>
              <a:t>player_sprites</a:t>
            </a:r>
            <a:r>
              <a:rPr lang="ru-RU" sz="2400">
                <a:latin typeface="Consolas"/>
                <a:cs typeface="Calibri" panose="020F0502020204030204"/>
              </a:rPr>
              <a:t>, 0, 10, </a:t>
            </a:r>
            <a:r>
              <a:rPr lang="ru-RU" sz="2400" err="1">
                <a:latin typeface="Consolas"/>
                <a:cs typeface="Calibri" panose="020F0502020204030204"/>
              </a:rPr>
              <a:t>tile_size</a:t>
            </a:r>
            <a:r>
              <a:rPr lang="ru-RU" sz="2400">
                <a:latin typeface="Consolas"/>
                <a:cs typeface="Calibri" panose="020F0502020204030204"/>
              </a:rPr>
              <a:t>, 0)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else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ball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Ball</a:t>
            </a:r>
            <a:r>
              <a:rPr lang="ru-RU" sz="2400">
                <a:latin typeface="Consolas"/>
                <a:cs typeface="Calibri" panose="020F0502020204030204"/>
              </a:rPr>
              <a:t>([1, 5],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     [1, 9.8],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player_sprites</a:t>
            </a:r>
            <a:r>
              <a:rPr lang="ru-RU" sz="2400">
                <a:latin typeface="Consolas"/>
                <a:cs typeface="Calibri" panose="020F0502020204030204"/>
              </a:rPr>
              <a:t>,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int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save_file</a:t>
            </a:r>
            <a:r>
              <a:rPr lang="ru-RU" sz="2400">
                <a:latin typeface="Consolas"/>
                <a:cs typeface="Calibri" panose="020F0502020204030204"/>
              </a:rPr>
              <a:t>[0]),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int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save_file</a:t>
            </a:r>
            <a:r>
              <a:rPr lang="ru-RU" sz="2400">
                <a:latin typeface="Consolas"/>
                <a:cs typeface="Calibri" panose="020F0502020204030204"/>
              </a:rPr>
              <a:t>[1]),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tile_size</a:t>
            </a:r>
            <a:r>
              <a:rPr lang="ru-RU" sz="2400">
                <a:latin typeface="Consolas"/>
                <a:cs typeface="Calibri" panose="020F0502020204030204"/>
              </a:rPr>
              <a:t>,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int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save_file</a:t>
            </a:r>
            <a:r>
              <a:rPr lang="ru-RU" sz="2400">
                <a:latin typeface="Consolas"/>
                <a:cs typeface="Calibri" panose="020F0502020204030204"/>
              </a:rPr>
              <a:t>[2]))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target</a:t>
            </a:r>
            <a:r>
              <a:rPr lang="ru-RU" sz="2400">
                <a:latin typeface="Consolas"/>
                <a:cs typeface="Calibri" panose="020F0502020204030204"/>
              </a:rPr>
              <a:t> = Target([9, 5], </a:t>
            </a:r>
            <a:r>
              <a:rPr lang="ru-RU" sz="2400" err="1">
                <a:latin typeface="Consolas"/>
                <a:cs typeface="Calibri" panose="020F0502020204030204"/>
              </a:rPr>
              <a:t>tile_size</a:t>
            </a:r>
            <a:r>
              <a:rPr lang="ru-RU" sz="2400">
                <a:latin typeface="Consolas"/>
                <a:cs typeface="Calibri" panose="020F0502020204030204"/>
              </a:rPr>
              <a:t>, </a:t>
            </a:r>
            <a:r>
              <a:rPr lang="ru-RU" sz="2400" err="1">
                <a:latin typeface="Consolas"/>
                <a:cs typeface="Calibri" panose="020F0502020204030204"/>
              </a:rPr>
              <a:t>target_sprites</a:t>
            </a:r>
            <a:r>
              <a:rPr lang="ru-RU" sz="2400">
                <a:latin typeface="Consolas"/>
                <a:cs typeface="Calibri" panose="020F0502020204030204"/>
              </a:rPr>
              <a:t>, 1, </a:t>
            </a:r>
            <a:r>
              <a:rPr lang="ru-RU" sz="2400" err="1">
                <a:latin typeface="Consolas"/>
                <a:cs typeface="Calibri" panose="020F0502020204030204"/>
              </a:rPr>
              <a:t>ball</a:t>
            </a:r>
            <a:r>
              <a:rPr lang="ru-RU" sz="2400">
                <a:latin typeface="Consolas"/>
                <a:cs typeface="Calibri" panose="020F0502020204030204"/>
              </a:rPr>
              <a:t>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clock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pygame.time.Clock</a:t>
            </a:r>
            <a:r>
              <a:rPr lang="ru-RU" sz="2400">
                <a:latin typeface="Consolas"/>
                <a:cs typeface="Calibri" panose="020F0502020204030204"/>
              </a:rPr>
              <a:t>()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font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pygame.font.Font</a:t>
            </a:r>
            <a:r>
              <a:rPr lang="ru-RU" sz="2400">
                <a:latin typeface="Consolas"/>
                <a:cs typeface="Calibri" panose="020F0502020204030204"/>
              </a:rPr>
              <a:t>("</a:t>
            </a:r>
            <a:r>
              <a:rPr lang="ru-RU" sz="2400" err="1">
                <a:latin typeface="Consolas"/>
                <a:cs typeface="Calibri" panose="020F0502020204030204"/>
              </a:rPr>
              <a:t>data</a:t>
            </a:r>
            <a:r>
              <a:rPr lang="ru-RU" sz="2400">
                <a:latin typeface="Consolas"/>
                <a:cs typeface="Calibri" panose="020F0502020204030204"/>
              </a:rPr>
              <a:t>/</a:t>
            </a:r>
            <a:r>
              <a:rPr lang="ru-RU" sz="2400" err="1">
                <a:latin typeface="Consolas"/>
                <a:cs typeface="Calibri" panose="020F0502020204030204"/>
              </a:rPr>
              <a:t>font</a:t>
            </a:r>
            <a:r>
              <a:rPr lang="ru-RU" sz="2400">
                <a:latin typeface="Consolas"/>
                <a:cs typeface="Calibri" panose="020F0502020204030204"/>
              </a:rPr>
              <a:t>/Undertale-Battle-Font.ttf", 35)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bg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pygame.image.load</a:t>
            </a:r>
            <a:r>
              <a:rPr lang="ru-RU" sz="2400">
                <a:latin typeface="Consolas"/>
                <a:cs typeface="Calibri" panose="020F0502020204030204"/>
              </a:rPr>
              <a:t>("</a:t>
            </a:r>
            <a:r>
              <a:rPr lang="ru-RU" sz="2400" err="1">
                <a:latin typeface="Consolas"/>
                <a:cs typeface="Calibri" panose="020F0502020204030204"/>
              </a:rPr>
              <a:t>data</a:t>
            </a:r>
            <a:r>
              <a:rPr lang="ru-RU" sz="2400">
                <a:latin typeface="Consolas"/>
                <a:cs typeface="Calibri" panose="020F0502020204030204"/>
              </a:rPr>
              <a:t>/</a:t>
            </a:r>
            <a:r>
              <a:rPr lang="ru-RU" sz="2400" err="1">
                <a:latin typeface="Consolas"/>
                <a:cs typeface="Calibri" panose="020F0502020204030204"/>
              </a:rPr>
              <a:t>sprites</a:t>
            </a:r>
            <a:r>
              <a:rPr lang="ru-RU" sz="2400">
                <a:latin typeface="Consolas"/>
                <a:cs typeface="Calibri" panose="020F0502020204030204"/>
              </a:rPr>
              <a:t>/BG.png")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bg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pygame.transform.scale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bg</a:t>
            </a:r>
            <a:r>
              <a:rPr lang="ru-RU" sz="2400">
                <a:latin typeface="Consolas"/>
                <a:cs typeface="Calibri" panose="020F0502020204030204"/>
              </a:rPr>
              <a:t>, (</a:t>
            </a:r>
            <a:r>
              <a:rPr lang="ru-RU" sz="2400" err="1">
                <a:latin typeface="Consolas"/>
                <a:cs typeface="Calibri" panose="020F0502020204030204"/>
              </a:rPr>
              <a:t>min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), </a:t>
            </a:r>
            <a:r>
              <a:rPr lang="ru-RU" sz="2400" err="1">
                <a:latin typeface="Consolas"/>
                <a:cs typeface="Calibri" panose="020F0502020204030204"/>
              </a:rPr>
              <a:t>min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)))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bg1 = </a:t>
            </a:r>
            <a:r>
              <a:rPr lang="ru-RU" sz="2400" err="1">
                <a:latin typeface="Consolas"/>
                <a:cs typeface="Calibri" panose="020F0502020204030204"/>
              </a:rPr>
              <a:t>pygame.image.load</a:t>
            </a:r>
            <a:r>
              <a:rPr lang="ru-RU" sz="2400">
                <a:latin typeface="Consolas"/>
                <a:cs typeface="Calibri" panose="020F0502020204030204"/>
              </a:rPr>
              <a:t>("</a:t>
            </a:r>
            <a:r>
              <a:rPr lang="ru-RU" sz="2400" err="1">
                <a:latin typeface="Consolas"/>
                <a:cs typeface="Calibri" panose="020F0502020204030204"/>
              </a:rPr>
              <a:t>data</a:t>
            </a:r>
            <a:r>
              <a:rPr lang="ru-RU" sz="2400">
                <a:latin typeface="Consolas"/>
                <a:cs typeface="Calibri" panose="020F0502020204030204"/>
              </a:rPr>
              <a:t>/</a:t>
            </a:r>
            <a:r>
              <a:rPr lang="ru-RU" sz="2400" err="1">
                <a:latin typeface="Consolas"/>
                <a:cs typeface="Calibri" panose="020F0502020204030204"/>
              </a:rPr>
              <a:t>sprites</a:t>
            </a:r>
            <a:r>
              <a:rPr lang="ru-RU" sz="2400">
                <a:latin typeface="Consolas"/>
                <a:cs typeface="Calibri" panose="020F0502020204030204"/>
              </a:rPr>
              <a:t>/BG_1.png")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bg1 = </a:t>
            </a:r>
            <a:r>
              <a:rPr lang="ru-RU" sz="2400" err="1">
                <a:latin typeface="Consolas"/>
                <a:cs typeface="Calibri" panose="020F0502020204030204"/>
              </a:rPr>
              <a:t>pygame.transform.scale</a:t>
            </a:r>
            <a:r>
              <a:rPr lang="ru-RU" sz="2400">
                <a:latin typeface="Consolas"/>
                <a:cs typeface="Calibri" panose="020F0502020204030204"/>
              </a:rPr>
              <a:t>(bg1, (</a:t>
            </a:r>
            <a:r>
              <a:rPr lang="ru-RU" sz="2400" err="1">
                <a:latin typeface="Consolas"/>
                <a:cs typeface="Calibri" panose="020F0502020204030204"/>
              </a:rPr>
              <a:t>min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), </a:t>
            </a:r>
            <a:r>
              <a:rPr lang="ru-RU" sz="2400" err="1">
                <a:latin typeface="Consolas"/>
                <a:cs typeface="Calibri" panose="020F0502020204030204"/>
              </a:rPr>
              <a:t>min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screen_size</a:t>
            </a:r>
            <a:r>
              <a:rPr lang="ru-RU" sz="2400">
                <a:latin typeface="Consolas"/>
                <a:cs typeface="Calibri" panose="020F0502020204030204"/>
              </a:rPr>
              <a:t>)))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exiting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False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running</a:t>
            </a:r>
            <a:r>
              <a:rPr lang="ru-RU" sz="2400">
                <a:latin typeface="Consolas"/>
                <a:cs typeface="Calibri" panose="020F0502020204030204"/>
              </a:rPr>
              <a:t> = True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game_over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False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 </a:t>
            </a:r>
            <a:r>
              <a:rPr lang="ru-RU" sz="2400" err="1">
                <a:latin typeface="Consolas"/>
                <a:cs typeface="Calibri" panose="020F0502020204030204"/>
              </a:rPr>
              <a:t>while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running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frame_speed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clock.tick</a:t>
            </a:r>
            <a:r>
              <a:rPr lang="ru-RU" sz="2400">
                <a:latin typeface="Consolas"/>
                <a:cs typeface="Calibri" panose="020F0502020204030204"/>
              </a:rPr>
              <a:t>() / 1000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events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pygame.event.get</a:t>
            </a:r>
            <a:r>
              <a:rPr lang="ru-RU" sz="2400">
                <a:latin typeface="Consolas"/>
                <a:cs typeface="Calibri" panose="020F0502020204030204"/>
              </a:rPr>
              <a:t>()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keys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pygame.key.get_pressed</a:t>
            </a:r>
            <a:r>
              <a:rPr lang="ru-RU" sz="2400">
                <a:latin typeface="Consolas"/>
                <a:cs typeface="Calibri" panose="020F0502020204030204"/>
              </a:rPr>
              <a:t>()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for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event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in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events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if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event.type</a:t>
            </a:r>
            <a:r>
              <a:rPr lang="ru-RU" sz="2400">
                <a:latin typeface="Consolas"/>
                <a:cs typeface="Calibri" panose="020F0502020204030204"/>
              </a:rPr>
              <a:t> == </a:t>
            </a:r>
            <a:r>
              <a:rPr lang="ru-RU" sz="2400" err="1">
                <a:latin typeface="Consolas"/>
                <a:cs typeface="Calibri" panose="020F0502020204030204"/>
              </a:rPr>
              <a:t>pygame.QUIT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exiting</a:t>
            </a:r>
            <a:r>
              <a:rPr lang="ru-RU" sz="2400">
                <a:latin typeface="Consolas"/>
                <a:cs typeface="Calibri" panose="020F0502020204030204"/>
              </a:rPr>
              <a:t> = True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running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False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if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event.type</a:t>
            </a:r>
            <a:r>
              <a:rPr lang="ru-RU" sz="2400">
                <a:latin typeface="Consolas"/>
                <a:cs typeface="Calibri" panose="020F0502020204030204"/>
              </a:rPr>
              <a:t> == </a:t>
            </a:r>
            <a:r>
              <a:rPr lang="ru-RU" sz="2400" err="1">
                <a:latin typeface="Consolas"/>
                <a:cs typeface="Calibri" panose="020F0502020204030204"/>
              </a:rPr>
              <a:t>pygame.MOUSEMOTION</a:t>
            </a:r>
            <a:r>
              <a:rPr lang="ru-RU" sz="2400">
                <a:latin typeface="Consolas"/>
                <a:cs typeface="Calibri" panose="020F0502020204030204"/>
              </a:rPr>
              <a:t>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c_pos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event.pos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if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keys</a:t>
            </a:r>
            <a:r>
              <a:rPr lang="ru-RU" sz="2400">
                <a:latin typeface="Consolas"/>
                <a:cs typeface="Calibri" panose="020F0502020204030204"/>
              </a:rPr>
              <a:t>[</a:t>
            </a:r>
            <a:r>
              <a:rPr lang="ru-RU" sz="2400" err="1">
                <a:latin typeface="Consolas"/>
                <a:cs typeface="Calibri" panose="020F0502020204030204"/>
              </a:rPr>
              <a:t>pygame.K_ESCAPE</a:t>
            </a:r>
            <a:r>
              <a:rPr lang="ru-RU" sz="2400">
                <a:latin typeface="Consolas"/>
                <a:cs typeface="Calibri" panose="020F0502020204030204"/>
              </a:rPr>
              <a:t>]: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running</a:t>
            </a:r>
            <a:r>
              <a:rPr lang="ru-RU" sz="2400">
                <a:latin typeface="Consolas"/>
                <a:cs typeface="Calibri" panose="020F0502020204030204"/>
              </a:rPr>
              <a:t> = </a:t>
            </a:r>
            <a:r>
              <a:rPr lang="ru-RU" sz="2400" err="1">
                <a:latin typeface="Consolas"/>
                <a:cs typeface="Calibri" panose="020F0502020204030204"/>
              </a:rPr>
              <a:t>False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if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keys</a:t>
            </a:r>
            <a:r>
              <a:rPr lang="ru-RU" sz="2400">
                <a:latin typeface="Consolas"/>
                <a:cs typeface="Calibri" panose="020F0502020204030204"/>
              </a:rPr>
              <a:t>[</a:t>
            </a:r>
            <a:r>
              <a:rPr lang="ru-RU" sz="2400" err="1">
                <a:latin typeface="Consolas"/>
                <a:cs typeface="Calibri" panose="020F0502020204030204"/>
              </a:rPr>
              <a:t>pygame.K_r</a:t>
            </a:r>
            <a:r>
              <a:rPr lang="ru-RU" sz="2400">
                <a:latin typeface="Consolas"/>
                <a:cs typeface="Calibri" panose="020F0502020204030204"/>
              </a:rPr>
              <a:t>]: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main</a:t>
            </a:r>
            <a:r>
              <a:rPr lang="ru-RU" sz="2400">
                <a:latin typeface="Consolas"/>
                <a:cs typeface="Calibri" panose="020F0502020204030204"/>
              </a:rPr>
              <a:t>(</a:t>
            </a:r>
            <a:r>
              <a:rPr lang="ru-RU" sz="2400" err="1">
                <a:latin typeface="Consolas"/>
                <a:cs typeface="Calibri" panose="020F0502020204030204"/>
              </a:rPr>
              <a:t>screen</a:t>
            </a:r>
            <a:r>
              <a:rPr lang="ru-RU" sz="2400">
                <a:latin typeface="Consolas"/>
                <a:cs typeface="Calibri" panose="020F0502020204030204"/>
              </a:rPr>
              <a:t>, </a:t>
            </a:r>
            <a:r>
              <a:rPr lang="ru-RU" sz="2400" err="1">
                <a:latin typeface="Consolas"/>
                <a:cs typeface="Calibri" panose="020F0502020204030204"/>
              </a:rPr>
              <a:t>name</a:t>
            </a:r>
            <a:r>
              <a:rPr lang="ru-RU" sz="2400">
                <a:latin typeface="Consolas"/>
                <a:cs typeface="Calibri" panose="020F0502020204030204"/>
              </a:rPr>
              <a:t>, </a:t>
            </a:r>
            <a:r>
              <a:rPr lang="ru-RU" sz="2400" err="1">
                <a:latin typeface="Consolas"/>
                <a:cs typeface="Calibri" panose="020F0502020204030204"/>
              </a:rPr>
              <a:t>cursor</a:t>
            </a:r>
            <a:r>
              <a:rPr lang="ru-RU" sz="2400">
                <a:latin typeface="Consolas"/>
                <a:cs typeface="Calibri" panose="020F0502020204030204"/>
              </a:rPr>
              <a:t>)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if</a:t>
            </a:r>
            <a:r>
              <a:rPr lang="ru-RU" sz="2400">
                <a:latin typeface="Consolas"/>
                <a:cs typeface="Calibri" panose="020F0502020204030204"/>
              </a:rPr>
              <a:t> </a:t>
            </a:r>
            <a:r>
              <a:rPr lang="ru-RU" sz="2400" err="1">
                <a:latin typeface="Consolas"/>
                <a:cs typeface="Calibri" panose="020F0502020204030204"/>
              </a:rPr>
              <a:t>ball.balls</a:t>
            </a:r>
            <a:r>
              <a:rPr lang="ru-RU" sz="2400">
                <a:latin typeface="Consolas"/>
                <a:cs typeface="Calibri" panose="020F0502020204030204"/>
              </a:rPr>
              <a:t> &lt;= 0: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     </a:t>
            </a:r>
            <a:r>
              <a:rPr lang="ru-RU" sz="2400" err="1">
                <a:latin typeface="Consolas"/>
                <a:cs typeface="Calibri" panose="020F0502020204030204"/>
              </a:rPr>
              <a:t>game_over</a:t>
            </a:r>
            <a:r>
              <a:rPr lang="ru-RU" sz="2400">
                <a:latin typeface="Consolas"/>
                <a:cs typeface="Calibri" panose="020F0502020204030204"/>
              </a:rPr>
              <a:t> = True</a:t>
            </a:r>
            <a:br>
              <a:rPr lang="ru-RU" sz="2400">
                <a:latin typeface="Consolas"/>
                <a:cs typeface="Calibri" panose="020F0502020204030204"/>
              </a:rPr>
            </a:br>
            <a:r>
              <a:rPr lang="ru-RU" sz="2400">
                <a:latin typeface="Consolas"/>
                <a:cs typeface="Calibri" panose="020F0502020204030204"/>
              </a:rPr>
              <a:t>        </a:t>
            </a:r>
            <a:r>
              <a:rPr lang="ru-RU" sz="2400" err="1">
                <a:latin typeface="Consolas"/>
                <a:cs typeface="Calibri" panose="020F0502020204030204"/>
              </a:rPr>
              <a:t>screen.fill</a:t>
            </a:r>
            <a:r>
              <a:rPr lang="ru-RU" sz="2400">
                <a:latin typeface="Consolas"/>
                <a:cs typeface="Calibri" panose="020F0502020204030204"/>
              </a:rPr>
              <a:t>((0, 0, 0))</a:t>
            </a:r>
            <a:br>
              <a:rPr lang="ru-RU" sz="2400">
                <a:latin typeface="Consolas"/>
                <a:cs typeface="Calibri" panose="020F0502020204030204"/>
              </a:rPr>
            </a:br>
            <a:endParaRPr lang="ru-RU" sz="2400">
              <a:latin typeface="Consolas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C686B-4377-6F13-A7E1-BAA0AF8783F3}"/>
              </a:ext>
            </a:extLst>
          </p:cNvPr>
          <p:cNvSpPr txBox="1"/>
          <p:nvPr/>
        </p:nvSpPr>
        <p:spPr>
          <a:xfrm>
            <a:off x="6106885" y="2220685"/>
            <a:ext cx="586740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800">
                <a:latin typeface="Consolas"/>
              </a:rPr>
              <a:t>        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 </a:t>
            </a:r>
            <a:r>
              <a:rPr lang="ru-RU" sz="800" err="1">
                <a:latin typeface="Consolas"/>
              </a:rPr>
              <a:t>not</a:t>
            </a:r>
            <a:r>
              <a:rPr lang="ru-RU" sz="800">
                <a:latin typeface="Consolas"/>
              </a:rPr>
              <a:t> </a:t>
            </a:r>
            <a:r>
              <a:rPr lang="ru-RU" sz="800" err="1">
                <a:latin typeface="Consolas"/>
              </a:rPr>
              <a:t>game_over</a:t>
            </a:r>
            <a:r>
              <a:rPr lang="ru-RU" sz="800">
                <a:latin typeface="Consolas"/>
              </a:rPr>
              <a:t>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screen.blit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bg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player_sprites.update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events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keys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screen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player_sprites.draw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screen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target_sprites.update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screen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ball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player_sprites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target_sprites.draw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screen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score</a:t>
            </a:r>
            <a:r>
              <a:rPr lang="ru-RU" sz="800">
                <a:latin typeface="Consolas"/>
              </a:rPr>
              <a:t> = </a:t>
            </a:r>
            <a:r>
              <a:rPr lang="ru-RU" sz="800" err="1">
                <a:latin typeface="Consolas"/>
              </a:rPr>
              <a:t>font.render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f"Очков</a:t>
            </a:r>
            <a:r>
              <a:rPr lang="ru-RU" sz="800">
                <a:latin typeface="Consolas"/>
              </a:rPr>
              <a:t>: {</a:t>
            </a:r>
            <a:r>
              <a:rPr lang="ru-RU" sz="800" err="1">
                <a:latin typeface="Consolas"/>
              </a:rPr>
              <a:t>ball.score</a:t>
            </a:r>
            <a:r>
              <a:rPr lang="ru-RU" sz="800">
                <a:latin typeface="Consolas"/>
              </a:rPr>
              <a:t>}", True, (255, 255, 255))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balls</a:t>
            </a:r>
            <a:r>
              <a:rPr lang="ru-RU" sz="800">
                <a:latin typeface="Consolas"/>
              </a:rPr>
              <a:t> = </a:t>
            </a:r>
            <a:r>
              <a:rPr lang="ru-RU" sz="800" err="1">
                <a:latin typeface="Consolas"/>
              </a:rPr>
              <a:t>font.render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f"Мячей</a:t>
            </a:r>
            <a:r>
              <a:rPr lang="ru-RU" sz="800">
                <a:latin typeface="Consolas"/>
              </a:rPr>
              <a:t>: {</a:t>
            </a:r>
            <a:r>
              <a:rPr lang="ru-RU" sz="800" err="1">
                <a:latin typeface="Consolas"/>
              </a:rPr>
              <a:t>ball.balls</a:t>
            </a:r>
            <a:r>
              <a:rPr lang="ru-RU" sz="800">
                <a:latin typeface="Consolas"/>
              </a:rPr>
              <a:t>}", True, (255, 255, 255))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screen.blit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score</a:t>
            </a:r>
            <a:r>
              <a:rPr lang="ru-RU" sz="800">
                <a:latin typeface="Consolas"/>
              </a:rPr>
              <a:t>, (0, 0))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screen.blit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balls</a:t>
            </a:r>
            <a:r>
              <a:rPr lang="ru-RU" sz="800">
                <a:latin typeface="Consolas"/>
              </a:rPr>
              <a:t>, (0, </a:t>
            </a:r>
            <a:r>
              <a:rPr lang="ru-RU" sz="800" err="1">
                <a:latin typeface="Consolas"/>
              </a:rPr>
              <a:t>screen_size</a:t>
            </a:r>
            <a:r>
              <a:rPr lang="ru-RU" sz="800">
                <a:latin typeface="Consolas"/>
              </a:rPr>
              <a:t>[1] - 50))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 </a:t>
            </a:r>
            <a:r>
              <a:rPr lang="ru-RU" sz="800" err="1">
                <a:latin typeface="Consolas"/>
              </a:rPr>
              <a:t>else</a:t>
            </a:r>
            <a:r>
              <a:rPr lang="ru-RU" sz="800">
                <a:latin typeface="Consolas"/>
              </a:rPr>
              <a:t>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screen.blit</a:t>
            </a:r>
            <a:r>
              <a:rPr lang="ru-RU" sz="800">
                <a:latin typeface="Consolas"/>
              </a:rPr>
              <a:t>(bg1, 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 </a:t>
            </a:r>
            <a:r>
              <a:rPr lang="ru-RU" sz="800" err="1">
                <a:latin typeface="Consolas"/>
              </a:rPr>
              <a:t>screen.blit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cursor</a:t>
            </a:r>
            <a:r>
              <a:rPr lang="ru-RU" sz="800">
                <a:latin typeface="Consolas"/>
              </a:rPr>
              <a:t>, </a:t>
            </a:r>
            <a:r>
              <a:rPr lang="ru-RU" sz="800" err="1">
                <a:latin typeface="Consolas"/>
              </a:rPr>
              <a:t>c_pos</a:t>
            </a:r>
            <a:r>
              <a:rPr lang="ru-RU" sz="800">
                <a:latin typeface="Consolas"/>
              </a:rPr>
              <a:t>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 </a:t>
            </a:r>
            <a:r>
              <a:rPr lang="ru-RU" sz="800" err="1">
                <a:latin typeface="Consolas"/>
              </a:rPr>
              <a:t>pygame.display.flip</a:t>
            </a:r>
            <a:r>
              <a:rPr lang="ru-RU" sz="800">
                <a:latin typeface="Consolas"/>
              </a:rPr>
              <a:t>()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 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 </a:t>
            </a:r>
            <a:r>
              <a:rPr lang="ru-RU" sz="800" err="1">
                <a:latin typeface="Consolas"/>
              </a:rPr>
              <a:t>not</a:t>
            </a:r>
            <a:r>
              <a:rPr lang="ru-RU" sz="800">
                <a:latin typeface="Consolas"/>
              </a:rPr>
              <a:t> </a:t>
            </a:r>
            <a:r>
              <a:rPr lang="ru-RU" sz="800" err="1">
                <a:latin typeface="Consolas"/>
              </a:rPr>
              <a:t>game_over</a:t>
            </a:r>
            <a:r>
              <a:rPr lang="ru-RU" sz="800">
                <a:latin typeface="Consolas"/>
              </a:rPr>
              <a:t>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 </a:t>
            </a:r>
            <a:r>
              <a:rPr lang="ru-RU" sz="800" err="1">
                <a:latin typeface="Consolas"/>
              </a:rPr>
              <a:t>save_file</a:t>
            </a:r>
            <a:r>
              <a:rPr lang="ru-RU" sz="800">
                <a:latin typeface="Consolas"/>
              </a:rPr>
              <a:t> = </a:t>
            </a:r>
            <a:r>
              <a:rPr lang="ru-RU" sz="800" err="1">
                <a:latin typeface="Consolas"/>
              </a:rPr>
              <a:t>open</a:t>
            </a:r>
            <a:r>
              <a:rPr lang="ru-RU" sz="800">
                <a:latin typeface="Consolas"/>
              </a:rPr>
              <a:t>(</a:t>
            </a:r>
            <a:r>
              <a:rPr lang="ru-RU" sz="800" err="1">
                <a:latin typeface="Consolas"/>
              </a:rPr>
              <a:t>f"saves</a:t>
            </a:r>
            <a:r>
              <a:rPr lang="ru-RU" sz="800">
                <a:latin typeface="Consolas"/>
              </a:rPr>
              <a:t>/{</a:t>
            </a:r>
            <a:r>
              <a:rPr lang="ru-RU" sz="800" err="1">
                <a:latin typeface="Consolas"/>
              </a:rPr>
              <a:t>name</a:t>
            </a:r>
            <a:r>
              <a:rPr lang="ru-RU" sz="800">
                <a:latin typeface="Consolas"/>
              </a:rPr>
              <a:t>}_sav.txt", "w+", </a:t>
            </a:r>
            <a:r>
              <a:rPr lang="ru-RU" sz="800" err="1">
                <a:latin typeface="Consolas"/>
              </a:rPr>
              <a:t>encoding</a:t>
            </a:r>
            <a:r>
              <a:rPr lang="ru-RU" sz="800">
                <a:latin typeface="Consolas"/>
              </a:rPr>
              <a:t>="utf-8")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 </a:t>
            </a:r>
            <a:r>
              <a:rPr lang="ru-RU" sz="800" err="1">
                <a:latin typeface="Consolas"/>
              </a:rPr>
              <a:t>save_file.write</a:t>
            </a:r>
            <a:r>
              <a:rPr lang="ru-RU" sz="800">
                <a:latin typeface="Consolas"/>
              </a:rPr>
              <a:t>(f'{</a:t>
            </a:r>
            <a:r>
              <a:rPr lang="ru-RU" sz="800" err="1">
                <a:latin typeface="Consolas"/>
              </a:rPr>
              <a:t>ball.score</a:t>
            </a:r>
            <a:r>
              <a:rPr lang="ru-RU" sz="800">
                <a:latin typeface="Consolas"/>
              </a:rPr>
              <a:t>}\n{</a:t>
            </a:r>
            <a:r>
              <a:rPr lang="ru-RU" sz="800" err="1">
                <a:latin typeface="Consolas"/>
              </a:rPr>
              <a:t>ball.balls</a:t>
            </a:r>
            <a:r>
              <a:rPr lang="ru-RU" sz="800">
                <a:latin typeface="Consolas"/>
              </a:rPr>
              <a:t>}\n{</a:t>
            </a:r>
            <a:r>
              <a:rPr lang="ru-RU" sz="800" err="1">
                <a:latin typeface="Consolas"/>
              </a:rPr>
              <a:t>ball.skin</a:t>
            </a:r>
            <a:r>
              <a:rPr lang="ru-RU" sz="800">
                <a:latin typeface="Consolas"/>
              </a:rPr>
              <a:t>}')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 </a:t>
            </a:r>
            <a:r>
              <a:rPr lang="ru-RU" sz="800" err="1">
                <a:latin typeface="Consolas"/>
              </a:rPr>
              <a:t>if</a:t>
            </a:r>
            <a:r>
              <a:rPr lang="ru-RU" sz="800">
                <a:latin typeface="Consolas"/>
              </a:rPr>
              <a:t> </a:t>
            </a:r>
            <a:r>
              <a:rPr lang="ru-RU" sz="800" err="1">
                <a:latin typeface="Consolas"/>
              </a:rPr>
              <a:t>exiting</a:t>
            </a:r>
            <a:r>
              <a:rPr lang="ru-RU" sz="800">
                <a:latin typeface="Consolas"/>
              </a:rPr>
              <a:t>:</a:t>
            </a:r>
            <a:br>
              <a:rPr lang="ru-RU" sz="800">
                <a:latin typeface="Consolas"/>
              </a:rPr>
            </a:br>
            <a:r>
              <a:rPr lang="ru-RU" sz="800">
                <a:latin typeface="Consolas"/>
              </a:rPr>
              <a:t>        </a:t>
            </a:r>
            <a:r>
              <a:rPr lang="ru-RU" sz="800" err="1">
                <a:latin typeface="Consolas"/>
              </a:rPr>
              <a:t>pygame.quit</a:t>
            </a:r>
            <a:r>
              <a:rPr lang="ru-RU" sz="800">
                <a:latin typeface="Consolas"/>
              </a:rPr>
              <a:t>()</a:t>
            </a:r>
            <a:endParaRPr lang="ru-RU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45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9237F41-961A-E25A-D22B-538A3DC5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3" y="2229691"/>
            <a:ext cx="2528234" cy="268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850D9-632F-A775-9723-E0AA0EF30159}"/>
              </a:ext>
            </a:extLst>
          </p:cNvPr>
          <p:cNvSpPr txBox="1"/>
          <p:nvPr/>
        </p:nvSpPr>
        <p:spPr>
          <a:xfrm>
            <a:off x="151093" y="4914434"/>
            <a:ext cx="2528234" cy="6921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  <a:cs typeface="Calibri"/>
              </a:rPr>
              <a:t>Главный экран</a:t>
            </a:r>
            <a:endParaRPr lang="ru-RU" sz="1300">
              <a:solidFill>
                <a:srgbClr val="FFFFFF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248F525-C105-FDF3-6679-E29A8958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249" y="2229691"/>
            <a:ext cx="2936409" cy="3385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406DEC-1B31-6501-1AD8-1D5FE0BB4391}"/>
              </a:ext>
            </a:extLst>
          </p:cNvPr>
          <p:cNvSpPr txBox="1"/>
          <p:nvPr/>
        </p:nvSpPr>
        <p:spPr>
          <a:xfrm>
            <a:off x="2675873" y="4914435"/>
            <a:ext cx="2931645" cy="7011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  <a:cs typeface="Calibri"/>
              </a:rPr>
              <a:t>Игра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28E520-1362-94E9-661C-0C96D98E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580" y="2229691"/>
            <a:ext cx="2891586" cy="3385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3862-98D1-645A-610F-7AF345EB5864}"/>
              </a:ext>
            </a:extLst>
          </p:cNvPr>
          <p:cNvSpPr txBox="1"/>
          <p:nvPr/>
        </p:nvSpPr>
        <p:spPr>
          <a:xfrm>
            <a:off x="5621992" y="4914434"/>
            <a:ext cx="2895787" cy="6921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  <a:cs typeface="Calibri"/>
              </a:rPr>
              <a:t>Экран проигрыша</a:t>
            </a:r>
            <a:endParaRPr lang="ru-RU" sz="130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64C07-08D5-48F2-B378-019F3043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Calibri"/>
                <a:cs typeface="Calibri Light" panose="020F0302020204030204"/>
              </a:rPr>
              <a:t>Игра состоит из 4 экранов</a:t>
            </a:r>
          </a:p>
        </p:txBody>
      </p:sp>
      <p:pic>
        <p:nvPicPr>
          <p:cNvPr id="3" name="Рисунок 7">
            <a:extLst>
              <a:ext uri="{FF2B5EF4-FFF2-40B4-BE49-F238E27FC236}">
                <a16:creationId xmlns:a16="http://schemas.microsoft.com/office/drawing/2014/main" id="{4292B6F0-B4D2-511D-A13D-719231618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471" y="2226443"/>
            <a:ext cx="2895600" cy="3373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68928-CA64-D834-D55A-B7D2C44282F2}"/>
              </a:ext>
            </a:extLst>
          </p:cNvPr>
          <p:cNvSpPr txBox="1"/>
          <p:nvPr/>
        </p:nvSpPr>
        <p:spPr>
          <a:xfrm>
            <a:off x="8517592" y="4914434"/>
            <a:ext cx="2895787" cy="6921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 dirty="0">
                <a:solidFill>
                  <a:srgbClr val="FFFFFF"/>
                </a:solidFill>
                <a:cs typeface="Calibri"/>
              </a:rPr>
              <a:t>Экран победы</a:t>
            </a:r>
            <a:endParaRPr lang="ru-RU" sz="13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00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99DB-0D80-690A-F7C0-BD32854D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6A1A3-DF72-1968-A0A4-A8150110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У </a:t>
            </a:r>
            <a:r>
              <a:rPr lang="en-US" sz="2000" dirty="0" err="1"/>
              <a:t>вас</a:t>
            </a:r>
            <a:r>
              <a:rPr lang="en-US" sz="2000" dirty="0"/>
              <a:t> </a:t>
            </a:r>
            <a:r>
              <a:rPr lang="en-US" sz="2000" dirty="0" err="1"/>
              <a:t>есть</a:t>
            </a:r>
            <a:r>
              <a:rPr lang="en-US" sz="2000" dirty="0"/>
              <a:t> 150 </a:t>
            </a:r>
            <a:r>
              <a:rPr lang="en-US" sz="2000" dirty="0" err="1"/>
              <a:t>мячей</a:t>
            </a:r>
            <a:r>
              <a:rPr lang="en-US" sz="2000" dirty="0"/>
              <a:t> </a:t>
            </a:r>
            <a:r>
              <a:rPr lang="en-US" sz="2000" dirty="0" err="1"/>
              <a:t>которыми</a:t>
            </a:r>
            <a:r>
              <a:rPr lang="en-US" sz="2000" dirty="0"/>
              <a:t> </a:t>
            </a:r>
            <a:r>
              <a:rPr lang="en-US" sz="2000" dirty="0" err="1"/>
              <a:t>нужно</a:t>
            </a:r>
            <a:r>
              <a:rPr lang="en-US" sz="2000" dirty="0"/>
              <a:t> </a:t>
            </a:r>
            <a:r>
              <a:rPr lang="en-US" sz="2000" dirty="0" err="1"/>
              <a:t>сбить</a:t>
            </a:r>
            <a:r>
              <a:rPr lang="en-US" sz="2000" dirty="0"/>
              <a:t> </a:t>
            </a:r>
            <a:r>
              <a:rPr lang="en-US" sz="2000" dirty="0" err="1"/>
              <a:t>цель</a:t>
            </a:r>
            <a:r>
              <a:rPr lang="en-US" sz="2000" dirty="0"/>
              <a:t>, </a:t>
            </a:r>
            <a:r>
              <a:rPr lang="en-US" sz="2000" dirty="0" err="1"/>
              <a:t>нужно</a:t>
            </a:r>
            <a:r>
              <a:rPr lang="en-US" sz="2000" dirty="0"/>
              <a:t> </a:t>
            </a:r>
            <a:r>
              <a:rPr lang="en-US" sz="2000" dirty="0" err="1"/>
              <a:t>набрать</a:t>
            </a:r>
            <a:r>
              <a:rPr lang="en-US" sz="2000" dirty="0"/>
              <a:t> 100 </a:t>
            </a:r>
            <a:r>
              <a:rPr lang="en-US" sz="2000" dirty="0" err="1"/>
              <a:t>очков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победы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F7F0495-3970-92C5-E734-D223DCD4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821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Шарик</vt:lpstr>
      <vt:lpstr>Структура</vt:lpstr>
      <vt:lpstr>class Target (класс мишени)</vt:lpstr>
      <vt:lpstr>class Ball (класс игрока)</vt:lpstr>
      <vt:lpstr>class InputBox (класс поля ввода)</vt:lpstr>
      <vt:lpstr>start_screen (функция стартового экрана)</vt:lpstr>
      <vt:lpstr>main (функция собственно самой игры)</vt:lpstr>
      <vt:lpstr>Игра состоит из 4 экранов</vt:lpstr>
      <vt:lpstr>Игровой процесс</vt:lpstr>
      <vt:lpstr>Особенности</vt:lpstr>
      <vt:lpstr>Как играть?</vt:lpstr>
      <vt:lpstr>На этом 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88</cp:revision>
  <dcterms:created xsi:type="dcterms:W3CDTF">2023-01-20T16:27:43Z</dcterms:created>
  <dcterms:modified xsi:type="dcterms:W3CDTF">2023-01-24T08:02:13Z</dcterms:modified>
</cp:coreProperties>
</file>