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1597-2772-48D9-9EE9-D9C841DEFA66}" type="datetimeFigureOut">
              <a:rPr lang="ru-RU"/>
              <a:pPr/>
              <a:t>26.09.2017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ED60E-4816-405B-B407-1E5190B4162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0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ED60E-4816-405B-B407-1E5190B4162C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ED60E-4816-405B-B407-1E5190B4162C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7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4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7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6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7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88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06E36-FD25-4E2D-B0AA-010F637433A0}" type="datetimeFigureOut">
              <a:rPr lang="ru-RU" smtClean="0"/>
              <a:pPr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/>
          <a:lstStyle/>
          <a:p>
            <a:pPr algn="ctr"/>
            <a:r>
              <a:rPr lang="en-US" cap="none" dirty="0" smtClean="0"/>
              <a:t>Space Commander v0.6</a:t>
            </a:r>
            <a:br>
              <a:rPr lang="en-US" cap="none" dirty="0" smtClean="0"/>
            </a:br>
            <a:r>
              <a:rPr lang="en-US" cap="none" dirty="0" smtClean="0"/>
              <a:t>Changelog</a:t>
            </a:r>
            <a:endParaRPr lang="en-US" cap="none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студента группы сп-14-2 </a:t>
            </a:r>
            <a:r>
              <a:rPr lang="ru-RU" dirty="0" err="1"/>
              <a:t>Чикиша</a:t>
            </a:r>
            <a:r>
              <a:rPr lang="ru-RU" dirty="0"/>
              <a:t> Даниила</a:t>
            </a:r>
          </a:p>
        </p:txBody>
      </p:sp>
    </p:spTree>
    <p:extLst>
      <p:ext uri="{BB962C8B-B14F-4D97-AF65-F5344CB8AC3E}">
        <p14:creationId xmlns:p14="http://schemas.microsoft.com/office/powerpoint/2010/main" val="32088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нововведения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Новые корабли;</a:t>
            </a:r>
          </a:p>
          <a:p>
            <a:r>
              <a:rPr lang="ru-RU" dirty="0" smtClean="0"/>
              <a:t>Новое оружие;</a:t>
            </a:r>
          </a:p>
          <a:p>
            <a:r>
              <a:rPr lang="ru-RU" dirty="0" smtClean="0"/>
              <a:t>Тактические модули;</a:t>
            </a:r>
          </a:p>
          <a:p>
            <a:r>
              <a:rPr lang="ru-RU" dirty="0" smtClean="0"/>
              <a:t>Новый интерфейс;</a:t>
            </a:r>
            <a:endParaRPr lang="ru-RU" dirty="0" smtClean="0"/>
          </a:p>
          <a:p>
            <a:r>
              <a:rPr lang="ru-RU" dirty="0" smtClean="0"/>
              <a:t>Переход к трехмерному пространству.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архитектуры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Добавлен новый класс в иерархии </a:t>
            </a:r>
            <a:r>
              <a:rPr lang="en-US" dirty="0" smtClean="0"/>
              <a:t>Weapon – </a:t>
            </a:r>
            <a:r>
              <a:rPr lang="en-US" dirty="0" err="1" smtClean="0"/>
              <a:t>ShellWeapon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оружие линейной системы </a:t>
            </a:r>
            <a:r>
              <a:rPr lang="ru-RU" dirty="0" err="1" smtClean="0"/>
              <a:t>перезаряжания</a:t>
            </a:r>
            <a:r>
              <a:rPr lang="ru-RU" dirty="0" smtClean="0"/>
              <a:t>. Перезарядка происходит по одному выстрелу до заполнения магазина.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10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Модели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2818656" cy="4104456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Корабли:</a:t>
            </a:r>
          </a:p>
          <a:p>
            <a:r>
              <a:rPr lang="ru-RU" sz="2000" dirty="0" smtClean="0"/>
              <a:t>Корвет-заградитель</a:t>
            </a:r>
          </a:p>
          <a:p>
            <a:r>
              <a:rPr lang="ru-RU" sz="2000" dirty="0" smtClean="0"/>
              <a:t>Инженерный корвет</a:t>
            </a:r>
          </a:p>
          <a:p>
            <a:r>
              <a:rPr lang="ru-RU" sz="2000" dirty="0" smtClean="0"/>
              <a:t>Командный штурмовик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75856" y="1628800"/>
            <a:ext cx="2818656" cy="410445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dirty="0" smtClean="0"/>
              <a:t>Оружие</a:t>
            </a:r>
          </a:p>
          <a:p>
            <a:r>
              <a:rPr lang="ru-RU" sz="2000" dirty="0" smtClean="0"/>
              <a:t>Залповое орудие</a:t>
            </a:r>
          </a:p>
          <a:p>
            <a:r>
              <a:rPr lang="ru-RU" sz="2000" dirty="0" err="1" smtClean="0"/>
              <a:t>Гатлинг</a:t>
            </a:r>
            <a:r>
              <a:rPr lang="ru-RU" sz="2000" dirty="0" smtClean="0"/>
              <a:t>-пушка</a:t>
            </a:r>
          </a:p>
          <a:p>
            <a:r>
              <a:rPr lang="ru-RU" sz="2000" dirty="0" smtClean="0"/>
              <a:t>Магнитогидродинамическое орудие</a:t>
            </a:r>
          </a:p>
          <a:p>
            <a:r>
              <a:rPr lang="ru-RU" sz="2000" dirty="0" smtClean="0"/>
              <a:t>Рельсовый миномет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4512" y="1628800"/>
            <a:ext cx="2818656" cy="496855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200" dirty="0" smtClean="0"/>
              <a:t>Модули</a:t>
            </a:r>
          </a:p>
          <a:p>
            <a:r>
              <a:rPr lang="ru-RU" sz="2000" dirty="0" smtClean="0"/>
              <a:t>Станция активных помех</a:t>
            </a:r>
          </a:p>
          <a:p>
            <a:r>
              <a:rPr lang="ru-RU" sz="2000" dirty="0" smtClean="0"/>
              <a:t>СРО Транспондер</a:t>
            </a:r>
          </a:p>
          <a:p>
            <a:r>
              <a:rPr lang="ru-RU" sz="2000" dirty="0" err="1" smtClean="0"/>
              <a:t>Микроварп</a:t>
            </a:r>
            <a:r>
              <a:rPr lang="ru-RU" sz="2000" dirty="0" smtClean="0"/>
              <a:t> ускоритель</a:t>
            </a:r>
          </a:p>
          <a:p>
            <a:r>
              <a:rPr lang="ru-RU" sz="2000" dirty="0" smtClean="0"/>
              <a:t>Усилитель радара</a:t>
            </a:r>
          </a:p>
          <a:p>
            <a:r>
              <a:rPr lang="ru-RU" sz="2000" dirty="0" err="1" smtClean="0"/>
              <a:t>Станнер</a:t>
            </a:r>
            <a:r>
              <a:rPr lang="ru-RU" sz="2000" dirty="0" smtClean="0"/>
              <a:t> щита</a:t>
            </a:r>
          </a:p>
          <a:p>
            <a:r>
              <a:rPr lang="ru-RU" sz="2000" dirty="0" err="1" smtClean="0"/>
              <a:t>Станнер</a:t>
            </a:r>
            <a:r>
              <a:rPr lang="ru-RU" sz="2000" dirty="0" smtClean="0"/>
              <a:t> двигателя</a:t>
            </a:r>
          </a:p>
          <a:p>
            <a:r>
              <a:rPr lang="ru-RU" sz="2000" dirty="0" smtClean="0"/>
              <a:t>Подавитель радара</a:t>
            </a:r>
          </a:p>
          <a:p>
            <a:r>
              <a:rPr lang="ru-RU" sz="2000" dirty="0" smtClean="0"/>
              <a:t>Система экстренного ремонта</a:t>
            </a:r>
          </a:p>
          <a:p>
            <a:r>
              <a:rPr lang="ru-RU" sz="2000" dirty="0" smtClean="0"/>
              <a:t>Система экстренной зарядки щита</a:t>
            </a:r>
          </a:p>
          <a:p>
            <a:r>
              <a:rPr lang="ru-RU" sz="2000" dirty="0" smtClean="0"/>
              <a:t>Разрушитель щитов</a:t>
            </a:r>
          </a:p>
          <a:p>
            <a:r>
              <a:rPr lang="ru-RU" sz="2000" dirty="0" smtClean="0"/>
              <a:t>Разгонные катушки</a:t>
            </a:r>
          </a:p>
          <a:p>
            <a:r>
              <a:rPr lang="ru-RU" sz="2000" dirty="0" smtClean="0"/>
              <a:t>Ускоритель перезарядки</a:t>
            </a:r>
          </a:p>
          <a:p>
            <a:r>
              <a:rPr lang="ru-RU" sz="2000" dirty="0" smtClean="0"/>
              <a:t>Увеличенные магазины</a:t>
            </a:r>
          </a:p>
          <a:p>
            <a:r>
              <a:rPr lang="ru-RU" sz="2000" dirty="0" smtClean="0"/>
              <a:t>Командный </a:t>
            </a:r>
            <a:r>
              <a:rPr lang="ru-RU" sz="2000" dirty="0" err="1" smtClean="0"/>
              <a:t>целеуказатель</a:t>
            </a:r>
            <a:endParaRPr lang="ru-RU" sz="2000" dirty="0" smtClean="0"/>
          </a:p>
          <a:p>
            <a:r>
              <a:rPr lang="ru-RU" sz="2000" dirty="0" smtClean="0"/>
              <a:t>«Боевой дух»</a:t>
            </a:r>
          </a:p>
          <a:p>
            <a:pPr marL="0" indent="0">
              <a:buFont typeface="Arial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538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772400" cy="1456267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9218" name="Picture 2" descr="C:\Users\danii\OneDrive\Documents\Space Comander\bugs_and_features.jpg"/>
          <p:cNvPicPr>
            <a:picLocks noChangeAspect="1" noChangeArrowheads="1"/>
          </p:cNvPicPr>
          <p:nvPr/>
        </p:nvPicPr>
        <p:blipFill>
          <a:blip r:embed="rId2" cstate="print"/>
          <a:srcRect r="33556"/>
          <a:stretch>
            <a:fillRect/>
          </a:stretch>
        </p:blipFill>
        <p:spPr bwMode="auto">
          <a:xfrm>
            <a:off x="1871700" y="1772816"/>
            <a:ext cx="5400600" cy="454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744</TotalTime>
  <Words>110</Words>
  <Application>Microsoft Office PowerPoint</Application>
  <PresentationFormat>Экран (4:3)</PresentationFormat>
  <Paragraphs>40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Небесная</vt:lpstr>
      <vt:lpstr>Space Commander v0.6 Changelog</vt:lpstr>
      <vt:lpstr>Основные нововведения</vt:lpstr>
      <vt:lpstr>Изменения архитектуры</vt:lpstr>
      <vt:lpstr>Новые Модели</vt:lpstr>
      <vt:lpstr>Демонстрация работы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Commander</dc:title>
  <dc:creator>Daniil Chikish</dc:creator>
  <cp:lastModifiedBy>sp214-17</cp:lastModifiedBy>
  <cp:revision>62</cp:revision>
  <dcterms:created xsi:type="dcterms:W3CDTF">2017-05-02T19:06:44Z</dcterms:created>
  <dcterms:modified xsi:type="dcterms:W3CDTF">2017-09-26T06:57:40Z</dcterms:modified>
</cp:coreProperties>
</file>