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2" r:id="rId4"/>
    <p:sldId id="270" r:id="rId5"/>
    <p:sldId id="273" r:id="rId6"/>
    <p:sldId id="274" r:id="rId7"/>
    <p:sldId id="275" r:id="rId8"/>
    <p:sldId id="26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91597-2772-48D9-9EE9-D9C841DEFA66}" type="datetimeFigureOut">
              <a:rPr lang="ru-RU"/>
              <a:pPr/>
              <a:t>29.10.2017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ED60E-4816-405B-B407-1E5190B4162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410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38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ED60E-4816-405B-B407-1E5190B4162C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47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8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95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44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714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363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967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8270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716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8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952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57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088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74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67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4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96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18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29.10.2017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54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/>
          <a:lstStyle/>
          <a:p>
            <a:pPr algn="ctr"/>
            <a:r>
              <a:rPr lang="en-US" cap="none" dirty="0" smtClean="0"/>
              <a:t>Space Commander </a:t>
            </a:r>
            <a:r>
              <a:rPr lang="en-US" cap="none" dirty="0" smtClean="0"/>
              <a:t>v0.7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Changelog</a:t>
            </a:r>
            <a:endParaRPr lang="en-US" cap="none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студента группы сп-14-2 </a:t>
            </a:r>
            <a:r>
              <a:rPr lang="ru-RU" dirty="0" err="1"/>
              <a:t>Чикиша</a:t>
            </a:r>
            <a:r>
              <a:rPr lang="ru-RU" dirty="0"/>
              <a:t> Даниила</a:t>
            </a:r>
          </a:p>
        </p:txBody>
      </p:sp>
    </p:spTree>
    <p:extLst>
      <p:ext uri="{BB962C8B-B14F-4D97-AF65-F5344CB8AC3E}">
        <p14:creationId xmlns:p14="http://schemas.microsoft.com/office/powerpoint/2010/main" xmlns="" val="32088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нововведения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Новая более совершенная реализация "мотора" космических кораблей.</a:t>
            </a:r>
          </a:p>
          <a:p>
            <a:pPr lvl="1"/>
            <a:r>
              <a:rPr lang="ru-RU" dirty="0" smtClean="0"/>
              <a:t>Обновление физического поведения объектов;</a:t>
            </a:r>
            <a:endParaRPr lang="ru-RU" dirty="0" smtClean="0"/>
          </a:p>
          <a:p>
            <a:pPr lvl="1"/>
            <a:r>
              <a:rPr lang="ru-RU" dirty="0" err="1" smtClean="0"/>
              <a:t>Ребалансировка</a:t>
            </a:r>
            <a:r>
              <a:rPr lang="ru-RU" dirty="0" smtClean="0"/>
              <a:t> характеристик </a:t>
            </a:r>
            <a:r>
              <a:rPr lang="ru-RU" dirty="0" smtClean="0"/>
              <a:t>кораблей;</a:t>
            </a:r>
            <a:endParaRPr lang="ru-RU" dirty="0" smtClean="0"/>
          </a:p>
          <a:p>
            <a:pPr lvl="1"/>
            <a:r>
              <a:rPr lang="ru-RU" dirty="0" err="1" smtClean="0"/>
              <a:t>Ребалансировка</a:t>
            </a:r>
            <a:r>
              <a:rPr lang="ru-RU" dirty="0" smtClean="0"/>
              <a:t> характеристик вооружения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Улучшение архитектуры;</a:t>
            </a:r>
          </a:p>
          <a:p>
            <a:r>
              <a:rPr lang="ru-RU" dirty="0" smtClean="0"/>
              <a:t>Новое оборудование;</a:t>
            </a:r>
            <a:endParaRPr lang="ru-RU" dirty="0" smtClean="0"/>
          </a:p>
          <a:p>
            <a:r>
              <a:rPr lang="ru-RU" dirty="0" smtClean="0"/>
              <a:t>Улучшение интерфейса.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119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Реализаций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755576" y="1628800"/>
            <a:ext cx="3540603" cy="576262"/>
          </a:xfrm>
        </p:spPr>
        <p:txBody>
          <a:bodyPr/>
          <a:lstStyle/>
          <a:p>
            <a:r>
              <a:rPr lang="en-US" dirty="0" smtClean="0"/>
              <a:t>V0.6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57200" y="2204864"/>
            <a:ext cx="3813048" cy="3586335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Единый режим работы(максимальная скорость ограничена, инерция затухает)</a:t>
            </a:r>
          </a:p>
          <a:p>
            <a:r>
              <a:rPr lang="ru-RU" sz="1600" dirty="0" smtClean="0"/>
              <a:t>Влияние статических параметров не интуитивно понятно;</a:t>
            </a:r>
          </a:p>
          <a:p>
            <a:r>
              <a:rPr lang="ru-RU" sz="1600" dirty="0" smtClean="0"/>
              <a:t>Ручное управление и ИИ реализуется различными принципами. </a:t>
            </a:r>
            <a:endParaRPr lang="uk-UA" sz="16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716016" y="1628800"/>
            <a:ext cx="3518480" cy="576262"/>
          </a:xfrm>
        </p:spPr>
        <p:txBody>
          <a:bodyPr/>
          <a:lstStyle/>
          <a:p>
            <a:r>
              <a:rPr lang="en-US" dirty="0" smtClean="0"/>
              <a:t>V0.7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4416552" y="2204864"/>
            <a:ext cx="3813048" cy="388843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Два режима работы:</a:t>
            </a:r>
          </a:p>
          <a:p>
            <a:pPr lvl="1"/>
            <a:r>
              <a:rPr lang="ru-RU" dirty="0" err="1" smtClean="0"/>
              <a:t>Безинерциооный</a:t>
            </a:r>
            <a:r>
              <a:rPr lang="ru-RU" dirty="0" smtClean="0"/>
              <a:t>(скорость ограничена, инерция компенсируется, используется ИИ и игроком по умолчанию)</a:t>
            </a:r>
          </a:p>
          <a:p>
            <a:pPr lvl="1"/>
            <a:r>
              <a:rPr lang="ru-RU" dirty="0" smtClean="0"/>
              <a:t>Инерционный(без ограничений, активируется игроком)</a:t>
            </a:r>
            <a:endParaRPr lang="uk-UA" dirty="0" smtClean="0"/>
          </a:p>
          <a:p>
            <a:r>
              <a:rPr lang="ru-RU" sz="1600" dirty="0" smtClean="0"/>
              <a:t>Статические параметры оказывают ожидаемое влияние;</a:t>
            </a:r>
          </a:p>
          <a:p>
            <a:r>
              <a:rPr lang="ru-RU" sz="1600" dirty="0" smtClean="0"/>
              <a:t>Игрок и ИИ взаимодействуют с единым интерфейсом.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Физики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Существенно увеличено игровое пространство (больше чем в десять раз). </a:t>
            </a:r>
            <a:endParaRPr lang="uk-UA" dirty="0" smtClean="0"/>
          </a:p>
          <a:p>
            <a:r>
              <a:rPr lang="ru-RU" dirty="0" smtClean="0"/>
              <a:t>Изменения кораблей:</a:t>
            </a:r>
          </a:p>
          <a:p>
            <a:pPr lvl="1"/>
            <a:r>
              <a:rPr lang="ru-RU" dirty="0" smtClean="0"/>
              <a:t>Убрано трение;</a:t>
            </a:r>
          </a:p>
          <a:p>
            <a:pPr lvl="1"/>
            <a:r>
              <a:rPr lang="ru-RU" dirty="0" smtClean="0"/>
              <a:t>Масса приведена к значения реальных аналогов;</a:t>
            </a:r>
          </a:p>
          <a:p>
            <a:pPr lvl="1"/>
            <a:r>
              <a:rPr lang="ru-RU" dirty="0" smtClean="0"/>
              <a:t>Исправлен масштаб некоторых моделей.</a:t>
            </a:r>
          </a:p>
          <a:p>
            <a:r>
              <a:rPr lang="ru-RU" dirty="0" smtClean="0"/>
              <a:t>Изменения оружия:</a:t>
            </a:r>
          </a:p>
          <a:p>
            <a:pPr lvl="1"/>
            <a:r>
              <a:rPr lang="ru-RU" dirty="0" smtClean="0"/>
              <a:t>Добавлена отдача;</a:t>
            </a:r>
          </a:p>
          <a:p>
            <a:pPr lvl="1"/>
            <a:r>
              <a:rPr lang="ru-RU" dirty="0" smtClean="0"/>
              <a:t>Характеристики приведены к значения реальных аналогов (скорострельность</a:t>
            </a:r>
            <a:r>
              <a:rPr lang="ru-RU" dirty="0" smtClean="0"/>
              <a:t>, эффективная дальность и разброс</a:t>
            </a:r>
            <a:r>
              <a:rPr lang="ru-RU" dirty="0" smtClean="0"/>
              <a:t>, начальная скорость и масса снаряда)</a:t>
            </a:r>
          </a:p>
        </p:txBody>
      </p:sp>
    </p:spTree>
    <p:extLst>
      <p:ext uri="{BB962C8B-B14F-4D97-AF65-F5344CB8AC3E}">
        <p14:creationId xmlns:p14="http://schemas.microsoft.com/office/powerpoint/2010/main" xmlns="" val="100103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803175"/>
          </a:xfrm>
        </p:spPr>
        <p:txBody>
          <a:bodyPr/>
          <a:lstStyle/>
          <a:p>
            <a:r>
              <a:rPr lang="ru-RU" dirty="0" smtClean="0"/>
              <a:t>Изменения архитектуры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115616" y="2060848"/>
            <a:ext cx="1728192" cy="576262"/>
          </a:xfrm>
        </p:spPr>
        <p:txBody>
          <a:bodyPr/>
          <a:lstStyle/>
          <a:p>
            <a:r>
              <a:rPr lang="en-US" dirty="0" smtClean="0"/>
              <a:t>V0.6</a:t>
            </a:r>
            <a:endParaRPr lang="uk-UA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1187624" y="5157192"/>
            <a:ext cx="2376264" cy="576262"/>
          </a:xfrm>
        </p:spPr>
        <p:txBody>
          <a:bodyPr/>
          <a:lstStyle/>
          <a:p>
            <a:r>
              <a:rPr lang="en-US" dirty="0" smtClean="0"/>
              <a:t>V0.7</a:t>
            </a:r>
          </a:p>
        </p:txBody>
      </p:sp>
      <p:pic>
        <p:nvPicPr>
          <p:cNvPr id="1027" name="Picture 3" descr="D:\Archive\_Repository\Space Commander Project\Accompanying files\v0.6 Archit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340768"/>
            <a:ext cx="3419475" cy="2295525"/>
          </a:xfrm>
          <a:prstGeom prst="rect">
            <a:avLst/>
          </a:prstGeom>
          <a:noFill/>
        </p:spPr>
      </p:pic>
      <p:pic>
        <p:nvPicPr>
          <p:cNvPr id="1028" name="Picture 4" descr="D:\Archive\_Repository\Space Commander Project\Accompanying files\v0.7 Archit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149080"/>
            <a:ext cx="5419725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59159"/>
          </a:xfrm>
        </p:spPr>
        <p:txBody>
          <a:bodyPr/>
          <a:lstStyle/>
          <a:p>
            <a:r>
              <a:rPr lang="ru-RU" dirty="0" smtClean="0"/>
              <a:t>Новое оборудование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3540603" cy="576262"/>
          </a:xfrm>
        </p:spPr>
        <p:txBody>
          <a:bodyPr/>
          <a:lstStyle/>
          <a:p>
            <a:r>
              <a:rPr lang="ru-RU" dirty="0" smtClean="0"/>
              <a:t>Оружие</a:t>
            </a:r>
            <a:endParaRPr lang="uk-UA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397288" y="1920693"/>
            <a:ext cx="3682752" cy="3295103"/>
          </a:xfrm>
        </p:spPr>
        <p:txBody>
          <a:bodyPr>
            <a:normAutofit fontScale="92500" lnSpcReduction="20000"/>
          </a:bodyPr>
          <a:lstStyle/>
          <a:p>
            <a:r>
              <a:rPr lang="ru-RU" sz="1900" dirty="0" smtClean="0"/>
              <a:t>Ракетная установка </a:t>
            </a:r>
            <a:r>
              <a:rPr lang="ru-RU" sz="1900" dirty="0" err="1" smtClean="0"/>
              <a:t>FireStorm</a:t>
            </a:r>
            <a:r>
              <a:rPr lang="ru-RU" sz="1900" dirty="0" smtClean="0"/>
              <a:t> </a:t>
            </a:r>
            <a:r>
              <a:rPr lang="ru-RU" i="1" dirty="0" smtClean="0"/>
              <a:t>- </a:t>
            </a:r>
            <a:r>
              <a:rPr lang="ru-RU" sz="1400" i="1" dirty="0" smtClean="0"/>
              <a:t>р</a:t>
            </a:r>
            <a:r>
              <a:rPr lang="ru-RU" sz="1400" i="1" dirty="0" smtClean="0"/>
              <a:t>акетное оружие магазинного типа, </a:t>
            </a:r>
            <a:r>
              <a:rPr lang="ru-RU" sz="1400" i="1" dirty="0" smtClean="0"/>
              <a:t>с</a:t>
            </a:r>
            <a:r>
              <a:rPr lang="ru-RU" sz="1400" i="1" dirty="0" smtClean="0"/>
              <a:t>пособна выпустить двадцать ракет менее чем за секунду, </a:t>
            </a:r>
            <a:r>
              <a:rPr lang="ru-RU" sz="1400" i="1" dirty="0" smtClean="0"/>
              <a:t>б</a:t>
            </a:r>
            <a:r>
              <a:rPr lang="ru-RU" sz="1400" i="1" dirty="0" smtClean="0"/>
              <a:t>ольшой разброс, долгая перезарядка;</a:t>
            </a:r>
          </a:p>
          <a:p>
            <a:r>
              <a:rPr lang="ru-RU" sz="1900" dirty="0" smtClean="0"/>
              <a:t>Тяжелая ракета </a:t>
            </a:r>
            <a:r>
              <a:rPr lang="en-US" sz="1900" dirty="0" smtClean="0"/>
              <a:t>Thunderbolt</a:t>
            </a:r>
            <a:r>
              <a:rPr lang="uk-UA" sz="1900" dirty="0" smtClean="0"/>
              <a:t> </a:t>
            </a:r>
            <a:r>
              <a:rPr lang="uk-UA" sz="1400" i="1" dirty="0" smtClean="0"/>
              <a:t>– </a:t>
            </a:r>
            <a:r>
              <a:rPr lang="ru-RU" sz="1400" i="1" dirty="0" smtClean="0"/>
              <a:t>самонаводящаяся, при детонации выпускает тяжелую шрапнель, которая в мгновение разряжает щиты корветов и способны нанести критический урон корпусу, среднее ускорение, средняя скорость поворота;</a:t>
            </a:r>
          </a:p>
          <a:p>
            <a:r>
              <a:rPr lang="ru-RU" sz="1900" i="1" dirty="0" smtClean="0"/>
              <a:t>Тяжелая ракета </a:t>
            </a:r>
            <a:r>
              <a:rPr lang="en-US" sz="1900" i="1" dirty="0" err="1" smtClean="0"/>
              <a:t>DragonTooth</a:t>
            </a:r>
            <a:r>
              <a:rPr lang="ru-RU" sz="1400" i="1" dirty="0" smtClean="0"/>
              <a:t> – самонаводящаяся, самостоятельно находит цель, создает большой взрыв, низкое ускорение, высокая скорость поворота, угол наведения 360⁰.</a:t>
            </a:r>
            <a:endParaRPr lang="uk-UA" sz="1400" i="1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932040" y="1268760"/>
            <a:ext cx="3518480" cy="576262"/>
          </a:xfrm>
        </p:spPr>
        <p:txBody>
          <a:bodyPr/>
          <a:lstStyle/>
          <a:p>
            <a:r>
              <a:rPr lang="ru-RU" dirty="0" smtClean="0"/>
              <a:t>Модули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4644008" y="1916832"/>
            <a:ext cx="3813048" cy="4248472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Активная защитная матрица – </a:t>
            </a:r>
            <a:r>
              <a:rPr lang="ru-RU" sz="1400" i="1" dirty="0" smtClean="0"/>
              <a:t>уничтожает летящие снаряды в передней полусфере корабля;</a:t>
            </a:r>
          </a:p>
          <a:p>
            <a:r>
              <a:rPr lang="ru-RU" sz="1600" dirty="0" smtClean="0"/>
              <a:t>Лазерная система ПРО – </a:t>
            </a:r>
            <a:r>
              <a:rPr lang="ru-RU" sz="1400" i="1" dirty="0" smtClean="0"/>
              <a:t>вызывает детонацию вражеских ракет;</a:t>
            </a:r>
          </a:p>
          <a:p>
            <a:r>
              <a:rPr lang="ru-RU" sz="1600" dirty="0" smtClean="0"/>
              <a:t>Гравитационный удар –</a:t>
            </a:r>
            <a:r>
              <a:rPr lang="ru-RU" sz="1400" i="1" dirty="0" smtClean="0"/>
              <a:t> придает очень большой кинетический импульс вражескому кораблю и повреждает корпус;</a:t>
            </a:r>
          </a:p>
          <a:p>
            <a:r>
              <a:rPr lang="ru-RU" sz="1600" dirty="0" smtClean="0"/>
              <a:t>Перегрузка реактора – </a:t>
            </a:r>
            <a:r>
              <a:rPr lang="ru-RU" sz="1400" i="1" dirty="0" smtClean="0"/>
              <a:t>вместо обычного взрыва, при разрушении корабля создается ядерный;</a:t>
            </a:r>
          </a:p>
          <a:p>
            <a:r>
              <a:rPr lang="ru-RU" sz="1600" dirty="0" smtClean="0"/>
              <a:t>Установка для запуска ядерных торпед;</a:t>
            </a:r>
          </a:p>
          <a:p>
            <a:r>
              <a:rPr lang="ru-RU" sz="1600" dirty="0" smtClean="0"/>
              <a:t>Постановщик магнитных мин.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Изменения пользовательского интерфейса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 нулевой экран загрузки и переход между сценами;</a:t>
            </a:r>
          </a:p>
          <a:p>
            <a:r>
              <a:rPr lang="ru-RU" dirty="0" smtClean="0"/>
              <a:t>Изменены точки расположения камеры при ручном управлении;</a:t>
            </a:r>
          </a:p>
          <a:p>
            <a:r>
              <a:rPr lang="ru-RU" dirty="0" smtClean="0"/>
              <a:t>Камера для демонстрации корабля теперь не закреплена;</a:t>
            </a:r>
          </a:p>
          <a:p>
            <a:r>
              <a:rPr lang="ru-RU" dirty="0" smtClean="0"/>
              <a:t>Добавлена минимальная </a:t>
            </a:r>
            <a:r>
              <a:rPr lang="ru-RU" dirty="0" err="1" smtClean="0"/>
              <a:t>настраиваемость</a:t>
            </a:r>
            <a:r>
              <a:rPr lang="ru-RU" dirty="0" smtClean="0"/>
              <a:t> интерфейса;</a:t>
            </a:r>
          </a:p>
          <a:p>
            <a:r>
              <a:rPr lang="ru-RU" dirty="0" smtClean="0"/>
              <a:t>Применены новые шрифты.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1456267"/>
          </a:xfrm>
        </p:spPr>
        <p:txBody>
          <a:bodyPr/>
          <a:lstStyle/>
          <a:p>
            <a:pPr algn="ctr"/>
            <a:r>
              <a:rPr lang="ru-RU" dirty="0" smtClean="0"/>
              <a:t>Демонстрация работы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9218" name="Picture 2" descr="C:\Users\danii\OneDrive\Documents\Space Comander\bugs_and_features.jpg"/>
          <p:cNvPicPr>
            <a:picLocks noChangeAspect="1" noChangeArrowheads="1"/>
          </p:cNvPicPr>
          <p:nvPr/>
        </p:nvPicPr>
        <p:blipFill>
          <a:blip r:embed="rId2" cstate="print"/>
          <a:srcRect r="33556"/>
          <a:stretch>
            <a:fillRect/>
          </a:stretch>
        </p:blipFill>
        <p:spPr bwMode="auto">
          <a:xfrm>
            <a:off x="1871700" y="1772816"/>
            <a:ext cx="5400600" cy="454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851</TotalTime>
  <Words>353</Words>
  <Application>Microsoft Office PowerPoint</Application>
  <PresentationFormat>Экран (4:3)</PresentationFormat>
  <Paragraphs>54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Небесная</vt:lpstr>
      <vt:lpstr>Space Commander v0.7 Changelog</vt:lpstr>
      <vt:lpstr>Основные нововведения</vt:lpstr>
      <vt:lpstr>Сравнение Реализаций</vt:lpstr>
      <vt:lpstr>Обновление Физики</vt:lpstr>
      <vt:lpstr>Изменения архитектуры</vt:lpstr>
      <vt:lpstr>Новое оборудование</vt:lpstr>
      <vt:lpstr>Изменения пользовательского интерфейса</vt:lpstr>
      <vt:lpstr>Демонстрация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Commander</dc:title>
  <dc:creator>Daniil Chikish</dc:creator>
  <cp:lastModifiedBy>Daniil Chikish</cp:lastModifiedBy>
  <cp:revision>73</cp:revision>
  <dcterms:created xsi:type="dcterms:W3CDTF">2017-05-02T19:06:44Z</dcterms:created>
  <dcterms:modified xsi:type="dcterms:W3CDTF">2017-10-29T13:21:00Z</dcterms:modified>
</cp:coreProperties>
</file>