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72" r:id="rId4"/>
    <p:sldId id="270" r:id="rId5"/>
    <p:sldId id="273" r:id="rId6"/>
    <p:sldId id="274" r:id="rId7"/>
    <p:sldId id="275" r:id="rId8"/>
    <p:sldId id="26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91597-2772-48D9-9EE9-D9C841DEFA66}" type="datetimeFigureOut">
              <a:rPr lang="ru-RU"/>
              <a:pPr/>
              <a:t>30.11.2017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ED60E-4816-405B-B407-1E5190B4162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0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ED60E-4816-405B-B407-1E5190B4162C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ED60E-4816-405B-B407-1E5190B4162C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78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6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8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5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14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3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67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7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61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70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88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7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0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8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8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8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106E36-FD25-4E2D-B0AA-010F637433A0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4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3768" y="1964267"/>
            <a:ext cx="5974433" cy="2421464"/>
          </a:xfrm>
        </p:spPr>
        <p:txBody>
          <a:bodyPr/>
          <a:lstStyle/>
          <a:p>
            <a:pPr algn="ctr"/>
            <a:r>
              <a:rPr lang="en-US" cap="none" dirty="0" smtClean="0"/>
              <a:t>Space </a:t>
            </a:r>
            <a:r>
              <a:rPr lang="en-US" cap="none" dirty="0" smtClean="0"/>
              <a:t>Commander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Major Changelog v0.5-0.9</a:t>
            </a:r>
            <a:endParaRPr lang="en-US" cap="none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студента группы сп-14-2 </a:t>
            </a:r>
            <a:r>
              <a:rPr lang="ru-RU" dirty="0" err="1"/>
              <a:t>Чикиша</a:t>
            </a:r>
            <a:r>
              <a:rPr lang="ru-RU" dirty="0"/>
              <a:t> Даниила</a:t>
            </a:r>
          </a:p>
        </p:txBody>
      </p:sp>
    </p:spTree>
    <p:extLst>
      <p:ext uri="{BB962C8B-B14F-4D97-AF65-F5344CB8AC3E}">
        <p14:creationId xmlns:p14="http://schemas.microsoft.com/office/powerpoint/2010/main" val="32088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456267"/>
          </a:xfrm>
        </p:spPr>
        <p:txBody>
          <a:bodyPr/>
          <a:lstStyle/>
          <a:p>
            <a:r>
              <a:rPr lang="ru-RU" dirty="0" smtClean="0"/>
              <a:t>Полный список нововведений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 vert="horz" lIns="91440" tIns="45720" rIns="91440" bIns="45720" numCol="2" rtlCol="0" anchor="t">
            <a:noAutofit/>
          </a:bodyPr>
          <a:lstStyle/>
          <a:p>
            <a:pPr marL="355600" indent="0">
              <a:buNone/>
            </a:pPr>
            <a:r>
              <a:rPr lang="ru-RU" sz="1400" dirty="0" smtClean="0"/>
              <a:t>v0.9</a:t>
            </a:r>
            <a:endParaRPr lang="ru-RU" sz="1400" dirty="0"/>
          </a:p>
          <a:p>
            <a:r>
              <a:rPr lang="ru-RU" sz="1400" dirty="0" smtClean="0"/>
              <a:t>Усовершенствована </a:t>
            </a:r>
            <a:r>
              <a:rPr lang="ru-RU" sz="1400" dirty="0"/>
              <a:t>архитектура искусственного интеллекта;</a:t>
            </a:r>
          </a:p>
          <a:p>
            <a:r>
              <a:rPr lang="ru-RU" sz="1400" dirty="0" smtClean="0"/>
              <a:t>Реализованы </a:t>
            </a:r>
            <a:r>
              <a:rPr lang="ru-RU" sz="1400" dirty="0"/>
              <a:t>специальные типы юнитов;</a:t>
            </a:r>
          </a:p>
          <a:p>
            <a:r>
              <a:rPr lang="ru-RU" sz="1400" dirty="0" smtClean="0"/>
              <a:t>Добавлена </a:t>
            </a:r>
            <a:r>
              <a:rPr lang="ru-RU" sz="1400" dirty="0"/>
              <a:t>фоновая музыка;</a:t>
            </a:r>
          </a:p>
          <a:p>
            <a:r>
              <a:rPr lang="ru-RU" sz="1400" dirty="0" smtClean="0"/>
              <a:t>Реализована </a:t>
            </a:r>
            <a:r>
              <a:rPr lang="ru-RU" sz="1400" dirty="0"/>
              <a:t>система боевых задач;</a:t>
            </a:r>
          </a:p>
          <a:p>
            <a:r>
              <a:rPr lang="ru-RU" sz="1400" dirty="0" smtClean="0"/>
              <a:t>Реализованы </a:t>
            </a:r>
            <a:r>
              <a:rPr lang="ru-RU" sz="1400" dirty="0"/>
              <a:t>сюжетные миссии.</a:t>
            </a:r>
          </a:p>
          <a:p>
            <a:pPr marL="355600" indent="0">
              <a:buNone/>
            </a:pPr>
            <a:r>
              <a:rPr lang="ru-RU" sz="1400" dirty="0" smtClean="0"/>
              <a:t>v0.8</a:t>
            </a:r>
            <a:endParaRPr lang="ru-RU" sz="1400" dirty="0"/>
          </a:p>
          <a:p>
            <a:r>
              <a:rPr lang="ru-RU" sz="1400" dirty="0" smtClean="0"/>
              <a:t>Усовершенствована </a:t>
            </a:r>
            <a:r>
              <a:rPr lang="ru-RU" sz="1400" dirty="0"/>
              <a:t>базовая архитектура;</a:t>
            </a:r>
          </a:p>
          <a:p>
            <a:r>
              <a:rPr lang="ru-RU" sz="1400" dirty="0" smtClean="0"/>
              <a:t>Добавлены </a:t>
            </a:r>
            <a:r>
              <a:rPr lang="ru-RU" sz="1400" dirty="0"/>
              <a:t>игровые звуки;</a:t>
            </a:r>
          </a:p>
          <a:p>
            <a:r>
              <a:rPr lang="ru-RU" sz="1400" dirty="0" smtClean="0"/>
              <a:t>Реализована </a:t>
            </a:r>
            <a:r>
              <a:rPr lang="ru-RU" sz="1400" dirty="0"/>
              <a:t>система загрузки статических характеристик объектов;</a:t>
            </a:r>
          </a:p>
          <a:p>
            <a:r>
              <a:rPr lang="ru-RU" sz="1400" dirty="0" smtClean="0"/>
              <a:t>Усовершенствована </a:t>
            </a:r>
            <a:r>
              <a:rPr lang="ru-RU" sz="1400" dirty="0"/>
              <a:t>система сохранения настроек;</a:t>
            </a:r>
          </a:p>
          <a:p>
            <a:r>
              <a:rPr lang="ru-RU" sz="1400" dirty="0" smtClean="0"/>
              <a:t>Добавлены </a:t>
            </a:r>
            <a:r>
              <a:rPr lang="ru-RU" sz="1400" dirty="0"/>
              <a:t>сцены загрузки и переходы.</a:t>
            </a:r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endParaRPr lang="ru-RU" sz="1400" dirty="0" smtClean="0"/>
          </a:p>
          <a:p>
            <a:pPr marL="355600" indent="0">
              <a:buNone/>
            </a:pPr>
            <a:r>
              <a:rPr lang="ru-RU" sz="1400" dirty="0" smtClean="0"/>
              <a:t>v0.7</a:t>
            </a:r>
            <a:endParaRPr lang="ru-RU" sz="1400" dirty="0"/>
          </a:p>
          <a:p>
            <a:r>
              <a:rPr lang="ru-RU" sz="1400" dirty="0" smtClean="0"/>
              <a:t>Переработана </a:t>
            </a:r>
            <a:r>
              <a:rPr lang="ru-RU" sz="1400" dirty="0"/>
              <a:t>физика поведения объектов;</a:t>
            </a:r>
          </a:p>
          <a:p>
            <a:r>
              <a:rPr lang="ru-RU" sz="1400" dirty="0" smtClean="0"/>
              <a:t>Усовершенствован </a:t>
            </a:r>
            <a:r>
              <a:rPr lang="ru-RU" sz="1400" dirty="0"/>
              <a:t>навигационный компонент искусственного интеллекта юнитов;</a:t>
            </a:r>
          </a:p>
          <a:p>
            <a:r>
              <a:rPr lang="ru-RU" sz="1400" dirty="0" smtClean="0"/>
              <a:t>Усовершенствовано </a:t>
            </a:r>
            <a:r>
              <a:rPr lang="ru-RU" sz="1400" dirty="0"/>
              <a:t>ручное управление;</a:t>
            </a:r>
          </a:p>
          <a:p>
            <a:r>
              <a:rPr lang="ru-RU" sz="1400" dirty="0" smtClean="0"/>
              <a:t>Исправлены </a:t>
            </a:r>
            <a:r>
              <a:rPr lang="ru-RU" sz="1400" dirty="0"/>
              <a:t>трехмерные модели.</a:t>
            </a:r>
          </a:p>
          <a:p>
            <a:pPr marL="355600" indent="0">
              <a:buNone/>
            </a:pPr>
            <a:r>
              <a:rPr lang="ru-RU" sz="1400" dirty="0" smtClean="0"/>
              <a:t>v0.6</a:t>
            </a:r>
            <a:endParaRPr lang="ru-RU" sz="1400" dirty="0"/>
          </a:p>
          <a:p>
            <a:r>
              <a:rPr lang="ru-RU" sz="1400" dirty="0" smtClean="0"/>
              <a:t>Переход </a:t>
            </a:r>
            <a:r>
              <a:rPr lang="ru-RU" sz="1400" dirty="0"/>
              <a:t>от двухмерного к трехмерному перемещению юнитов;</a:t>
            </a:r>
          </a:p>
          <a:p>
            <a:r>
              <a:rPr lang="ru-RU" sz="1400" dirty="0" smtClean="0"/>
              <a:t>Введено </a:t>
            </a:r>
            <a:r>
              <a:rPr lang="ru-RU" sz="1400" dirty="0"/>
              <a:t>новое оружие;</a:t>
            </a:r>
          </a:p>
          <a:p>
            <a:r>
              <a:rPr lang="ru-RU" sz="1400" dirty="0" smtClean="0"/>
              <a:t>Введены </a:t>
            </a:r>
            <a:r>
              <a:rPr lang="ru-RU" sz="1400" dirty="0"/>
              <a:t>новые типы кораблей;</a:t>
            </a:r>
          </a:p>
          <a:p>
            <a:r>
              <a:rPr lang="ru-RU" sz="1400" dirty="0" smtClean="0"/>
              <a:t>Реализованы </a:t>
            </a:r>
            <a:r>
              <a:rPr lang="ru-RU" sz="1400" dirty="0"/>
              <a:t>боевые модули; </a:t>
            </a:r>
          </a:p>
          <a:p>
            <a:r>
              <a:rPr lang="ru-RU" sz="1400" dirty="0" smtClean="0"/>
              <a:t>Изменен </a:t>
            </a:r>
            <a:r>
              <a:rPr lang="ru-RU" sz="1400" dirty="0"/>
              <a:t>пользовательский интерфейс.</a:t>
            </a:r>
          </a:p>
          <a:p>
            <a:pPr marL="355600" indent="0">
              <a:buNone/>
            </a:pPr>
            <a:r>
              <a:rPr lang="ru-RU" sz="1400" dirty="0" smtClean="0"/>
              <a:t>v0.5</a:t>
            </a:r>
            <a:endParaRPr lang="ru-RU" sz="1400" dirty="0"/>
          </a:p>
          <a:p>
            <a:r>
              <a:rPr lang="ru-RU" sz="1400" dirty="0" smtClean="0"/>
              <a:t>Реализовано </a:t>
            </a:r>
            <a:r>
              <a:rPr lang="ru-RU" sz="1400" dirty="0"/>
              <a:t>ручное управление юнитами;</a:t>
            </a:r>
          </a:p>
          <a:p>
            <a:r>
              <a:rPr lang="ru-RU" sz="1400" dirty="0" smtClean="0"/>
              <a:t>Переписано </a:t>
            </a:r>
            <a:r>
              <a:rPr lang="ru-RU" sz="1400" dirty="0"/>
              <a:t>управление камерой.</a:t>
            </a:r>
          </a:p>
        </p:txBody>
      </p:sp>
    </p:spTree>
    <p:extLst>
      <p:ext uri="{BB962C8B-B14F-4D97-AF65-F5344CB8AC3E}">
        <p14:creationId xmlns:p14="http://schemas.microsoft.com/office/powerpoint/2010/main" val="31190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Самые значимые изменения</a:t>
            </a:r>
            <a:endParaRPr lang="uk-UA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Переход к третьему измерению;</a:t>
            </a:r>
          </a:p>
          <a:p>
            <a:r>
              <a:rPr lang="ru-RU" dirty="0" smtClean="0"/>
              <a:t>Совершенствование архитектуры;</a:t>
            </a:r>
          </a:p>
          <a:p>
            <a:r>
              <a:rPr lang="ru-RU" dirty="0" smtClean="0"/>
              <a:t>Звук и музыка;</a:t>
            </a:r>
          </a:p>
          <a:p>
            <a:r>
              <a:rPr lang="ru-RU" dirty="0" smtClean="0"/>
              <a:t>Графическое оформление;</a:t>
            </a:r>
          </a:p>
          <a:p>
            <a:r>
              <a:rPr lang="ru-RU" dirty="0" smtClean="0"/>
              <a:t>Исправление ошибок</a:t>
            </a:r>
            <a:r>
              <a:rPr lang="ru-RU" sz="900" dirty="0" smtClean="0"/>
              <a:t>(куда ж без него)</a:t>
            </a:r>
            <a:r>
              <a:rPr lang="ru-RU" dirty="0" smtClean="0"/>
              <a:t>.</a:t>
            </a:r>
            <a:endParaRPr lang="uk-UA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Третье измерение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ru-RU" dirty="0" smtClean="0"/>
              <a:t>Все корабли, и прочие </a:t>
            </a:r>
            <a:r>
              <a:rPr lang="ru-RU" dirty="0" err="1" smtClean="0"/>
              <a:t>обьекты</a:t>
            </a:r>
            <a:r>
              <a:rPr lang="ru-RU" dirty="0" smtClean="0"/>
              <a:t>, могут свободно перемещаться во всех трех измерениях, как и положено в космосе.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0103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2400" cy="803175"/>
          </a:xfrm>
        </p:spPr>
        <p:txBody>
          <a:bodyPr/>
          <a:lstStyle/>
          <a:p>
            <a:r>
              <a:rPr lang="ru-RU" dirty="0" smtClean="0"/>
              <a:t>Изменения архитектуры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9" name="Picture 4" descr="D:\Archive\_Repository\ProfessionalPracticeProject\Practise Project\ClassDiagram1.png"/>
          <p:cNvPicPr>
            <a:picLocks noChangeAspect="1" noChangeArrowheads="1"/>
          </p:cNvPicPr>
          <p:nvPr/>
        </p:nvPicPr>
        <p:blipFill>
          <a:blip r:embed="rId2" cstate="print"/>
          <a:srcRect t="41667"/>
          <a:stretch>
            <a:fillRect/>
          </a:stretch>
        </p:blipFill>
        <p:spPr bwMode="auto">
          <a:xfrm>
            <a:off x="179512" y="919807"/>
            <a:ext cx="8867775" cy="480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659159"/>
          </a:xfrm>
        </p:spPr>
        <p:txBody>
          <a:bodyPr/>
          <a:lstStyle/>
          <a:p>
            <a:r>
              <a:rPr lang="ru-RU" dirty="0" smtClean="0"/>
              <a:t>Новое оборудование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83568" y="1268760"/>
            <a:ext cx="3540603" cy="576262"/>
          </a:xfrm>
        </p:spPr>
        <p:txBody>
          <a:bodyPr/>
          <a:lstStyle/>
          <a:p>
            <a:r>
              <a:rPr lang="ru-RU" dirty="0" smtClean="0"/>
              <a:t>Оружие</a:t>
            </a:r>
            <a:endParaRPr lang="uk-UA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397288" y="1920693"/>
            <a:ext cx="3682752" cy="3295103"/>
          </a:xfrm>
        </p:spPr>
        <p:txBody>
          <a:bodyPr>
            <a:normAutofit fontScale="92500" lnSpcReduction="20000"/>
          </a:bodyPr>
          <a:lstStyle/>
          <a:p>
            <a:r>
              <a:rPr lang="ru-RU" sz="1900" dirty="0" smtClean="0"/>
              <a:t>Ракетная установка </a:t>
            </a:r>
            <a:r>
              <a:rPr lang="ru-RU" sz="1900" dirty="0" err="1" smtClean="0"/>
              <a:t>FireStorm</a:t>
            </a:r>
            <a:r>
              <a:rPr lang="ru-RU" sz="1900" dirty="0" smtClean="0"/>
              <a:t> </a:t>
            </a:r>
            <a:r>
              <a:rPr lang="ru-RU" i="1" dirty="0" smtClean="0"/>
              <a:t>- </a:t>
            </a:r>
            <a:r>
              <a:rPr lang="ru-RU" sz="1400" i="1" dirty="0" smtClean="0"/>
              <a:t>ракетное оружие магазинного типа, способна выпустить двадцать ракет менее чем за секунду, большой разброс, долгая перезарядка;</a:t>
            </a:r>
          </a:p>
          <a:p>
            <a:r>
              <a:rPr lang="ru-RU" sz="1900" dirty="0" smtClean="0"/>
              <a:t>Тяжелая ракета </a:t>
            </a:r>
            <a:r>
              <a:rPr lang="en-US" sz="1900" dirty="0" smtClean="0"/>
              <a:t>Thunderbolt</a:t>
            </a:r>
            <a:r>
              <a:rPr lang="uk-UA" sz="1900" dirty="0" smtClean="0"/>
              <a:t> </a:t>
            </a:r>
            <a:r>
              <a:rPr lang="uk-UA" sz="1400" i="1" dirty="0" smtClean="0"/>
              <a:t>– </a:t>
            </a:r>
            <a:r>
              <a:rPr lang="ru-RU" sz="1400" i="1" dirty="0" smtClean="0"/>
              <a:t>самонаводящаяся, при детонации выпускает тяжелую шрапнель, которая в мгновение разряжает щиты корветов и способны нанести критический урон корпусу, среднее ускорение, средняя скорость поворота;</a:t>
            </a:r>
          </a:p>
          <a:p>
            <a:r>
              <a:rPr lang="ru-RU" sz="1900" i="1" dirty="0" smtClean="0"/>
              <a:t>Тяжелая ракета </a:t>
            </a:r>
            <a:r>
              <a:rPr lang="en-US" sz="1900" i="1" dirty="0" err="1" smtClean="0"/>
              <a:t>DragonTooth</a:t>
            </a:r>
            <a:r>
              <a:rPr lang="ru-RU" sz="1400" i="1" dirty="0" smtClean="0"/>
              <a:t> – самонаводящаяся, самостоятельно находит цель, создает большой взрыв, низкое ускорение, высокая скорость поворота, угол наведения 360⁰.</a:t>
            </a:r>
            <a:endParaRPr lang="uk-UA" sz="1400" i="1" dirty="0" smtClean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932040" y="1268760"/>
            <a:ext cx="3518480" cy="576262"/>
          </a:xfrm>
        </p:spPr>
        <p:txBody>
          <a:bodyPr/>
          <a:lstStyle/>
          <a:p>
            <a:r>
              <a:rPr lang="ru-RU" dirty="0" smtClean="0"/>
              <a:t>Модули</a:t>
            </a:r>
            <a:endParaRPr lang="uk-UA" dirty="0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>
          <a:xfrm>
            <a:off x="4644008" y="1916832"/>
            <a:ext cx="3813048" cy="4248472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/>
              <a:t>Активная защитная матрица – </a:t>
            </a:r>
            <a:r>
              <a:rPr lang="ru-RU" sz="1400" i="1" dirty="0" smtClean="0"/>
              <a:t>уничтожает летящие снаряды в передней полусфере корабля;</a:t>
            </a:r>
          </a:p>
          <a:p>
            <a:r>
              <a:rPr lang="ru-RU" sz="1600" dirty="0" smtClean="0"/>
              <a:t>Лазерная система ПРО – </a:t>
            </a:r>
            <a:r>
              <a:rPr lang="ru-RU" sz="1400" i="1" dirty="0" smtClean="0"/>
              <a:t>вызывает детонацию вражеских ракет;</a:t>
            </a:r>
          </a:p>
          <a:p>
            <a:r>
              <a:rPr lang="ru-RU" sz="1600" dirty="0" smtClean="0"/>
              <a:t>Гравитационный удар –</a:t>
            </a:r>
            <a:r>
              <a:rPr lang="ru-RU" sz="1400" i="1" dirty="0" smtClean="0"/>
              <a:t> придает очень большой кинетический импульс вражескому кораблю и повреждает корпус;</a:t>
            </a:r>
          </a:p>
          <a:p>
            <a:r>
              <a:rPr lang="ru-RU" sz="1600" dirty="0" smtClean="0"/>
              <a:t>Перегрузка реактора – </a:t>
            </a:r>
            <a:r>
              <a:rPr lang="ru-RU" sz="1400" i="1" dirty="0" smtClean="0"/>
              <a:t>вместо обычного взрыва, при разрушении корабля создается ядерный;</a:t>
            </a:r>
          </a:p>
          <a:p>
            <a:r>
              <a:rPr lang="ru-RU" sz="1600" dirty="0" smtClean="0"/>
              <a:t>Установка для запуска ядерных торпед;</a:t>
            </a:r>
          </a:p>
          <a:p>
            <a:r>
              <a:rPr lang="ru-RU" sz="1600" dirty="0" smtClean="0"/>
              <a:t>Постановщик магнитных мин.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пользовательского интерфейса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 нулевой экран загрузки и переход между сценами;</a:t>
            </a:r>
          </a:p>
          <a:p>
            <a:r>
              <a:rPr lang="ru-RU" dirty="0" smtClean="0"/>
              <a:t>Изменены точки расположения камеры при ручном управлении;</a:t>
            </a:r>
          </a:p>
          <a:p>
            <a:r>
              <a:rPr lang="ru-RU" dirty="0" smtClean="0"/>
              <a:t>Камера для демонстрации корабля теперь не закреплена;</a:t>
            </a:r>
          </a:p>
          <a:p>
            <a:r>
              <a:rPr lang="ru-RU" dirty="0" smtClean="0"/>
              <a:t>Добавлена минимальная </a:t>
            </a:r>
            <a:r>
              <a:rPr lang="ru-RU" dirty="0" err="1" smtClean="0"/>
              <a:t>настраиваемость</a:t>
            </a:r>
            <a:r>
              <a:rPr lang="ru-RU" dirty="0" smtClean="0"/>
              <a:t> интерфейса;</a:t>
            </a:r>
          </a:p>
          <a:p>
            <a:r>
              <a:rPr lang="ru-RU" dirty="0" smtClean="0"/>
              <a:t>Применены новые шрифты.</a:t>
            </a: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7772400" cy="1456267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9218" name="Picture 2" descr="C:\Users\danii\OneDrive\Documents\Space Comander\bugs_and_features.jpg"/>
          <p:cNvPicPr>
            <a:picLocks noChangeAspect="1" noChangeArrowheads="1"/>
          </p:cNvPicPr>
          <p:nvPr/>
        </p:nvPicPr>
        <p:blipFill>
          <a:blip r:embed="rId2" cstate="print"/>
          <a:srcRect r="33556"/>
          <a:stretch>
            <a:fillRect/>
          </a:stretch>
        </p:blipFill>
        <p:spPr bwMode="auto">
          <a:xfrm>
            <a:off x="1871700" y="1772816"/>
            <a:ext cx="5400600" cy="454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904</TotalTime>
  <Words>352</Words>
  <Application>Microsoft Office PowerPoint</Application>
  <PresentationFormat>Экран (4:3)</PresentationFormat>
  <Paragraphs>61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Небесная</vt:lpstr>
      <vt:lpstr>Space Commander Major Changelog v0.5-0.9</vt:lpstr>
      <vt:lpstr>Полный список нововведений</vt:lpstr>
      <vt:lpstr>Самые значимые изменения</vt:lpstr>
      <vt:lpstr>Третье измерение</vt:lpstr>
      <vt:lpstr>Изменения архитектуры</vt:lpstr>
      <vt:lpstr>Новое оборудование</vt:lpstr>
      <vt:lpstr>Изменения пользовательского интерфейса</vt:lpstr>
      <vt:lpstr>Демонстрация работы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Commander</dc:title>
  <dc:creator>Daniil Chikish</dc:creator>
  <cp:lastModifiedBy>sp214-17</cp:lastModifiedBy>
  <cp:revision>76</cp:revision>
  <dcterms:created xsi:type="dcterms:W3CDTF">2017-05-02T19:06:44Z</dcterms:created>
  <dcterms:modified xsi:type="dcterms:W3CDTF">2017-11-30T08:02:03Z</dcterms:modified>
</cp:coreProperties>
</file>