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7" r:id="rId6"/>
    <p:sldId id="282" r:id="rId7"/>
    <p:sldId id="284" r:id="rId8"/>
    <p:sldId id="285" r:id="rId9"/>
    <p:sldId id="28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D960FD3-45D2-4AE4-B806-9AAFC0A4DE1D}">
          <p14:sldIdLst>
            <p14:sldId id="256"/>
            <p14:sldId id="257"/>
            <p14:sldId id="258"/>
            <p14:sldId id="259"/>
            <p14:sldId id="277"/>
            <p14:sldId id="282"/>
            <p14:sldId id="284"/>
            <p14:sldId id="285"/>
            <p14:sldId id="283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geniy Voytovich" userId="dbf6adee8d9c4a97" providerId="LiveId" clId="{57EBF0EA-F52D-49D4-AF7E-4C7BBED3AAE8}"/>
    <pc:docChg chg="undo redo custSel addSld delSld modSld sldOrd addSection delSection modSection">
      <pc:chgData name="Evgeniy Voytovich" userId="dbf6adee8d9c4a97" providerId="LiveId" clId="{57EBF0EA-F52D-49D4-AF7E-4C7BBED3AAE8}" dt="2021-05-18T05:01:33.693" v="2989" actId="20577"/>
      <pc:docMkLst>
        <pc:docMk/>
      </pc:docMkLst>
      <pc:sldChg chg="addSp delSp modSp mod">
        <pc:chgData name="Evgeniy Voytovich" userId="dbf6adee8d9c4a97" providerId="LiveId" clId="{57EBF0EA-F52D-49D4-AF7E-4C7BBED3AAE8}" dt="2021-05-17T15:09:52.005" v="2728" actId="478"/>
        <pc:sldMkLst>
          <pc:docMk/>
          <pc:sldMk cId="1796195542" sldId="256"/>
        </pc:sldMkLst>
        <pc:spChg chg="mod">
          <ac:chgData name="Evgeniy Voytovich" userId="dbf6adee8d9c4a97" providerId="LiveId" clId="{57EBF0EA-F52D-49D4-AF7E-4C7BBED3AAE8}" dt="2021-05-11T07:12:41.545" v="1037" actId="20577"/>
          <ac:spMkLst>
            <pc:docMk/>
            <pc:sldMk cId="1796195542" sldId="256"/>
            <ac:spMk id="3" creationId="{A2936885-B549-4D64-A789-D4AB51444472}"/>
          </ac:spMkLst>
        </pc:spChg>
        <pc:spChg chg="add mod">
          <ac:chgData name="Evgeniy Voytovich" userId="dbf6adee8d9c4a97" providerId="LiveId" clId="{57EBF0EA-F52D-49D4-AF7E-4C7BBED3AAE8}" dt="2021-05-16T15:27:02.764" v="1052" actId="14100"/>
          <ac:spMkLst>
            <pc:docMk/>
            <pc:sldMk cId="1796195542" sldId="256"/>
            <ac:spMk id="6" creationId="{36623EBB-2380-421D-9233-8A697927A98F}"/>
          </ac:spMkLst>
        </pc:spChg>
        <pc:spChg chg="del">
          <ac:chgData name="Evgeniy Voytovich" userId="dbf6adee8d9c4a97" providerId="LiveId" clId="{57EBF0EA-F52D-49D4-AF7E-4C7BBED3AAE8}" dt="2021-05-17T15:09:52.005" v="2728" actId="478"/>
          <ac:spMkLst>
            <pc:docMk/>
            <pc:sldMk cId="1796195542" sldId="256"/>
            <ac:spMk id="7" creationId="{2B9D6AF7-DA51-4233-978E-229D17301F99}"/>
          </ac:spMkLst>
        </pc:spChg>
      </pc:sldChg>
      <pc:sldChg chg="modSp mod">
        <pc:chgData name="Evgeniy Voytovich" userId="dbf6adee8d9c4a97" providerId="LiveId" clId="{57EBF0EA-F52D-49D4-AF7E-4C7BBED3AAE8}" dt="2021-05-17T19:12:24.151" v="2955" actId="1076"/>
        <pc:sldMkLst>
          <pc:docMk/>
          <pc:sldMk cId="1250940600" sldId="257"/>
        </pc:sldMkLst>
        <pc:spChg chg="mod">
          <ac:chgData name="Evgeniy Voytovich" userId="dbf6adee8d9c4a97" providerId="LiveId" clId="{57EBF0EA-F52D-49D4-AF7E-4C7BBED3AAE8}" dt="2021-05-16T15:33:32.483" v="1165" actId="255"/>
          <ac:spMkLst>
            <pc:docMk/>
            <pc:sldMk cId="1250940600" sldId="257"/>
            <ac:spMk id="2" creationId="{13AA6A93-3670-4715-8293-6AA4A3C09AC7}"/>
          </ac:spMkLst>
        </pc:spChg>
        <pc:spChg chg="mod">
          <ac:chgData name="Evgeniy Voytovich" userId="dbf6adee8d9c4a97" providerId="LiveId" clId="{57EBF0EA-F52D-49D4-AF7E-4C7BBED3AAE8}" dt="2021-05-17T19:12:24.151" v="2955" actId="1076"/>
          <ac:spMkLst>
            <pc:docMk/>
            <pc:sldMk cId="1250940600" sldId="257"/>
            <ac:spMk id="3" creationId="{D9CEB57D-7C30-49FC-A905-E1E67EA8D5D7}"/>
          </ac:spMkLst>
        </pc:spChg>
        <pc:spChg chg="mod">
          <ac:chgData name="Evgeniy Voytovich" userId="dbf6adee8d9c4a97" providerId="LiveId" clId="{57EBF0EA-F52D-49D4-AF7E-4C7BBED3AAE8}" dt="2021-05-17T15:12:14.266" v="2741" actId="14100"/>
          <ac:spMkLst>
            <pc:docMk/>
            <pc:sldMk cId="1250940600" sldId="257"/>
            <ac:spMk id="4" creationId="{0F8D1B0F-C510-4B4A-A9BD-962C9E328357}"/>
          </ac:spMkLst>
        </pc:spChg>
      </pc:sldChg>
      <pc:sldChg chg="modSp mod">
        <pc:chgData name="Evgeniy Voytovich" userId="dbf6adee8d9c4a97" providerId="LiveId" clId="{57EBF0EA-F52D-49D4-AF7E-4C7BBED3AAE8}" dt="2021-05-16T15:33:27.409" v="1164" actId="255"/>
        <pc:sldMkLst>
          <pc:docMk/>
          <pc:sldMk cId="4136496762" sldId="258"/>
        </pc:sldMkLst>
        <pc:spChg chg="mod">
          <ac:chgData name="Evgeniy Voytovich" userId="dbf6adee8d9c4a97" providerId="LiveId" clId="{57EBF0EA-F52D-49D4-AF7E-4C7BBED3AAE8}" dt="2021-05-16T15:33:27.409" v="1164" actId="255"/>
          <ac:spMkLst>
            <pc:docMk/>
            <pc:sldMk cId="4136496762" sldId="258"/>
            <ac:spMk id="2" creationId="{B5ACE77F-1D37-4042-97FE-EB6CD794B25B}"/>
          </ac:spMkLst>
        </pc:spChg>
        <pc:spChg chg="mod">
          <ac:chgData name="Evgeniy Voytovich" userId="dbf6adee8d9c4a97" providerId="LiveId" clId="{57EBF0EA-F52D-49D4-AF7E-4C7BBED3AAE8}" dt="2021-05-16T15:32:56.659" v="1158" actId="14100"/>
          <ac:spMkLst>
            <pc:docMk/>
            <pc:sldMk cId="4136496762" sldId="258"/>
            <ac:spMk id="3" creationId="{5C01F594-2E10-40FE-94D0-F2CCEFB4AA49}"/>
          </ac:spMkLst>
        </pc:spChg>
      </pc:sldChg>
      <pc:sldChg chg="modSp mod">
        <pc:chgData name="Evgeniy Voytovich" userId="dbf6adee8d9c4a97" providerId="LiveId" clId="{57EBF0EA-F52D-49D4-AF7E-4C7BBED3AAE8}" dt="2021-05-16T15:50:45.993" v="1420" actId="20577"/>
        <pc:sldMkLst>
          <pc:docMk/>
          <pc:sldMk cId="3585753279" sldId="259"/>
        </pc:sldMkLst>
        <pc:spChg chg="mod">
          <ac:chgData name="Evgeniy Voytovich" userId="dbf6adee8d9c4a97" providerId="LiveId" clId="{57EBF0EA-F52D-49D4-AF7E-4C7BBED3AAE8}" dt="2021-05-16T15:36:05.811" v="1226" actId="1076"/>
          <ac:spMkLst>
            <pc:docMk/>
            <pc:sldMk cId="3585753279" sldId="259"/>
            <ac:spMk id="2" creationId="{F5432429-9ADF-4B50-9FEB-EA9869C6A736}"/>
          </ac:spMkLst>
        </pc:spChg>
        <pc:spChg chg="mod">
          <ac:chgData name="Evgeniy Voytovich" userId="dbf6adee8d9c4a97" providerId="LiveId" clId="{57EBF0EA-F52D-49D4-AF7E-4C7BBED3AAE8}" dt="2021-05-16T15:50:45.993" v="1420" actId="20577"/>
          <ac:spMkLst>
            <pc:docMk/>
            <pc:sldMk cId="3585753279" sldId="259"/>
            <ac:spMk id="3" creationId="{623A10FB-8B1F-4D7B-AD12-884F9C91781D}"/>
          </ac:spMkLst>
        </pc:spChg>
      </pc:sldChg>
      <pc:sldChg chg="addSp delSp modSp del mod">
        <pc:chgData name="Evgeniy Voytovich" userId="dbf6adee8d9c4a97" providerId="LiveId" clId="{57EBF0EA-F52D-49D4-AF7E-4C7BBED3AAE8}" dt="2021-05-10T16:05:34.067" v="71" actId="47"/>
        <pc:sldMkLst>
          <pc:docMk/>
          <pc:sldMk cId="2563955757" sldId="260"/>
        </pc:sldMkLst>
        <pc:spChg chg="add del mod">
          <ac:chgData name="Evgeniy Voytovich" userId="dbf6adee8d9c4a97" providerId="LiveId" clId="{57EBF0EA-F52D-49D4-AF7E-4C7BBED3AAE8}" dt="2021-05-10T16:05:29.149" v="70" actId="931"/>
          <ac:spMkLst>
            <pc:docMk/>
            <pc:sldMk cId="2563955757" sldId="260"/>
            <ac:spMk id="3" creationId="{AD91799E-34BC-4E0B-A083-38C293CC7E50}"/>
          </ac:spMkLst>
        </pc:spChg>
        <pc:picChg chg="add del mod">
          <ac:chgData name="Evgeniy Voytovich" userId="dbf6adee8d9c4a97" providerId="LiveId" clId="{57EBF0EA-F52D-49D4-AF7E-4C7BBED3AAE8}" dt="2021-05-10T16:05:29.149" v="70" actId="931"/>
          <ac:picMkLst>
            <pc:docMk/>
            <pc:sldMk cId="2563955757" sldId="260"/>
            <ac:picMk id="5" creationId="{13209165-5955-4C27-875D-552C532FC54F}"/>
          </ac:picMkLst>
        </pc:picChg>
      </pc:sldChg>
      <pc:sldChg chg="addSp delSp modSp mod">
        <pc:chgData name="Evgeniy Voytovich" userId="dbf6adee8d9c4a97" providerId="LiveId" clId="{57EBF0EA-F52D-49D4-AF7E-4C7BBED3AAE8}" dt="2021-05-16T15:39:28.483" v="1264" actId="1076"/>
        <pc:sldMkLst>
          <pc:docMk/>
          <pc:sldMk cId="3517434032" sldId="261"/>
        </pc:sldMkLst>
        <pc:spChg chg="mod">
          <ac:chgData name="Evgeniy Voytovich" userId="dbf6adee8d9c4a97" providerId="LiveId" clId="{57EBF0EA-F52D-49D4-AF7E-4C7BBED3AAE8}" dt="2021-05-16T15:39:04.974" v="1260" actId="13822"/>
          <ac:spMkLst>
            <pc:docMk/>
            <pc:sldMk cId="3517434032" sldId="261"/>
            <ac:spMk id="2" creationId="{B693CA83-4726-4637-BB9B-725479FC6813}"/>
          </ac:spMkLst>
        </pc:spChg>
        <pc:spChg chg="del mod">
          <ac:chgData name="Evgeniy Voytovich" userId="dbf6adee8d9c4a97" providerId="LiveId" clId="{57EBF0EA-F52D-49D4-AF7E-4C7BBED3AAE8}" dt="2021-05-10T16:05:45.920" v="74" actId="931"/>
          <ac:spMkLst>
            <pc:docMk/>
            <pc:sldMk cId="3517434032" sldId="261"/>
            <ac:spMk id="3" creationId="{E4F066DA-CCC7-4632-BE35-D5D7F066C990}"/>
          </ac:spMkLst>
        </pc:spChg>
        <pc:picChg chg="add mod">
          <ac:chgData name="Evgeniy Voytovich" userId="dbf6adee8d9c4a97" providerId="LiveId" clId="{57EBF0EA-F52D-49D4-AF7E-4C7BBED3AAE8}" dt="2021-05-16T15:39:28.483" v="1264" actId="1076"/>
          <ac:picMkLst>
            <pc:docMk/>
            <pc:sldMk cId="3517434032" sldId="261"/>
            <ac:picMk id="5" creationId="{444E6F96-8B77-4190-9325-734BB4F4BCCA}"/>
          </ac:picMkLst>
        </pc:picChg>
      </pc:sldChg>
      <pc:sldChg chg="addSp delSp modSp mod setBg">
        <pc:chgData name="Evgeniy Voytovich" userId="dbf6adee8d9c4a97" providerId="LiveId" clId="{57EBF0EA-F52D-49D4-AF7E-4C7BBED3AAE8}" dt="2021-05-17T05:34:14.858" v="1554" actId="2711"/>
        <pc:sldMkLst>
          <pc:docMk/>
          <pc:sldMk cId="1037356289" sldId="262"/>
        </pc:sldMkLst>
        <pc:spChg chg="mod">
          <ac:chgData name="Evgeniy Voytovich" userId="dbf6adee8d9c4a97" providerId="LiveId" clId="{57EBF0EA-F52D-49D4-AF7E-4C7BBED3AAE8}" dt="2021-05-16T15:47:11.985" v="1373" actId="13822"/>
          <ac:spMkLst>
            <pc:docMk/>
            <pc:sldMk cId="1037356289" sldId="262"/>
            <ac:spMk id="2" creationId="{EC5329FF-853D-4920-82C0-CAC04C6AFB32}"/>
          </ac:spMkLst>
        </pc:spChg>
        <pc:spChg chg="mod">
          <ac:chgData name="Evgeniy Voytovich" userId="dbf6adee8d9c4a97" providerId="LiveId" clId="{57EBF0EA-F52D-49D4-AF7E-4C7BBED3AAE8}" dt="2021-05-17T05:34:14.858" v="1554" actId="2711"/>
          <ac:spMkLst>
            <pc:docMk/>
            <pc:sldMk cId="1037356289" sldId="262"/>
            <ac:spMk id="3" creationId="{9658B6FA-1110-4585-8D19-90E7295E233D}"/>
          </ac:spMkLst>
        </pc:spChg>
        <pc:spChg chg="add del mod">
          <ac:chgData name="Evgeniy Voytovich" userId="dbf6adee8d9c4a97" providerId="LiveId" clId="{57EBF0EA-F52D-49D4-AF7E-4C7BBED3AAE8}" dt="2021-05-16T15:42:42.406" v="1281" actId="21"/>
          <ac:spMkLst>
            <pc:docMk/>
            <pc:sldMk cId="1037356289" sldId="262"/>
            <ac:spMk id="23" creationId="{719BFCF6-DAFC-41DA-A926-4C8BAB9B3F6F}"/>
          </ac:spMkLst>
        </pc:spChg>
        <pc:spChg chg="add del mod">
          <ac:chgData name="Evgeniy Voytovich" userId="dbf6adee8d9c4a97" providerId="LiveId" clId="{57EBF0EA-F52D-49D4-AF7E-4C7BBED3AAE8}" dt="2021-05-16T15:42:42.406" v="1281" actId="21"/>
          <ac:spMkLst>
            <pc:docMk/>
            <pc:sldMk cId="1037356289" sldId="262"/>
            <ac:spMk id="25" creationId="{B47FCEC9-D6B3-4C86-85A8-23CE6F33713C}"/>
          </ac:spMkLst>
        </pc:spChg>
        <pc:spChg chg="add del mod">
          <ac:chgData name="Evgeniy Voytovich" userId="dbf6adee8d9c4a97" providerId="LiveId" clId="{57EBF0EA-F52D-49D4-AF7E-4C7BBED3AAE8}" dt="2021-05-10T16:41:17.350" v="366"/>
          <ac:spMkLst>
            <pc:docMk/>
            <pc:sldMk cId="1037356289" sldId="262"/>
            <ac:spMk id="27" creationId="{52E9715C-0228-4C5F-B156-FD389E0B6849}"/>
          </ac:spMkLst>
        </pc:spChg>
        <pc:spChg chg="add del mod">
          <ac:chgData name="Evgeniy Voytovich" userId="dbf6adee8d9c4a97" providerId="LiveId" clId="{57EBF0EA-F52D-49D4-AF7E-4C7BBED3AAE8}" dt="2021-05-16T15:42:42.406" v="1281" actId="21"/>
          <ac:spMkLst>
            <pc:docMk/>
            <pc:sldMk cId="1037356289" sldId="262"/>
            <ac:spMk id="29" creationId="{3ACFCB88-9EB5-45D6-911D-F9311CBFEA1E}"/>
          </ac:spMkLst>
        </pc:spChg>
        <pc:picChg chg="add del mod">
          <ac:chgData name="Evgeniy Voytovich" userId="dbf6adee8d9c4a97" providerId="LiveId" clId="{57EBF0EA-F52D-49D4-AF7E-4C7BBED3AAE8}" dt="2021-05-10T16:36:40.277" v="311" actId="931"/>
          <ac:picMkLst>
            <pc:docMk/>
            <pc:sldMk cId="1037356289" sldId="262"/>
            <ac:picMk id="5" creationId="{A17FB48A-2703-4EB2-81A8-6D3D6EF29467}"/>
          </ac:picMkLst>
        </pc:picChg>
        <pc:picChg chg="add del mod">
          <ac:chgData name="Evgeniy Voytovich" userId="dbf6adee8d9c4a97" providerId="LiveId" clId="{57EBF0EA-F52D-49D4-AF7E-4C7BBED3AAE8}" dt="2021-05-10T16:36:40.277" v="311" actId="931"/>
          <ac:picMkLst>
            <pc:docMk/>
            <pc:sldMk cId="1037356289" sldId="262"/>
            <ac:picMk id="7" creationId="{4AF36DC8-7945-4A57-B45E-39106FB5D081}"/>
          </ac:picMkLst>
        </pc:picChg>
        <pc:picChg chg="add del mod">
          <ac:chgData name="Evgeniy Voytovich" userId="dbf6adee8d9c4a97" providerId="LiveId" clId="{57EBF0EA-F52D-49D4-AF7E-4C7BBED3AAE8}" dt="2021-05-10T16:36:40.277" v="311" actId="931"/>
          <ac:picMkLst>
            <pc:docMk/>
            <pc:sldMk cId="1037356289" sldId="262"/>
            <ac:picMk id="9" creationId="{01D5F959-AFC1-47CC-A0BD-2D4230F8BF57}"/>
          </ac:picMkLst>
        </pc:picChg>
        <pc:picChg chg="add del mod">
          <ac:chgData name="Evgeniy Voytovich" userId="dbf6adee8d9c4a97" providerId="LiveId" clId="{57EBF0EA-F52D-49D4-AF7E-4C7BBED3AAE8}" dt="2021-05-10T16:36:40.277" v="311" actId="931"/>
          <ac:picMkLst>
            <pc:docMk/>
            <pc:sldMk cId="1037356289" sldId="262"/>
            <ac:picMk id="11" creationId="{DE0D2111-6BD0-4C00-898D-94F7C286F0E9}"/>
          </ac:picMkLst>
        </pc:picChg>
        <pc:picChg chg="add del mod">
          <ac:chgData name="Evgeniy Voytovich" userId="dbf6adee8d9c4a97" providerId="LiveId" clId="{57EBF0EA-F52D-49D4-AF7E-4C7BBED3AAE8}" dt="2021-05-16T15:42:42.406" v="1281" actId="21"/>
          <ac:picMkLst>
            <pc:docMk/>
            <pc:sldMk cId="1037356289" sldId="262"/>
            <ac:picMk id="13" creationId="{1EB9C631-4FAC-44FB-AE64-21648F431FDE}"/>
          </ac:picMkLst>
        </pc:picChg>
        <pc:picChg chg="add del mod">
          <ac:chgData name="Evgeniy Voytovich" userId="dbf6adee8d9c4a97" providerId="LiveId" clId="{57EBF0EA-F52D-49D4-AF7E-4C7BBED3AAE8}" dt="2021-05-10T16:37:16.578" v="316" actId="478"/>
          <ac:picMkLst>
            <pc:docMk/>
            <pc:sldMk cId="1037356289" sldId="262"/>
            <ac:picMk id="15" creationId="{57B2E06B-2DE2-4DC5-9CDA-BFB2272F5CCA}"/>
          </ac:picMkLst>
        </pc:picChg>
        <pc:picChg chg="add del mod">
          <ac:chgData name="Evgeniy Voytovich" userId="dbf6adee8d9c4a97" providerId="LiveId" clId="{57EBF0EA-F52D-49D4-AF7E-4C7BBED3AAE8}" dt="2021-05-16T15:42:42.406" v="1281" actId="21"/>
          <ac:picMkLst>
            <pc:docMk/>
            <pc:sldMk cId="1037356289" sldId="262"/>
            <ac:picMk id="17" creationId="{C86CBEC2-6A7C-4D2A-ADA4-B7D2250EF4B9}"/>
          </ac:picMkLst>
        </pc:picChg>
        <pc:picChg chg="add del mod">
          <ac:chgData name="Evgeniy Voytovich" userId="dbf6adee8d9c4a97" providerId="LiveId" clId="{57EBF0EA-F52D-49D4-AF7E-4C7BBED3AAE8}" dt="2021-05-16T15:42:42.406" v="1281" actId="21"/>
          <ac:picMkLst>
            <pc:docMk/>
            <pc:sldMk cId="1037356289" sldId="262"/>
            <ac:picMk id="19" creationId="{8D13EA4F-8178-403D-9CC7-1340AC923751}"/>
          </ac:picMkLst>
        </pc:picChg>
        <pc:picChg chg="add mod">
          <ac:chgData name="Evgeniy Voytovich" userId="dbf6adee8d9c4a97" providerId="LiveId" clId="{57EBF0EA-F52D-49D4-AF7E-4C7BBED3AAE8}" dt="2021-05-16T15:48:48.173" v="1394" actId="1076"/>
          <ac:picMkLst>
            <pc:docMk/>
            <pc:sldMk cId="1037356289" sldId="262"/>
            <ac:picMk id="21" creationId="{E6BBD656-3DF5-44B5-A7A6-9FF145816E58}"/>
          </ac:picMkLst>
        </pc:picChg>
      </pc:sldChg>
      <pc:sldChg chg="addSp delSp modSp mod">
        <pc:chgData name="Evgeniy Voytovich" userId="dbf6adee8d9c4a97" providerId="LiveId" clId="{57EBF0EA-F52D-49D4-AF7E-4C7BBED3AAE8}" dt="2021-05-16T15:53:43.635" v="1435" actId="1076"/>
        <pc:sldMkLst>
          <pc:docMk/>
          <pc:sldMk cId="3781572387" sldId="263"/>
        </pc:sldMkLst>
        <pc:spChg chg="mod">
          <ac:chgData name="Evgeniy Voytovich" userId="dbf6adee8d9c4a97" providerId="LiveId" clId="{57EBF0EA-F52D-49D4-AF7E-4C7BBED3AAE8}" dt="2021-05-16T15:51:21.115" v="1425" actId="1076"/>
          <ac:spMkLst>
            <pc:docMk/>
            <pc:sldMk cId="3781572387" sldId="263"/>
            <ac:spMk id="2" creationId="{BBD4B787-B6B3-45AE-9FA1-3404F99E8D63}"/>
          </ac:spMkLst>
        </pc:spChg>
        <pc:spChg chg="mod">
          <ac:chgData name="Evgeniy Voytovich" userId="dbf6adee8d9c4a97" providerId="LiveId" clId="{57EBF0EA-F52D-49D4-AF7E-4C7BBED3AAE8}" dt="2021-05-16T15:52:24.881" v="1427" actId="255"/>
          <ac:spMkLst>
            <pc:docMk/>
            <pc:sldMk cId="3781572387" sldId="263"/>
            <ac:spMk id="3" creationId="{070CF82A-3C65-4862-8F97-5137E00F7011}"/>
          </ac:spMkLst>
        </pc:spChg>
        <pc:graphicFrameChg chg="add del mod modGraphic">
          <ac:chgData name="Evgeniy Voytovich" userId="dbf6adee8d9c4a97" providerId="LiveId" clId="{57EBF0EA-F52D-49D4-AF7E-4C7BBED3AAE8}" dt="2021-05-10T17:32:39.783" v="633"/>
          <ac:graphicFrameMkLst>
            <pc:docMk/>
            <pc:sldMk cId="3781572387" sldId="263"/>
            <ac:graphicFrameMk id="4" creationId="{DC9652EE-D626-4327-8368-E7B932FAFB58}"/>
          </ac:graphicFrameMkLst>
        </pc:graphicFrameChg>
        <pc:graphicFrameChg chg="add mod modGraphic">
          <ac:chgData name="Evgeniy Voytovich" userId="dbf6adee8d9c4a97" providerId="LiveId" clId="{57EBF0EA-F52D-49D4-AF7E-4C7BBED3AAE8}" dt="2021-05-16T15:53:43.635" v="1435" actId="1076"/>
          <ac:graphicFrameMkLst>
            <pc:docMk/>
            <pc:sldMk cId="3781572387" sldId="263"/>
            <ac:graphicFrameMk id="5" creationId="{D6281FAF-C978-4126-B3B1-37E0EFC5C74D}"/>
          </ac:graphicFrameMkLst>
        </pc:graphicFrameChg>
      </pc:sldChg>
      <pc:sldChg chg="addSp delSp modSp mod">
        <pc:chgData name="Evgeniy Voytovich" userId="dbf6adee8d9c4a97" providerId="LiveId" clId="{57EBF0EA-F52D-49D4-AF7E-4C7BBED3AAE8}" dt="2021-05-17T05:36:46.199" v="1570" actId="20577"/>
        <pc:sldMkLst>
          <pc:docMk/>
          <pc:sldMk cId="2540022948" sldId="264"/>
        </pc:sldMkLst>
        <pc:spChg chg="mod">
          <ac:chgData name="Evgeniy Voytovich" userId="dbf6adee8d9c4a97" providerId="LiveId" clId="{57EBF0EA-F52D-49D4-AF7E-4C7BBED3AAE8}" dt="2021-05-17T05:36:46.199" v="1570" actId="20577"/>
          <ac:spMkLst>
            <pc:docMk/>
            <pc:sldMk cId="2540022948" sldId="264"/>
            <ac:spMk id="2" creationId="{0A2E1E35-7ABC-4F18-B1B6-E2CB2E80DAA3}"/>
          </ac:spMkLst>
        </pc:spChg>
        <pc:spChg chg="del">
          <ac:chgData name="Evgeniy Voytovich" userId="dbf6adee8d9c4a97" providerId="LiveId" clId="{57EBF0EA-F52D-49D4-AF7E-4C7BBED3AAE8}" dt="2021-05-10T17:39:47.552" v="666" actId="931"/>
          <ac:spMkLst>
            <pc:docMk/>
            <pc:sldMk cId="2540022948" sldId="264"/>
            <ac:spMk id="3" creationId="{F5094788-22C9-4C11-B73E-B3E307B4BBD8}"/>
          </ac:spMkLst>
        </pc:spChg>
        <pc:spChg chg="add del mod">
          <ac:chgData name="Evgeniy Voytovich" userId="dbf6adee8d9c4a97" providerId="LiveId" clId="{57EBF0EA-F52D-49D4-AF7E-4C7BBED3AAE8}" dt="2021-05-11T05:34:18.633" v="961" actId="931"/>
          <ac:spMkLst>
            <pc:docMk/>
            <pc:sldMk cId="2540022948" sldId="264"/>
            <ac:spMk id="10" creationId="{47FF4581-3659-491B-8580-49C5372F6A78}"/>
          </ac:spMkLst>
        </pc:spChg>
        <pc:picChg chg="add del mod">
          <ac:chgData name="Evgeniy Voytovich" userId="dbf6adee8d9c4a97" providerId="LiveId" clId="{57EBF0EA-F52D-49D4-AF7E-4C7BBED3AAE8}" dt="2021-05-11T05:33:40.153" v="960" actId="478"/>
          <ac:picMkLst>
            <pc:docMk/>
            <pc:sldMk cId="2540022948" sldId="264"/>
            <ac:picMk id="5" creationId="{C745DE60-D397-442E-80ED-53928F21FF62}"/>
          </ac:picMkLst>
        </pc:picChg>
        <pc:picChg chg="add mod">
          <ac:chgData name="Evgeniy Voytovich" userId="dbf6adee8d9c4a97" providerId="LiveId" clId="{57EBF0EA-F52D-49D4-AF7E-4C7BBED3AAE8}" dt="2021-05-10T17:47:48.590" v="767" actId="1076"/>
          <ac:picMkLst>
            <pc:docMk/>
            <pc:sldMk cId="2540022948" sldId="264"/>
            <ac:picMk id="7" creationId="{BFA01BA7-4D8B-4BF2-9E22-33B112503558}"/>
          </ac:picMkLst>
        </pc:picChg>
        <pc:picChg chg="add mod">
          <ac:chgData name="Evgeniy Voytovich" userId="dbf6adee8d9c4a97" providerId="LiveId" clId="{57EBF0EA-F52D-49D4-AF7E-4C7BBED3AAE8}" dt="2021-05-10T17:47:45.839" v="766" actId="1076"/>
          <ac:picMkLst>
            <pc:docMk/>
            <pc:sldMk cId="2540022948" sldId="264"/>
            <ac:picMk id="8" creationId="{06A2B158-1873-4F72-835D-063EDA71DD6E}"/>
          </ac:picMkLst>
        </pc:picChg>
        <pc:picChg chg="add mod">
          <ac:chgData name="Evgeniy Voytovich" userId="dbf6adee8d9c4a97" providerId="LiveId" clId="{57EBF0EA-F52D-49D4-AF7E-4C7BBED3AAE8}" dt="2021-05-11T05:34:30.609" v="963" actId="1076"/>
          <ac:picMkLst>
            <pc:docMk/>
            <pc:sldMk cId="2540022948" sldId="264"/>
            <ac:picMk id="12" creationId="{25345E6F-4463-45F9-ABAC-FA09D8EBCEA7}"/>
          </ac:picMkLst>
        </pc:picChg>
      </pc:sldChg>
      <pc:sldChg chg="addSp delSp modSp new mod">
        <pc:chgData name="Evgeniy Voytovich" userId="dbf6adee8d9c4a97" providerId="LiveId" clId="{57EBF0EA-F52D-49D4-AF7E-4C7BBED3AAE8}" dt="2021-05-17T14:02:55.355" v="1970" actId="1076"/>
        <pc:sldMkLst>
          <pc:docMk/>
          <pc:sldMk cId="370768853" sldId="265"/>
        </pc:sldMkLst>
        <pc:spChg chg="mod">
          <ac:chgData name="Evgeniy Voytovich" userId="dbf6adee8d9c4a97" providerId="LiveId" clId="{57EBF0EA-F52D-49D4-AF7E-4C7BBED3AAE8}" dt="2021-05-17T14:02:55.355" v="1970" actId="1076"/>
          <ac:spMkLst>
            <pc:docMk/>
            <pc:sldMk cId="370768853" sldId="265"/>
            <ac:spMk id="2" creationId="{4AFE263D-EE47-4C1F-9AF6-F636FB3BC1E6}"/>
          </ac:spMkLst>
        </pc:spChg>
        <pc:spChg chg="del">
          <ac:chgData name="Evgeniy Voytovich" userId="dbf6adee8d9c4a97" providerId="LiveId" clId="{57EBF0EA-F52D-49D4-AF7E-4C7BBED3AAE8}" dt="2021-05-10T17:18:38.997" v="451" actId="931"/>
          <ac:spMkLst>
            <pc:docMk/>
            <pc:sldMk cId="370768853" sldId="265"/>
            <ac:spMk id="3" creationId="{3D64A273-9528-4658-8E6C-7F82BBB3BC45}"/>
          </ac:spMkLst>
        </pc:spChg>
        <pc:picChg chg="add mod">
          <ac:chgData name="Evgeniy Voytovich" userId="dbf6adee8d9c4a97" providerId="LiveId" clId="{57EBF0EA-F52D-49D4-AF7E-4C7BBED3AAE8}" dt="2021-05-17T14:02:49.666" v="1968" actId="1076"/>
          <ac:picMkLst>
            <pc:docMk/>
            <pc:sldMk cId="370768853" sldId="265"/>
            <ac:picMk id="5" creationId="{4B3EB788-DEEF-4976-81BA-65C8C3949ADA}"/>
          </ac:picMkLst>
        </pc:picChg>
        <pc:picChg chg="add mod">
          <ac:chgData name="Evgeniy Voytovich" userId="dbf6adee8d9c4a97" providerId="LiveId" clId="{57EBF0EA-F52D-49D4-AF7E-4C7BBED3AAE8}" dt="2021-05-17T14:02:51.323" v="1969" actId="1076"/>
          <ac:picMkLst>
            <pc:docMk/>
            <pc:sldMk cId="370768853" sldId="265"/>
            <ac:picMk id="7" creationId="{7033326D-FE23-4B69-A648-3DE39D6F52FA}"/>
          </ac:picMkLst>
        </pc:picChg>
        <pc:picChg chg="add del mod">
          <ac:chgData name="Evgeniy Voytovich" userId="dbf6adee8d9c4a97" providerId="LiveId" clId="{57EBF0EA-F52D-49D4-AF7E-4C7BBED3AAE8}" dt="2021-05-17T13:57:56.860" v="1937" actId="478"/>
          <ac:picMkLst>
            <pc:docMk/>
            <pc:sldMk cId="370768853" sldId="265"/>
            <ac:picMk id="9" creationId="{A2625EA3-5C12-4D2D-9EA0-2B90712BA62A}"/>
          </ac:picMkLst>
        </pc:picChg>
        <pc:picChg chg="add del mod">
          <ac:chgData name="Evgeniy Voytovich" userId="dbf6adee8d9c4a97" providerId="LiveId" clId="{57EBF0EA-F52D-49D4-AF7E-4C7BBED3AAE8}" dt="2021-05-17T13:57:55.974" v="1936" actId="478"/>
          <ac:picMkLst>
            <pc:docMk/>
            <pc:sldMk cId="370768853" sldId="265"/>
            <ac:picMk id="11" creationId="{837B82F9-BAC4-41A9-AC18-D30F917B3B73}"/>
          </ac:picMkLst>
        </pc:picChg>
      </pc:sldChg>
      <pc:sldChg chg="addSp delSp modSp new mod">
        <pc:chgData name="Evgeniy Voytovich" userId="dbf6adee8d9c4a97" providerId="LiveId" clId="{57EBF0EA-F52D-49D4-AF7E-4C7BBED3AAE8}" dt="2021-05-17T14:21:19.868" v="2130" actId="14100"/>
        <pc:sldMkLst>
          <pc:docMk/>
          <pc:sldMk cId="1961232356" sldId="266"/>
        </pc:sldMkLst>
        <pc:spChg chg="mod">
          <ac:chgData name="Evgeniy Voytovich" userId="dbf6adee8d9c4a97" providerId="LiveId" clId="{57EBF0EA-F52D-49D4-AF7E-4C7BBED3AAE8}" dt="2021-05-17T14:19:46.428" v="2096" actId="27636"/>
          <ac:spMkLst>
            <pc:docMk/>
            <pc:sldMk cId="1961232356" sldId="266"/>
            <ac:spMk id="2" creationId="{EC110DC7-18FF-4AE1-81D2-9D8F564792C0}"/>
          </ac:spMkLst>
        </pc:spChg>
        <pc:spChg chg="add del mod">
          <ac:chgData name="Evgeniy Voytovich" userId="dbf6adee8d9c4a97" providerId="LiveId" clId="{57EBF0EA-F52D-49D4-AF7E-4C7BBED3AAE8}" dt="2021-05-17T14:18:37.416" v="2059" actId="21"/>
          <ac:spMkLst>
            <pc:docMk/>
            <pc:sldMk cId="1961232356" sldId="266"/>
            <ac:spMk id="3" creationId="{AB298F91-5364-4600-942E-CDFD64E424BD}"/>
          </ac:spMkLst>
        </pc:spChg>
        <pc:spChg chg="del">
          <ac:chgData name="Evgeniy Voytovich" userId="dbf6adee8d9c4a97" providerId="LiveId" clId="{57EBF0EA-F52D-49D4-AF7E-4C7BBED3AAE8}" dt="2021-05-10T17:41:49.331" v="686" actId="931"/>
          <ac:spMkLst>
            <pc:docMk/>
            <pc:sldMk cId="1961232356" sldId="266"/>
            <ac:spMk id="3" creationId="{D0D1F56E-F35E-4B8A-A757-F2743BBC85D6}"/>
          </ac:spMkLst>
        </pc:spChg>
        <pc:spChg chg="add del mod">
          <ac:chgData name="Evgeniy Voytovich" userId="dbf6adee8d9c4a97" providerId="LiveId" clId="{57EBF0EA-F52D-49D4-AF7E-4C7BBED3AAE8}" dt="2021-05-17T14:17:41.301" v="2053" actId="478"/>
          <ac:spMkLst>
            <pc:docMk/>
            <pc:sldMk cId="1961232356" sldId="266"/>
            <ac:spMk id="12" creationId="{B766EA0C-B7B9-498F-99FA-4582B4122275}"/>
          </ac:spMkLst>
        </pc:spChg>
        <pc:spChg chg="add del mod">
          <ac:chgData name="Evgeniy Voytovich" userId="dbf6adee8d9c4a97" providerId="LiveId" clId="{57EBF0EA-F52D-49D4-AF7E-4C7BBED3AAE8}" dt="2021-05-17T14:18:37.416" v="2059" actId="21"/>
          <ac:spMkLst>
            <pc:docMk/>
            <pc:sldMk cId="1961232356" sldId="266"/>
            <ac:spMk id="14" creationId="{E0FEE26F-2B35-4FFC-AEA2-D50697842C89}"/>
          </ac:spMkLst>
        </pc:spChg>
        <pc:spChg chg="add del mod">
          <ac:chgData name="Evgeniy Voytovich" userId="dbf6adee8d9c4a97" providerId="LiveId" clId="{57EBF0EA-F52D-49D4-AF7E-4C7BBED3AAE8}" dt="2021-05-17T14:18:52.073" v="2063" actId="21"/>
          <ac:spMkLst>
            <pc:docMk/>
            <pc:sldMk cId="1961232356" sldId="266"/>
            <ac:spMk id="16" creationId="{599C7725-A75D-45F4-9ABB-5BA4DFB32E5A}"/>
          </ac:spMkLst>
        </pc:spChg>
        <pc:spChg chg="add del mod">
          <ac:chgData name="Evgeniy Voytovich" userId="dbf6adee8d9c4a97" providerId="LiveId" clId="{57EBF0EA-F52D-49D4-AF7E-4C7BBED3AAE8}" dt="2021-05-17T14:18:37.416" v="2059" actId="21"/>
          <ac:spMkLst>
            <pc:docMk/>
            <pc:sldMk cId="1961232356" sldId="266"/>
            <ac:spMk id="17" creationId="{CB86A930-D379-46D3-BE64-55ABC41DCA47}"/>
          </ac:spMkLst>
        </pc:spChg>
        <pc:spChg chg="add del mod">
          <ac:chgData name="Evgeniy Voytovich" userId="dbf6adee8d9c4a97" providerId="LiveId" clId="{57EBF0EA-F52D-49D4-AF7E-4C7BBED3AAE8}" dt="2021-05-17T14:20:36.813" v="2117" actId="478"/>
          <ac:spMkLst>
            <pc:docMk/>
            <pc:sldMk cId="1961232356" sldId="266"/>
            <ac:spMk id="19" creationId="{F2A6B023-9219-4DFC-B004-F71675E3C9AE}"/>
          </ac:spMkLst>
        </pc:spChg>
        <pc:picChg chg="add del mod">
          <ac:chgData name="Evgeniy Voytovich" userId="dbf6adee8d9c4a97" providerId="LiveId" clId="{57EBF0EA-F52D-49D4-AF7E-4C7BBED3AAE8}" dt="2021-05-17T14:18:37.416" v="2059" actId="21"/>
          <ac:picMkLst>
            <pc:docMk/>
            <pc:sldMk cId="1961232356" sldId="266"/>
            <ac:picMk id="5" creationId="{ADF03E0D-C750-4304-B73E-D949E288ACD2}"/>
          </ac:picMkLst>
        </pc:picChg>
        <pc:picChg chg="add del mod">
          <ac:chgData name="Evgeniy Voytovich" userId="dbf6adee8d9c4a97" providerId="LiveId" clId="{57EBF0EA-F52D-49D4-AF7E-4C7BBED3AAE8}" dt="2021-05-17T14:18:37.416" v="2059" actId="21"/>
          <ac:picMkLst>
            <pc:docMk/>
            <pc:sldMk cId="1961232356" sldId="266"/>
            <ac:picMk id="7" creationId="{06C49E45-2C38-4A29-96D7-597666CD5E12}"/>
          </ac:picMkLst>
        </pc:picChg>
        <pc:picChg chg="add del mod">
          <ac:chgData name="Evgeniy Voytovich" userId="dbf6adee8d9c4a97" providerId="LiveId" clId="{57EBF0EA-F52D-49D4-AF7E-4C7BBED3AAE8}" dt="2021-05-17T14:18:37.416" v="2059" actId="21"/>
          <ac:picMkLst>
            <pc:docMk/>
            <pc:sldMk cId="1961232356" sldId="266"/>
            <ac:picMk id="9" creationId="{FC3500E8-0002-410D-A7C7-A5252C6B5274}"/>
          </ac:picMkLst>
        </pc:picChg>
        <pc:picChg chg="add del mod">
          <ac:chgData name="Evgeniy Voytovich" userId="dbf6adee8d9c4a97" providerId="LiveId" clId="{57EBF0EA-F52D-49D4-AF7E-4C7BBED3AAE8}" dt="2021-05-17T14:18:37.416" v="2059" actId="21"/>
          <ac:picMkLst>
            <pc:docMk/>
            <pc:sldMk cId="1961232356" sldId="266"/>
            <ac:picMk id="11" creationId="{CD8F585B-5E1B-4E85-8FBB-C4BD32011217}"/>
          </ac:picMkLst>
        </pc:picChg>
        <pc:picChg chg="add mod">
          <ac:chgData name="Evgeniy Voytovich" userId="dbf6adee8d9c4a97" providerId="LiveId" clId="{57EBF0EA-F52D-49D4-AF7E-4C7BBED3AAE8}" dt="2021-05-17T14:21:06.548" v="2126" actId="1076"/>
          <ac:picMkLst>
            <pc:docMk/>
            <pc:sldMk cId="1961232356" sldId="266"/>
            <ac:picMk id="13" creationId="{D36E7B63-D67F-43D3-BFC4-C93FEE80E1F7}"/>
          </ac:picMkLst>
        </pc:picChg>
        <pc:picChg chg="add mod">
          <ac:chgData name="Evgeniy Voytovich" userId="dbf6adee8d9c4a97" providerId="LiveId" clId="{57EBF0EA-F52D-49D4-AF7E-4C7BBED3AAE8}" dt="2021-05-17T14:21:19.868" v="2130" actId="14100"/>
          <ac:picMkLst>
            <pc:docMk/>
            <pc:sldMk cId="1961232356" sldId="266"/>
            <ac:picMk id="15" creationId="{69F56B8D-F2C0-4A80-B8D6-E168E28B92E5}"/>
          </ac:picMkLst>
        </pc:picChg>
      </pc:sldChg>
      <pc:sldChg chg="addSp delSp modSp new mod">
        <pc:chgData name="Evgeniy Voytovich" userId="dbf6adee8d9c4a97" providerId="LiveId" clId="{57EBF0EA-F52D-49D4-AF7E-4C7BBED3AAE8}" dt="2021-05-16T15:57:02.139" v="1446" actId="1076"/>
        <pc:sldMkLst>
          <pc:docMk/>
          <pc:sldMk cId="3361601423" sldId="267"/>
        </pc:sldMkLst>
        <pc:spChg chg="mod">
          <ac:chgData name="Evgeniy Voytovich" userId="dbf6adee8d9c4a97" providerId="LiveId" clId="{57EBF0EA-F52D-49D4-AF7E-4C7BBED3AAE8}" dt="2021-05-16T15:56:40.921" v="1444" actId="13822"/>
          <ac:spMkLst>
            <pc:docMk/>
            <pc:sldMk cId="3361601423" sldId="267"/>
            <ac:spMk id="2" creationId="{C19415F6-C8A3-4462-A45A-DB5A75165F86}"/>
          </ac:spMkLst>
        </pc:spChg>
        <pc:spChg chg="del">
          <ac:chgData name="Evgeniy Voytovich" userId="dbf6adee8d9c4a97" providerId="LiveId" clId="{57EBF0EA-F52D-49D4-AF7E-4C7BBED3AAE8}" dt="2021-05-10T17:49:12.751" v="768"/>
          <ac:spMkLst>
            <pc:docMk/>
            <pc:sldMk cId="3361601423" sldId="267"/>
            <ac:spMk id="3" creationId="{2ED6BEF5-C382-4D9F-A48F-213B6C6F286A}"/>
          </ac:spMkLst>
        </pc:spChg>
        <pc:graphicFrameChg chg="add mod modGraphic">
          <ac:chgData name="Evgeniy Voytovich" userId="dbf6adee8d9c4a97" providerId="LiveId" clId="{57EBF0EA-F52D-49D4-AF7E-4C7BBED3AAE8}" dt="2021-05-16T15:57:02.139" v="1446" actId="1076"/>
          <ac:graphicFrameMkLst>
            <pc:docMk/>
            <pc:sldMk cId="3361601423" sldId="267"/>
            <ac:graphicFrameMk id="4" creationId="{2B010AE6-63F2-461F-BF05-D5D38D878F9C}"/>
          </ac:graphicFrameMkLst>
        </pc:graphicFrameChg>
      </pc:sldChg>
      <pc:sldChg chg="addSp delSp modSp new mod ord">
        <pc:chgData name="Evgeniy Voytovich" userId="dbf6adee8d9c4a97" providerId="LiveId" clId="{57EBF0EA-F52D-49D4-AF7E-4C7BBED3AAE8}" dt="2021-05-16T16:03:24.211" v="1538" actId="14100"/>
        <pc:sldMkLst>
          <pc:docMk/>
          <pc:sldMk cId="4249060619" sldId="268"/>
        </pc:sldMkLst>
        <pc:spChg chg="mod">
          <ac:chgData name="Evgeniy Voytovich" userId="dbf6adee8d9c4a97" providerId="LiveId" clId="{57EBF0EA-F52D-49D4-AF7E-4C7BBED3AAE8}" dt="2021-05-16T15:40:09.512" v="1268" actId="13822"/>
          <ac:spMkLst>
            <pc:docMk/>
            <pc:sldMk cId="4249060619" sldId="268"/>
            <ac:spMk id="2" creationId="{7597601E-FD80-4B21-9EEF-7DF96A3CA4D3}"/>
          </ac:spMkLst>
        </pc:spChg>
        <pc:spChg chg="del">
          <ac:chgData name="Evgeniy Voytovich" userId="dbf6adee8d9c4a97" providerId="LiveId" clId="{57EBF0EA-F52D-49D4-AF7E-4C7BBED3AAE8}" dt="2021-05-10T17:51:41.047" v="802"/>
          <ac:spMkLst>
            <pc:docMk/>
            <pc:sldMk cId="4249060619" sldId="268"/>
            <ac:spMk id="3" creationId="{81501BC4-73DB-4D64-9130-7E5CD0E49376}"/>
          </ac:spMkLst>
        </pc:spChg>
        <pc:picChg chg="add mod">
          <ac:chgData name="Evgeniy Voytovich" userId="dbf6adee8d9c4a97" providerId="LiveId" clId="{57EBF0EA-F52D-49D4-AF7E-4C7BBED3AAE8}" dt="2021-05-16T16:03:12.650" v="1535" actId="14100"/>
          <ac:picMkLst>
            <pc:docMk/>
            <pc:sldMk cId="4249060619" sldId="268"/>
            <ac:picMk id="4" creationId="{D2545D4D-6326-4DD6-A238-4C11D707EEF5}"/>
          </ac:picMkLst>
        </pc:picChg>
        <pc:picChg chg="add mod">
          <ac:chgData name="Evgeniy Voytovich" userId="dbf6adee8d9c4a97" providerId="LiveId" clId="{57EBF0EA-F52D-49D4-AF7E-4C7BBED3AAE8}" dt="2021-05-16T16:03:24.211" v="1538" actId="14100"/>
          <ac:picMkLst>
            <pc:docMk/>
            <pc:sldMk cId="4249060619" sldId="268"/>
            <ac:picMk id="6" creationId="{F2C0F3A7-4C27-4551-8306-E7C31BAECBA6}"/>
          </ac:picMkLst>
        </pc:picChg>
      </pc:sldChg>
      <pc:sldChg chg="modSp new mod">
        <pc:chgData name="Evgeniy Voytovich" userId="dbf6adee8d9c4a97" providerId="LiveId" clId="{57EBF0EA-F52D-49D4-AF7E-4C7BBED3AAE8}" dt="2021-05-17T14:58:29.623" v="2717" actId="255"/>
        <pc:sldMkLst>
          <pc:docMk/>
          <pc:sldMk cId="1889950083" sldId="269"/>
        </pc:sldMkLst>
        <pc:spChg chg="mod">
          <ac:chgData name="Evgeniy Voytovich" userId="dbf6adee8d9c4a97" providerId="LiveId" clId="{57EBF0EA-F52D-49D4-AF7E-4C7BBED3AAE8}" dt="2021-05-16T16:02:18.115" v="1532" actId="1076"/>
          <ac:spMkLst>
            <pc:docMk/>
            <pc:sldMk cId="1889950083" sldId="269"/>
            <ac:spMk id="2" creationId="{B4E85A7F-C9F5-4AE3-BEE1-BD2CB1CBD363}"/>
          </ac:spMkLst>
        </pc:spChg>
        <pc:spChg chg="mod">
          <ac:chgData name="Evgeniy Voytovich" userId="dbf6adee8d9c4a97" providerId="LiveId" clId="{57EBF0EA-F52D-49D4-AF7E-4C7BBED3AAE8}" dt="2021-05-17T14:58:29.623" v="2717" actId="255"/>
          <ac:spMkLst>
            <pc:docMk/>
            <pc:sldMk cId="1889950083" sldId="269"/>
            <ac:spMk id="3" creationId="{01DA4A04-26A9-4399-840D-391ACA3316EA}"/>
          </ac:spMkLst>
        </pc:spChg>
      </pc:sldChg>
      <pc:sldChg chg="addSp delSp modSp new mod">
        <pc:chgData name="Evgeniy Voytovich" userId="dbf6adee8d9c4a97" providerId="LiveId" clId="{57EBF0EA-F52D-49D4-AF7E-4C7BBED3AAE8}" dt="2021-05-16T15:57:36.109" v="1449" actId="13822"/>
        <pc:sldMkLst>
          <pc:docMk/>
          <pc:sldMk cId="2341767590" sldId="270"/>
        </pc:sldMkLst>
        <pc:spChg chg="mod">
          <ac:chgData name="Evgeniy Voytovich" userId="dbf6adee8d9c4a97" providerId="LiveId" clId="{57EBF0EA-F52D-49D4-AF7E-4C7BBED3AAE8}" dt="2021-05-16T15:57:36.109" v="1449" actId="13822"/>
          <ac:spMkLst>
            <pc:docMk/>
            <pc:sldMk cId="2341767590" sldId="270"/>
            <ac:spMk id="2" creationId="{57D0B1F8-EDF6-4BEB-86DE-2877A29C4579}"/>
          </ac:spMkLst>
        </pc:spChg>
        <pc:spChg chg="del">
          <ac:chgData name="Evgeniy Voytovich" userId="dbf6adee8d9c4a97" providerId="LiveId" clId="{57EBF0EA-F52D-49D4-AF7E-4C7BBED3AAE8}" dt="2021-05-11T05:23:15.979" v="947" actId="931"/>
          <ac:spMkLst>
            <pc:docMk/>
            <pc:sldMk cId="2341767590" sldId="270"/>
            <ac:spMk id="3" creationId="{2B818C9F-47EA-4EC5-A1CD-2050F226A4C2}"/>
          </ac:spMkLst>
        </pc:spChg>
        <pc:picChg chg="add mod">
          <ac:chgData name="Evgeniy Voytovich" userId="dbf6adee8d9c4a97" providerId="LiveId" clId="{57EBF0EA-F52D-49D4-AF7E-4C7BBED3AAE8}" dt="2021-05-11T05:23:48.596" v="955" actId="1076"/>
          <ac:picMkLst>
            <pc:docMk/>
            <pc:sldMk cId="2341767590" sldId="270"/>
            <ac:picMk id="5" creationId="{7E5CCA47-65D2-47B4-9EA6-41E51BE76039}"/>
          </ac:picMkLst>
        </pc:picChg>
        <pc:picChg chg="add mod">
          <ac:chgData name="Evgeniy Voytovich" userId="dbf6adee8d9c4a97" providerId="LiveId" clId="{57EBF0EA-F52D-49D4-AF7E-4C7BBED3AAE8}" dt="2021-05-11T05:23:58.115" v="958" actId="14100"/>
          <ac:picMkLst>
            <pc:docMk/>
            <pc:sldMk cId="2341767590" sldId="270"/>
            <ac:picMk id="7" creationId="{2DD80E5B-E076-4D59-96A8-FEBAECF4C261}"/>
          </ac:picMkLst>
        </pc:picChg>
        <pc:picChg chg="add mod">
          <ac:chgData name="Evgeniy Voytovich" userId="dbf6adee8d9c4a97" providerId="LiveId" clId="{57EBF0EA-F52D-49D4-AF7E-4C7BBED3AAE8}" dt="2021-05-11T05:24:02.563" v="959" actId="1076"/>
          <ac:picMkLst>
            <pc:docMk/>
            <pc:sldMk cId="2341767590" sldId="270"/>
            <ac:picMk id="9" creationId="{2E24E877-BBEC-41AC-8599-246B6D994C8C}"/>
          </ac:picMkLst>
        </pc:picChg>
      </pc:sldChg>
      <pc:sldChg chg="delSp modSp new mod ord">
        <pc:chgData name="Evgeniy Voytovich" userId="dbf6adee8d9c4a97" providerId="LiveId" clId="{57EBF0EA-F52D-49D4-AF7E-4C7BBED3AAE8}" dt="2021-05-17T15:10:31.189" v="2729" actId="478"/>
        <pc:sldMkLst>
          <pc:docMk/>
          <pc:sldMk cId="1650475401" sldId="271"/>
        </pc:sldMkLst>
        <pc:spChg chg="mod">
          <ac:chgData name="Evgeniy Voytovich" userId="dbf6adee8d9c4a97" providerId="LiveId" clId="{57EBF0EA-F52D-49D4-AF7E-4C7BBED3AAE8}" dt="2021-05-16T16:03:51.365" v="1540" actId="13822"/>
          <ac:spMkLst>
            <pc:docMk/>
            <pc:sldMk cId="1650475401" sldId="271"/>
            <ac:spMk id="2" creationId="{1D95C3CB-0B54-47E8-AAB0-56957D2AF7E0}"/>
          </ac:spMkLst>
        </pc:spChg>
        <pc:spChg chg="del">
          <ac:chgData name="Evgeniy Voytovich" userId="dbf6adee8d9c4a97" providerId="LiveId" clId="{57EBF0EA-F52D-49D4-AF7E-4C7BBED3AAE8}" dt="2021-05-17T15:10:31.189" v="2729" actId="478"/>
          <ac:spMkLst>
            <pc:docMk/>
            <pc:sldMk cId="1650475401" sldId="271"/>
            <ac:spMk id="3" creationId="{C6CD1D4A-6E63-4181-8092-E3007C79C86F}"/>
          </ac:spMkLst>
        </pc:spChg>
        <pc:spChg chg="del">
          <ac:chgData name="Evgeniy Voytovich" userId="dbf6adee8d9c4a97" providerId="LiveId" clId="{57EBF0EA-F52D-49D4-AF7E-4C7BBED3AAE8}" dt="2021-05-11T05:40:41.795" v="967" actId="478"/>
          <ac:spMkLst>
            <pc:docMk/>
            <pc:sldMk cId="1650475401" sldId="271"/>
            <ac:spMk id="3" creationId="{EC897615-471B-4F35-97A0-BD1B977E7902}"/>
          </ac:spMkLst>
        </pc:spChg>
      </pc:sldChg>
      <pc:sldChg chg="modSp new mod">
        <pc:chgData name="Evgeniy Voytovich" userId="dbf6adee8d9c4a97" providerId="LiveId" clId="{57EBF0EA-F52D-49D4-AF7E-4C7BBED3AAE8}" dt="2021-05-16T15:40:57.784" v="1272" actId="255"/>
        <pc:sldMkLst>
          <pc:docMk/>
          <pc:sldMk cId="1014341060" sldId="272"/>
        </pc:sldMkLst>
        <pc:spChg chg="mod">
          <ac:chgData name="Evgeniy Voytovich" userId="dbf6adee8d9c4a97" providerId="LiveId" clId="{57EBF0EA-F52D-49D4-AF7E-4C7BBED3AAE8}" dt="2021-05-16T15:40:37.813" v="1271" actId="13822"/>
          <ac:spMkLst>
            <pc:docMk/>
            <pc:sldMk cId="1014341060" sldId="272"/>
            <ac:spMk id="2" creationId="{3F0B52EC-A9AD-4D1E-ADDD-613C289377E6}"/>
          </ac:spMkLst>
        </pc:spChg>
        <pc:spChg chg="mod">
          <ac:chgData name="Evgeniy Voytovich" userId="dbf6adee8d9c4a97" providerId="LiveId" clId="{57EBF0EA-F52D-49D4-AF7E-4C7BBED3AAE8}" dt="2021-05-16T15:40:57.784" v="1272" actId="255"/>
          <ac:spMkLst>
            <pc:docMk/>
            <pc:sldMk cId="1014341060" sldId="272"/>
            <ac:spMk id="3" creationId="{4451DC2C-937A-457E-8444-4807B82B5DE7}"/>
          </ac:spMkLst>
        </pc:spChg>
      </pc:sldChg>
      <pc:sldChg chg="addSp delSp modSp new mod">
        <pc:chgData name="Evgeniy Voytovich" userId="dbf6adee8d9c4a97" providerId="LiveId" clId="{57EBF0EA-F52D-49D4-AF7E-4C7BBED3AAE8}" dt="2021-05-16T15:46:40.147" v="1368" actId="1076"/>
        <pc:sldMkLst>
          <pc:docMk/>
          <pc:sldMk cId="535194939" sldId="273"/>
        </pc:sldMkLst>
        <pc:spChg chg="mod">
          <ac:chgData name="Evgeniy Voytovich" userId="dbf6adee8d9c4a97" providerId="LiveId" clId="{57EBF0EA-F52D-49D4-AF7E-4C7BBED3AAE8}" dt="2021-05-16T15:45:59.020" v="1360" actId="1076"/>
          <ac:spMkLst>
            <pc:docMk/>
            <pc:sldMk cId="535194939" sldId="273"/>
            <ac:spMk id="2" creationId="{E79B7F92-2EE5-47C4-B9A3-24663AFBB689}"/>
          </ac:spMkLst>
        </pc:spChg>
        <pc:spChg chg="del">
          <ac:chgData name="Evgeniy Voytovich" userId="dbf6adee8d9c4a97" providerId="LiveId" clId="{57EBF0EA-F52D-49D4-AF7E-4C7BBED3AAE8}" dt="2021-05-16T15:43:19.762" v="1293" actId="478"/>
          <ac:spMkLst>
            <pc:docMk/>
            <pc:sldMk cId="535194939" sldId="273"/>
            <ac:spMk id="3" creationId="{D58CD7CB-9DD8-41F9-A8D7-7EE25869E462}"/>
          </ac:spMkLst>
        </pc:spChg>
        <pc:spChg chg="add mod">
          <ac:chgData name="Evgeniy Voytovich" userId="dbf6adee8d9c4a97" providerId="LiveId" clId="{57EBF0EA-F52D-49D4-AF7E-4C7BBED3AAE8}" dt="2021-05-16T15:46:12.877" v="1362" actId="14100"/>
          <ac:spMkLst>
            <pc:docMk/>
            <pc:sldMk cId="535194939" sldId="273"/>
            <ac:spMk id="7" creationId="{809AEA51-7ACB-45EB-9AF5-3ACF79F668A5}"/>
          </ac:spMkLst>
        </pc:spChg>
        <pc:spChg chg="add mod">
          <ac:chgData name="Evgeniy Voytovich" userId="dbf6adee8d9c4a97" providerId="LiveId" clId="{57EBF0EA-F52D-49D4-AF7E-4C7BBED3AAE8}" dt="2021-05-16T15:46:40.147" v="1368" actId="1076"/>
          <ac:spMkLst>
            <pc:docMk/>
            <pc:sldMk cId="535194939" sldId="273"/>
            <ac:spMk id="8" creationId="{AC47DED3-6574-404D-B50A-7660D62D3D1A}"/>
          </ac:spMkLst>
        </pc:spChg>
        <pc:spChg chg="add mod">
          <ac:chgData name="Evgeniy Voytovich" userId="dbf6adee8d9c4a97" providerId="LiveId" clId="{57EBF0EA-F52D-49D4-AF7E-4C7BBED3AAE8}" dt="2021-05-16T15:46:24.211" v="1365" actId="1076"/>
          <ac:spMkLst>
            <pc:docMk/>
            <pc:sldMk cId="535194939" sldId="273"/>
            <ac:spMk id="9" creationId="{A26C4E48-F654-4656-B5D9-32FD38BEE762}"/>
          </ac:spMkLst>
        </pc:spChg>
        <pc:picChg chg="add mod">
          <ac:chgData name="Evgeniy Voytovich" userId="dbf6adee8d9c4a97" providerId="LiveId" clId="{57EBF0EA-F52D-49D4-AF7E-4C7BBED3AAE8}" dt="2021-05-16T15:44:00.667" v="1309" actId="14100"/>
          <ac:picMkLst>
            <pc:docMk/>
            <pc:sldMk cId="535194939" sldId="273"/>
            <ac:picMk id="4" creationId="{11D2DA61-AC90-45A8-8A95-AADB5C983118}"/>
          </ac:picMkLst>
        </pc:picChg>
        <pc:picChg chg="add mod">
          <ac:chgData name="Evgeniy Voytovich" userId="dbf6adee8d9c4a97" providerId="LiveId" clId="{57EBF0EA-F52D-49D4-AF7E-4C7BBED3AAE8}" dt="2021-05-16T15:43:54.763" v="1307" actId="1076"/>
          <ac:picMkLst>
            <pc:docMk/>
            <pc:sldMk cId="535194939" sldId="273"/>
            <ac:picMk id="5" creationId="{336001DF-8C75-4DB1-904B-AACAC2D81826}"/>
          </ac:picMkLst>
        </pc:picChg>
        <pc:picChg chg="add mod">
          <ac:chgData name="Evgeniy Voytovich" userId="dbf6adee8d9c4a97" providerId="LiveId" clId="{57EBF0EA-F52D-49D4-AF7E-4C7BBED3AAE8}" dt="2021-05-16T15:44:31.347" v="1313" actId="1076"/>
          <ac:picMkLst>
            <pc:docMk/>
            <pc:sldMk cId="535194939" sldId="273"/>
            <ac:picMk id="6" creationId="{A5266E59-D238-43F1-B415-0D4A8564DB0A}"/>
          </ac:picMkLst>
        </pc:picChg>
      </pc:sldChg>
      <pc:sldChg chg="modSp new mod">
        <pc:chgData name="Evgeniy Voytovich" userId="dbf6adee8d9c4a97" providerId="LiveId" clId="{57EBF0EA-F52D-49D4-AF7E-4C7BBED3AAE8}" dt="2021-05-18T05:01:33.693" v="2989" actId="20577"/>
        <pc:sldMkLst>
          <pc:docMk/>
          <pc:sldMk cId="1571013323" sldId="274"/>
        </pc:sldMkLst>
        <pc:spChg chg="mod">
          <ac:chgData name="Evgeniy Voytovich" userId="dbf6adee8d9c4a97" providerId="LiveId" clId="{57EBF0EA-F52D-49D4-AF7E-4C7BBED3AAE8}" dt="2021-05-17T14:43:44.324" v="2304" actId="20577"/>
          <ac:spMkLst>
            <pc:docMk/>
            <pc:sldMk cId="1571013323" sldId="274"/>
            <ac:spMk id="2" creationId="{F185206B-DCAD-47A6-B1C6-8FBC79519A55}"/>
          </ac:spMkLst>
        </pc:spChg>
        <pc:spChg chg="mod">
          <ac:chgData name="Evgeniy Voytovich" userId="dbf6adee8d9c4a97" providerId="LiveId" clId="{57EBF0EA-F52D-49D4-AF7E-4C7BBED3AAE8}" dt="2021-05-18T05:01:33.693" v="2989" actId="20577"/>
          <ac:spMkLst>
            <pc:docMk/>
            <pc:sldMk cId="1571013323" sldId="274"/>
            <ac:spMk id="3" creationId="{0BDEDE14-2800-4DFD-ADCE-427B73531539}"/>
          </ac:spMkLst>
        </pc:spChg>
      </pc:sldChg>
      <pc:sldChg chg="addSp delSp modSp new mod">
        <pc:chgData name="Evgeniy Voytovich" userId="dbf6adee8d9c4a97" providerId="LiveId" clId="{57EBF0EA-F52D-49D4-AF7E-4C7BBED3AAE8}" dt="2021-05-17T14:01:20.067" v="1966" actId="1076"/>
        <pc:sldMkLst>
          <pc:docMk/>
          <pc:sldMk cId="297255053" sldId="275"/>
        </pc:sldMkLst>
        <pc:spChg chg="del">
          <ac:chgData name="Evgeniy Voytovich" userId="dbf6adee8d9c4a97" providerId="LiveId" clId="{57EBF0EA-F52D-49D4-AF7E-4C7BBED3AAE8}" dt="2021-05-17T13:57:49.758" v="1935"/>
          <ac:spMkLst>
            <pc:docMk/>
            <pc:sldMk cId="297255053" sldId="275"/>
            <ac:spMk id="2" creationId="{17DBDB48-CDE8-4EAF-9C30-A3D24A8B2154}"/>
          </ac:spMkLst>
        </pc:spChg>
        <pc:spChg chg="del">
          <ac:chgData name="Evgeniy Voytovich" userId="dbf6adee8d9c4a97" providerId="LiveId" clId="{57EBF0EA-F52D-49D4-AF7E-4C7BBED3AAE8}" dt="2021-05-17T14:00:16.171" v="1949" actId="931"/>
          <ac:spMkLst>
            <pc:docMk/>
            <pc:sldMk cId="297255053" sldId="275"/>
            <ac:spMk id="3" creationId="{EB0026B7-4155-41AA-B594-5081A37492D6}"/>
          </ac:spMkLst>
        </pc:spChg>
        <pc:spChg chg="add mod">
          <ac:chgData name="Evgeniy Voytovich" userId="dbf6adee8d9c4a97" providerId="LiveId" clId="{57EBF0EA-F52D-49D4-AF7E-4C7BBED3AAE8}" dt="2021-05-17T13:57:49.758" v="1935"/>
          <ac:spMkLst>
            <pc:docMk/>
            <pc:sldMk cId="297255053" sldId="275"/>
            <ac:spMk id="4" creationId="{27965F86-9527-459F-8892-20365AB77BF2}"/>
          </ac:spMkLst>
        </pc:spChg>
        <pc:picChg chg="add mod">
          <ac:chgData name="Evgeniy Voytovich" userId="dbf6adee8d9c4a97" providerId="LiveId" clId="{57EBF0EA-F52D-49D4-AF7E-4C7BBED3AAE8}" dt="2021-05-17T14:01:17.739" v="1965" actId="1076"/>
          <ac:picMkLst>
            <pc:docMk/>
            <pc:sldMk cId="297255053" sldId="275"/>
            <ac:picMk id="6" creationId="{5DBE24CF-8325-4D55-9A82-BC77D9382735}"/>
          </ac:picMkLst>
        </pc:picChg>
        <pc:picChg chg="add mod">
          <ac:chgData name="Evgeniy Voytovich" userId="dbf6adee8d9c4a97" providerId="LiveId" clId="{57EBF0EA-F52D-49D4-AF7E-4C7BBED3AAE8}" dt="2021-05-17T14:01:20.067" v="1966" actId="1076"/>
          <ac:picMkLst>
            <pc:docMk/>
            <pc:sldMk cId="297255053" sldId="275"/>
            <ac:picMk id="8" creationId="{6DA56FEB-BD11-4D45-ACCC-BD0FF0E00861}"/>
          </ac:picMkLst>
        </pc:picChg>
      </pc:sldChg>
      <pc:sldChg chg="new del">
        <pc:chgData name="Evgeniy Voytovich" userId="dbf6adee8d9c4a97" providerId="LiveId" clId="{57EBF0EA-F52D-49D4-AF7E-4C7BBED3AAE8}" dt="2021-05-17T14:36:29.698" v="2256" actId="47"/>
        <pc:sldMkLst>
          <pc:docMk/>
          <pc:sldMk cId="4279329395" sldId="276"/>
        </pc:sldMkLst>
      </pc:sldChg>
      <pc:sldChg chg="addSp delSp modSp new mod">
        <pc:chgData name="Evgeniy Voytovich" userId="dbf6adee8d9c4a97" providerId="LiveId" clId="{57EBF0EA-F52D-49D4-AF7E-4C7BBED3AAE8}" dt="2021-05-17T14:33:48.786" v="2255" actId="1076"/>
        <pc:sldMkLst>
          <pc:docMk/>
          <pc:sldMk cId="1741434473" sldId="277"/>
        </pc:sldMkLst>
        <pc:spChg chg="mod">
          <ac:chgData name="Evgeniy Voytovich" userId="dbf6adee8d9c4a97" providerId="LiveId" clId="{57EBF0EA-F52D-49D4-AF7E-4C7BBED3AAE8}" dt="2021-05-17T14:23:01.300" v="2148" actId="1076"/>
          <ac:spMkLst>
            <pc:docMk/>
            <pc:sldMk cId="1741434473" sldId="277"/>
            <ac:spMk id="2" creationId="{235B6815-6079-405F-9986-7420BDB2647A}"/>
          </ac:spMkLst>
        </pc:spChg>
        <pc:spChg chg="del">
          <ac:chgData name="Evgeniy Voytovich" userId="dbf6adee8d9c4a97" providerId="LiveId" clId="{57EBF0EA-F52D-49D4-AF7E-4C7BBED3AAE8}" dt="2021-05-17T14:19:09.357" v="2066" actId="478"/>
          <ac:spMkLst>
            <pc:docMk/>
            <pc:sldMk cId="1741434473" sldId="277"/>
            <ac:spMk id="3" creationId="{7F96EF78-6F56-452E-90C0-F278C36C68F3}"/>
          </ac:spMkLst>
        </pc:spChg>
        <pc:spChg chg="add mod">
          <ac:chgData name="Evgeniy Voytovich" userId="dbf6adee8d9c4a97" providerId="LiveId" clId="{57EBF0EA-F52D-49D4-AF7E-4C7BBED3AAE8}" dt="2021-05-17T14:25:49.622" v="2179" actId="1076"/>
          <ac:spMkLst>
            <pc:docMk/>
            <pc:sldMk cId="1741434473" sldId="277"/>
            <ac:spMk id="8" creationId="{F526ECC6-653A-4220-B3FB-07AA31F5D15C}"/>
          </ac:spMkLst>
        </pc:spChg>
        <pc:spChg chg="add mod">
          <ac:chgData name="Evgeniy Voytovich" userId="dbf6adee8d9c4a97" providerId="LiveId" clId="{57EBF0EA-F52D-49D4-AF7E-4C7BBED3AAE8}" dt="2021-05-17T14:25:34.667" v="2176" actId="1076"/>
          <ac:spMkLst>
            <pc:docMk/>
            <pc:sldMk cId="1741434473" sldId="277"/>
            <ac:spMk id="9" creationId="{795EC300-C293-44CC-8373-5590EE9FC640}"/>
          </ac:spMkLst>
        </pc:spChg>
        <pc:spChg chg="add mod">
          <ac:chgData name="Evgeniy Voytovich" userId="dbf6adee8d9c4a97" providerId="LiveId" clId="{57EBF0EA-F52D-49D4-AF7E-4C7BBED3AAE8}" dt="2021-05-17T14:27:56.171" v="2197" actId="1076"/>
          <ac:spMkLst>
            <pc:docMk/>
            <pc:sldMk cId="1741434473" sldId="277"/>
            <ac:spMk id="10" creationId="{55BC1E5F-F220-4085-AF2B-2EA99A993AF2}"/>
          </ac:spMkLst>
        </pc:spChg>
        <pc:spChg chg="add del mod">
          <ac:chgData name="Evgeniy Voytovich" userId="dbf6adee8d9c4a97" providerId="LiveId" clId="{57EBF0EA-F52D-49D4-AF7E-4C7BBED3AAE8}" dt="2021-05-17T14:32:44.601" v="2244" actId="478"/>
          <ac:spMkLst>
            <pc:docMk/>
            <pc:sldMk cId="1741434473" sldId="277"/>
            <ac:spMk id="11" creationId="{774DF837-7969-4A5D-8F70-AADAA8450314}"/>
          </ac:spMkLst>
        </pc:spChg>
        <pc:spChg chg="add del mod">
          <ac:chgData name="Evgeniy Voytovich" userId="dbf6adee8d9c4a97" providerId="LiveId" clId="{57EBF0EA-F52D-49D4-AF7E-4C7BBED3AAE8}" dt="2021-05-17T14:19:53.669" v="2100"/>
          <ac:spMkLst>
            <pc:docMk/>
            <pc:sldMk cId="1741434473" sldId="277"/>
            <ac:spMk id="12" creationId="{045A20EE-EE6C-4CDA-8323-5CAFADE2F981}"/>
          </ac:spMkLst>
        </pc:spChg>
        <pc:spChg chg="add del mod">
          <ac:chgData name="Evgeniy Voytovich" userId="dbf6adee8d9c4a97" providerId="LiveId" clId="{57EBF0EA-F52D-49D4-AF7E-4C7BBED3AAE8}" dt="2021-05-17T14:19:57.150" v="2104"/>
          <ac:spMkLst>
            <pc:docMk/>
            <pc:sldMk cId="1741434473" sldId="277"/>
            <ac:spMk id="13" creationId="{9B04748D-27A2-4F14-999F-D2E86F2E9752}"/>
          </ac:spMkLst>
        </pc:spChg>
        <pc:spChg chg="add del mod">
          <ac:chgData name="Evgeniy Voytovich" userId="dbf6adee8d9c4a97" providerId="LiveId" clId="{57EBF0EA-F52D-49D4-AF7E-4C7BBED3AAE8}" dt="2021-05-17T14:20:06.764" v="2109"/>
          <ac:spMkLst>
            <pc:docMk/>
            <pc:sldMk cId="1741434473" sldId="277"/>
            <ac:spMk id="14" creationId="{D50C0151-108F-4CD8-8C29-C7770CC9FF3F}"/>
          </ac:spMkLst>
        </pc:spChg>
        <pc:spChg chg="add mod">
          <ac:chgData name="Evgeniy Voytovich" userId="dbf6adee8d9c4a97" providerId="LiveId" clId="{57EBF0EA-F52D-49D4-AF7E-4C7BBED3AAE8}" dt="2021-05-17T14:33:23.584" v="2251" actId="1076"/>
          <ac:spMkLst>
            <pc:docMk/>
            <pc:sldMk cId="1741434473" sldId="277"/>
            <ac:spMk id="15" creationId="{1844D29B-3D7A-4A01-904D-D7EB0FEF7D60}"/>
          </ac:spMkLst>
        </pc:spChg>
        <pc:spChg chg="add del mod">
          <ac:chgData name="Evgeniy Voytovich" userId="dbf6adee8d9c4a97" providerId="LiveId" clId="{57EBF0EA-F52D-49D4-AF7E-4C7BBED3AAE8}" dt="2021-05-17T14:31:58.753" v="2233" actId="478"/>
          <ac:spMkLst>
            <pc:docMk/>
            <pc:sldMk cId="1741434473" sldId="277"/>
            <ac:spMk id="17" creationId="{16378474-800F-45D9-890C-14BC27953A54}"/>
          </ac:spMkLst>
        </pc:spChg>
        <pc:spChg chg="add mod">
          <ac:chgData name="Evgeniy Voytovich" userId="dbf6adee8d9c4a97" providerId="LiveId" clId="{57EBF0EA-F52D-49D4-AF7E-4C7BBED3AAE8}" dt="2021-05-17T14:33:27.427" v="2252" actId="1076"/>
          <ac:spMkLst>
            <pc:docMk/>
            <pc:sldMk cId="1741434473" sldId="277"/>
            <ac:spMk id="18" creationId="{87A8EFCA-0407-4D89-BDE0-6A07745A65F0}"/>
          </ac:spMkLst>
        </pc:spChg>
        <pc:spChg chg="add del">
          <ac:chgData name="Evgeniy Voytovich" userId="dbf6adee8d9c4a97" providerId="LiveId" clId="{57EBF0EA-F52D-49D4-AF7E-4C7BBED3AAE8}" dt="2021-05-17T14:32:27.846" v="2238" actId="22"/>
          <ac:spMkLst>
            <pc:docMk/>
            <pc:sldMk cId="1741434473" sldId="277"/>
            <ac:spMk id="20" creationId="{0026BAC4-1034-48B6-8098-011576185F92}"/>
          </ac:spMkLst>
        </pc:spChg>
        <pc:spChg chg="add del">
          <ac:chgData name="Evgeniy Voytovich" userId="dbf6adee8d9c4a97" providerId="LiveId" clId="{57EBF0EA-F52D-49D4-AF7E-4C7BBED3AAE8}" dt="2021-05-17T14:32:32.388" v="2240" actId="22"/>
          <ac:spMkLst>
            <pc:docMk/>
            <pc:sldMk cId="1741434473" sldId="277"/>
            <ac:spMk id="22" creationId="{B4EF1751-35EA-4A7E-93DA-4F3BDB7E8FE8}"/>
          </ac:spMkLst>
        </pc:spChg>
        <pc:spChg chg="add mod">
          <ac:chgData name="Evgeniy Voytovich" userId="dbf6adee8d9c4a97" providerId="LiveId" clId="{57EBF0EA-F52D-49D4-AF7E-4C7BBED3AAE8}" dt="2021-05-17T14:33:48.786" v="2255" actId="1076"/>
          <ac:spMkLst>
            <pc:docMk/>
            <pc:sldMk cId="1741434473" sldId="277"/>
            <ac:spMk id="23" creationId="{9681866C-9B24-4949-B50A-52034C609BEB}"/>
          </ac:spMkLst>
        </pc:spChg>
        <pc:picChg chg="add mod">
          <ac:chgData name="Evgeniy Voytovich" userId="dbf6adee8d9c4a97" providerId="LiveId" clId="{57EBF0EA-F52D-49D4-AF7E-4C7BBED3AAE8}" dt="2021-05-17T14:25:46.106" v="2178" actId="14100"/>
          <ac:picMkLst>
            <pc:docMk/>
            <pc:sldMk cId="1741434473" sldId="277"/>
            <ac:picMk id="4" creationId="{0F5ABFF9-6DA2-41FB-B54E-8D47B406E5C9}"/>
          </ac:picMkLst>
        </pc:picChg>
        <pc:picChg chg="add mod">
          <ac:chgData name="Evgeniy Voytovich" userId="dbf6adee8d9c4a97" providerId="LiveId" clId="{57EBF0EA-F52D-49D4-AF7E-4C7BBED3AAE8}" dt="2021-05-17T14:25:24.839" v="2174" actId="14100"/>
          <ac:picMkLst>
            <pc:docMk/>
            <pc:sldMk cId="1741434473" sldId="277"/>
            <ac:picMk id="5" creationId="{9E377BBC-37D7-4325-833E-03F1ACC75024}"/>
          </ac:picMkLst>
        </pc:picChg>
        <pc:picChg chg="add mod">
          <ac:chgData name="Evgeniy Voytovich" userId="dbf6adee8d9c4a97" providerId="LiveId" clId="{57EBF0EA-F52D-49D4-AF7E-4C7BBED3AAE8}" dt="2021-05-17T14:33:16.412" v="2250" actId="1076"/>
          <ac:picMkLst>
            <pc:docMk/>
            <pc:sldMk cId="1741434473" sldId="277"/>
            <ac:picMk id="6" creationId="{7ABBBB32-E964-4A13-97F1-52BC4984219C}"/>
          </ac:picMkLst>
        </pc:picChg>
        <pc:picChg chg="add mod">
          <ac:chgData name="Evgeniy Voytovich" userId="dbf6adee8d9c4a97" providerId="LiveId" clId="{57EBF0EA-F52D-49D4-AF7E-4C7BBED3AAE8}" dt="2021-05-17T14:33:44.405" v="2254" actId="14100"/>
          <ac:picMkLst>
            <pc:docMk/>
            <pc:sldMk cId="1741434473" sldId="277"/>
            <ac:picMk id="7" creationId="{AA7FD607-986A-421C-942A-02C17C317CB1}"/>
          </ac:picMkLst>
        </pc:picChg>
      </pc:sldChg>
      <pc:sldChg chg="modSp new del mod">
        <pc:chgData name="Evgeniy Voytovich" userId="dbf6adee8d9c4a97" providerId="LiveId" clId="{57EBF0EA-F52D-49D4-AF7E-4C7BBED3AAE8}" dt="2021-05-17T19:12:55.384" v="2956" actId="47"/>
        <pc:sldMkLst>
          <pc:docMk/>
          <pc:sldMk cId="3954324498" sldId="278"/>
        </pc:sldMkLst>
        <pc:spChg chg="mod">
          <ac:chgData name="Evgeniy Voytovich" userId="dbf6adee8d9c4a97" providerId="LiveId" clId="{57EBF0EA-F52D-49D4-AF7E-4C7BBED3AAE8}" dt="2021-05-17T19:01:13.520" v="2756" actId="20577"/>
          <ac:spMkLst>
            <pc:docMk/>
            <pc:sldMk cId="3954324498" sldId="278"/>
            <ac:spMk id="2" creationId="{FB40B0E0-B2D2-43B4-AAC3-F24385154D49}"/>
          </ac:spMkLst>
        </pc:spChg>
        <pc:spChg chg="mod">
          <ac:chgData name="Evgeniy Voytovich" userId="dbf6adee8d9c4a97" providerId="LiveId" clId="{57EBF0EA-F52D-49D4-AF7E-4C7BBED3AAE8}" dt="2021-05-17T19:11:33.168" v="2952" actId="21"/>
          <ac:spMkLst>
            <pc:docMk/>
            <pc:sldMk cId="3954324498" sldId="278"/>
            <ac:spMk id="3" creationId="{5708733C-0355-4397-861A-F7232AF89E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878A0-2F5C-4490-9C59-DD8F7BE41A04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4134C-18F5-4467-BC54-6F15A53720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28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F7AC-CE0A-4931-AA07-45F1525DDADD}" type="datetime1">
              <a:rPr lang="ru-RU" smtClean="0"/>
              <a:t>29.12.2021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971-E582-4190-B14C-4006810A7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18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A096-6B44-4CE5-9540-BF1CDC327C17}" type="datetime1">
              <a:rPr lang="ru-RU" smtClean="0"/>
              <a:t>29.12.2021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971-E582-4190-B14C-4006810A7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7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2B2E-DC21-4186-8E27-17814167DE38}" type="datetime1">
              <a:rPr lang="ru-RU" smtClean="0"/>
              <a:t>29.12.2021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971-E582-4190-B14C-4006810A7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5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753E-AB83-47A5-B007-C03ED0CEB0CC}" type="datetime1">
              <a:rPr lang="ru-RU" smtClean="0"/>
              <a:t>29.12.2021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971-E582-4190-B14C-4006810A7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00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2953-303D-41B3-BD20-A248CD6EF412}" type="datetime1">
              <a:rPr lang="ru-RU" smtClean="0"/>
              <a:t>29.12.2021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971-E582-4190-B14C-4006810A7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4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CDAA-E01A-49E1-B2CF-17FDA931A174}" type="datetime1">
              <a:rPr lang="ru-RU" smtClean="0"/>
              <a:t>29.12.2021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971-E582-4190-B14C-4006810A7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6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747A-D5E2-4B08-BDC0-D33661DB269C}" type="datetime1">
              <a:rPr lang="ru-RU" smtClean="0"/>
              <a:t>29.12.2021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971-E582-4190-B14C-4006810A73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BE09-EF4D-435F-9395-BD446B92F30C}" type="datetime1">
              <a:rPr lang="ru-RU" smtClean="0"/>
              <a:t>29.12.2021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971-E582-4190-B14C-4006810A7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97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654-1AEB-422A-99FB-52D2E710D3BC}" type="datetime1">
              <a:rPr lang="ru-RU" smtClean="0"/>
              <a:t>29.12.2021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971-E582-4190-B14C-4006810A7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3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EEF2-0B14-44F6-9249-02DE9862D907}" type="datetime1">
              <a:rPr lang="ru-RU" smtClean="0"/>
              <a:t>29.12.2021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971-E582-4190-B14C-4006810A7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025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88D1236-D126-40CA-8249-53C7DF142D51}" type="datetime1">
              <a:rPr lang="ru-RU" smtClean="0"/>
              <a:t>29.12.2021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971-E582-4190-B14C-4006810A7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186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ECE7E0D-8749-4846-9CD8-F2973BAEC015}" type="datetime1">
              <a:rPr lang="ru-RU" smtClean="0"/>
              <a:t>29.12.2021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885F971-E582-4190-B14C-4006810A73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79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chemeClr val="tx1">
                <a:lumMod val="9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92889B9-685B-43A0-91A3-5B9D1DE65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1861751"/>
            <a:ext cx="9199605" cy="217091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Разработка безопасного клиент-серверного приложения для обмена информации на предприятии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2936885-B549-4D64-A789-D4AB51444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6905" y="3960757"/>
            <a:ext cx="6985139" cy="1947333"/>
          </a:xfrm>
        </p:spPr>
        <p:txBody>
          <a:bodyPr>
            <a:normAutofit fontScale="85000" lnSpcReduction="20000"/>
          </a:bodyPr>
          <a:lstStyle/>
          <a:p>
            <a:pPr algn="r"/>
            <a:endParaRPr lang="ru-RU" dirty="0">
              <a:solidFill>
                <a:schemeClr val="bg1"/>
              </a:solidFill>
            </a:endParaRPr>
          </a:p>
          <a:p>
            <a:pPr algn="r"/>
            <a:endParaRPr lang="ru-RU" dirty="0">
              <a:solidFill>
                <a:schemeClr val="bg1"/>
              </a:solidFill>
            </a:endParaRPr>
          </a:p>
          <a:p>
            <a:pPr algn="r"/>
            <a:r>
              <a:rPr lang="ru-RU" sz="2800" dirty="0">
                <a:solidFill>
                  <a:schemeClr val="bg1"/>
                </a:solidFill>
              </a:rPr>
              <a:t>Подготовил: </a:t>
            </a:r>
            <a:r>
              <a:rPr lang="ru-RU" sz="2800" dirty="0" smtClean="0">
                <a:solidFill>
                  <a:schemeClr val="bg1"/>
                </a:solidFill>
              </a:rPr>
              <a:t>Данилин </a:t>
            </a:r>
            <a:r>
              <a:rPr lang="ru-RU" sz="2800" dirty="0" err="1" smtClean="0">
                <a:solidFill>
                  <a:schemeClr val="bg1"/>
                </a:solidFill>
              </a:rPr>
              <a:t>Д.А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ru-RU" sz="2800" dirty="0">
              <a:solidFill>
                <a:schemeClr val="bg1"/>
              </a:solidFill>
            </a:endParaRPr>
          </a:p>
          <a:p>
            <a:pPr algn="r"/>
            <a:r>
              <a:rPr lang="ru-RU" sz="2800" dirty="0">
                <a:solidFill>
                  <a:schemeClr val="bg1"/>
                </a:solidFill>
              </a:rPr>
              <a:t>Научный Руководитель: </a:t>
            </a:r>
          </a:p>
          <a:p>
            <a:pPr algn="r"/>
            <a:r>
              <a:rPr lang="ru-RU" sz="2800" dirty="0">
                <a:solidFill>
                  <a:schemeClr val="bg1"/>
                </a:solidFill>
              </a:rPr>
              <a:t>Старший </a:t>
            </a:r>
            <a:r>
              <a:rPr lang="ru-RU" sz="2800" dirty="0" smtClean="0">
                <a:solidFill>
                  <a:schemeClr val="bg1"/>
                </a:solidFill>
              </a:rPr>
              <a:t>преподаватель Ю</a:t>
            </a:r>
            <a:r>
              <a:rPr lang="ru-RU" sz="2800" dirty="0">
                <a:solidFill>
                  <a:schemeClr val="bg1"/>
                </a:solidFill>
              </a:rPr>
              <a:t>. А. Бондаренко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704124-73E8-40CA-8E1E-1DBE1A738406}"/>
              </a:ext>
            </a:extLst>
          </p:cNvPr>
          <p:cNvSpPr txBox="1"/>
          <p:nvPr/>
        </p:nvSpPr>
        <p:spPr>
          <a:xfrm>
            <a:off x="5697244" y="6211247"/>
            <a:ext cx="797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2021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6623EBB-2380-421D-9233-8A697927A98F}"/>
              </a:ext>
            </a:extLst>
          </p:cNvPr>
          <p:cNvSpPr txBox="1"/>
          <p:nvPr/>
        </p:nvSpPr>
        <p:spPr>
          <a:xfrm>
            <a:off x="736846" y="211246"/>
            <a:ext cx="107863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МИНИСТЕРСТВО ОБРАЗОВАНИЯ РЕСПУБЛИКИ БЕЛАРУСЬ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</a:rPr>
              <a:t> БЕЛОРУССКИЙ ГОСУДАРСТВЕННЫЙ УНИВЕРСИТЕТ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</a:rPr>
              <a:t> ФАКУЛЬТЕТ РАДИОФИЗИКИ И КОМПЬЮТЕРНЫХ ТЕХНОЛОГИЙ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</a:rPr>
              <a:t> Кафедра информатики и компьютерных систем </a:t>
            </a:r>
          </a:p>
        </p:txBody>
      </p:sp>
    </p:spTree>
    <p:extLst>
      <p:ext uri="{BB962C8B-B14F-4D97-AF65-F5344CB8AC3E}">
        <p14:creationId xmlns:p14="http://schemas.microsoft.com/office/powerpoint/2010/main" val="179619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chemeClr val="tx1">
                <a:lumMod val="9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95C3CB-0B54-47E8-AAB0-56957D2A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400" b="1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504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chemeClr val="tx1">
                <a:lumMod val="9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AA6A93-3670-4715-8293-6AA4A3C0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98362"/>
            <a:ext cx="7729728" cy="11887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9CEB57D-7C30-49FC-A905-E1E67EA8D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54" y="2068407"/>
            <a:ext cx="10849232" cy="40912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Актуальность и важность проблемы обеспечения информационной безопасности обусловлена следующими факторами: </a:t>
            </a:r>
          </a:p>
          <a:p>
            <a:pPr marL="0" indent="0" algn="just">
              <a:buNone/>
            </a:pPr>
            <a:r>
              <a:rPr lang="ru-RU" sz="2400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	• </a:t>
            </a:r>
            <a:r>
              <a:rPr lang="ru-RU" sz="24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Современные уровни и темпы развития средств информационной </a:t>
            </a:r>
            <a:r>
              <a:rPr lang="ru-RU" sz="2400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	безопасности </a:t>
            </a:r>
            <a:r>
              <a:rPr lang="ru-RU" sz="24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значительно отстают от уровней и темпов развития </a:t>
            </a:r>
            <a:r>
              <a:rPr lang="ru-RU" sz="2400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	информационных </a:t>
            </a:r>
            <a:r>
              <a:rPr lang="ru-RU" sz="24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технологий. </a:t>
            </a:r>
          </a:p>
          <a:p>
            <a:pPr marL="0" indent="0" algn="just">
              <a:buNone/>
            </a:pPr>
            <a:r>
              <a:rPr lang="ru-RU" sz="2400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	• </a:t>
            </a:r>
            <a:r>
              <a:rPr lang="ru-RU" sz="24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Высокие темпы роста парка персональных компьютеров, применяемых </a:t>
            </a:r>
            <a:r>
              <a:rPr lang="ru-RU" sz="2400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	в </a:t>
            </a:r>
            <a:r>
              <a:rPr lang="ru-RU" sz="24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разнообразных сферах человеческой деятельности.</a:t>
            </a:r>
          </a:p>
          <a:p>
            <a:pPr marL="0" indent="0" algn="just">
              <a:buNone/>
            </a:pPr>
            <a:r>
              <a:rPr lang="ru-RU" sz="2400" dirty="0" smtClean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Разработка система защиты информации позволяет передавать конфиденциальную информацию. Однако впоследствии можно шифровать информацию с целью её хранения в ненадёжных источниках. </a:t>
            </a:r>
            <a:endParaRPr lang="ru-RU" sz="24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F8D1B0F-C510-4B4A-A9BD-962C9E32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971-E582-4190-B14C-4006810A738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94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chemeClr val="tx1">
                <a:lumMod val="9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5ACE77F-1D37-4042-97FE-EB6CD794B25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C01F594-2E10-40FE-94D0-F2CCEFB4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5"/>
            <a:ext cx="7747365" cy="153030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Целью курсовой работы является разработка безопасного клиент-серверного приложение для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шифрованного обмена информацией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внутри предприятия.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0E80CB2-3026-409B-B88D-96BAF7EE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971-E582-4190-B14C-4006810A738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49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chemeClr val="tx1">
                <a:lumMod val="9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432429-9ADF-4B50-9FEB-EA9869C6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27341"/>
            <a:ext cx="7729728" cy="11887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3A10FB-8B1F-4D7B-AD12-884F9C917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814" y="2176406"/>
            <a:ext cx="8182371" cy="3753878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ClrTx/>
              <a:buFont typeface="+mj-lt"/>
              <a:buAutoNum type="arabicPeriod"/>
            </a:pPr>
            <a:r>
              <a:rPr lang="ru-RU" sz="3000" dirty="0" smtClean="0">
                <a:solidFill>
                  <a:schemeClr val="bg1"/>
                </a:solidFill>
              </a:rPr>
              <a:t>Рассмотрение </a:t>
            </a:r>
            <a:r>
              <a:rPr lang="ru-RU" sz="3000" dirty="0">
                <a:solidFill>
                  <a:schemeClr val="bg1"/>
                </a:solidFill>
              </a:rPr>
              <a:t>принципов функционирования алгоритмов </a:t>
            </a:r>
            <a:r>
              <a:rPr lang="ru-RU" sz="3000" dirty="0" smtClean="0">
                <a:solidFill>
                  <a:schemeClr val="bg1"/>
                </a:solidFill>
              </a:rPr>
              <a:t>шифрования</a:t>
            </a:r>
          </a:p>
          <a:p>
            <a:pPr marL="514350" indent="-514350" algn="just">
              <a:buClrTx/>
              <a:buFont typeface="+mj-lt"/>
              <a:buAutoNum type="arabicPeriod"/>
            </a:pPr>
            <a:r>
              <a:rPr lang="ru-RU" sz="3000" dirty="0" smtClean="0">
                <a:solidFill>
                  <a:schemeClr val="bg1"/>
                </a:solidFill>
              </a:rPr>
              <a:t>Выделение особенностей </a:t>
            </a:r>
            <a:r>
              <a:rPr lang="ru-RU" sz="3000" dirty="0">
                <a:solidFill>
                  <a:schemeClr val="bg1"/>
                </a:solidFill>
              </a:rPr>
              <a:t>написания </a:t>
            </a:r>
            <a:r>
              <a:rPr lang="ru-RU" sz="3000" dirty="0" smtClean="0">
                <a:solidFill>
                  <a:schemeClr val="bg1"/>
                </a:solidFill>
              </a:rPr>
              <a:t>клиент-серверных приложений на основе шифрования;</a:t>
            </a:r>
            <a:endParaRPr lang="ru-RU" sz="3000" dirty="0">
              <a:solidFill>
                <a:schemeClr val="bg1"/>
              </a:solidFill>
            </a:endParaRPr>
          </a:p>
          <a:p>
            <a:pPr marL="514350" indent="-514350" algn="just">
              <a:buClrTx/>
              <a:buFont typeface="+mj-lt"/>
              <a:buAutoNum type="arabicPeriod"/>
            </a:pPr>
            <a:r>
              <a:rPr lang="ru-RU" sz="3000" dirty="0" smtClean="0">
                <a:solidFill>
                  <a:schemeClr val="bg1"/>
                </a:solidFill>
              </a:rPr>
              <a:t>Изучение </a:t>
            </a:r>
            <a:r>
              <a:rPr lang="ru-RU" sz="3000" dirty="0">
                <a:solidFill>
                  <a:schemeClr val="bg1"/>
                </a:solidFill>
              </a:rPr>
              <a:t>программных средств языка C# для шифрования и дешифрования текстовых данных по алгоритмам </a:t>
            </a:r>
            <a:r>
              <a:rPr lang="ru-RU" sz="3000" dirty="0" err="1">
                <a:solidFill>
                  <a:schemeClr val="bg1"/>
                </a:solidFill>
              </a:rPr>
              <a:t>AES</a:t>
            </a:r>
            <a:r>
              <a:rPr lang="ru-RU" sz="3000" dirty="0">
                <a:solidFill>
                  <a:schemeClr val="bg1"/>
                </a:solidFill>
              </a:rPr>
              <a:t> и </a:t>
            </a:r>
            <a:r>
              <a:rPr lang="ru-RU" sz="3000" dirty="0" err="1">
                <a:solidFill>
                  <a:schemeClr val="bg1"/>
                </a:solidFill>
              </a:rPr>
              <a:t>RSA</a:t>
            </a:r>
            <a:r>
              <a:rPr lang="ru-RU" sz="3000" dirty="0">
                <a:solidFill>
                  <a:schemeClr val="bg1"/>
                </a:solidFill>
              </a:rPr>
              <a:t>, а также отправки и получения </a:t>
            </a:r>
            <a:r>
              <a:rPr lang="ru-RU" sz="3000" dirty="0" err="1">
                <a:solidFill>
                  <a:schemeClr val="bg1"/>
                </a:solidFill>
              </a:rPr>
              <a:t>TCP</a:t>
            </a:r>
            <a:r>
              <a:rPr lang="ru-RU" sz="3000" dirty="0">
                <a:solidFill>
                  <a:schemeClr val="bg1"/>
                </a:solidFill>
              </a:rPr>
              <a:t> пакетов</a:t>
            </a:r>
            <a:r>
              <a:rPr lang="ru-RU" sz="3000" dirty="0" smtClean="0">
                <a:solidFill>
                  <a:schemeClr val="bg1"/>
                </a:solidFill>
              </a:rPr>
              <a:t>; </a:t>
            </a:r>
            <a:endParaRPr lang="ru-RU" sz="3000" dirty="0">
              <a:solidFill>
                <a:schemeClr val="bg1"/>
              </a:solidFill>
            </a:endParaRPr>
          </a:p>
          <a:p>
            <a:pPr marL="514350" indent="-514350" algn="just">
              <a:buClrTx/>
              <a:buFont typeface="+mj-lt"/>
              <a:buAutoNum type="arabicPeriod"/>
            </a:pPr>
            <a:r>
              <a:rPr lang="ru-RU" sz="3000" dirty="0" smtClean="0">
                <a:solidFill>
                  <a:schemeClr val="bg1"/>
                </a:solidFill>
              </a:rPr>
              <a:t>Разработка </a:t>
            </a:r>
            <a:r>
              <a:rPr lang="ru-RU" sz="3000" dirty="0">
                <a:solidFill>
                  <a:schemeClr val="bg1"/>
                </a:solidFill>
              </a:rPr>
              <a:t>приложения для шифрованного обмена данными внутри </a:t>
            </a:r>
            <a:r>
              <a:rPr lang="ru-RU" sz="3000" dirty="0" smtClean="0">
                <a:solidFill>
                  <a:schemeClr val="bg1"/>
                </a:solidFill>
              </a:rPr>
              <a:t>предприятия с использованием интуитивно понятного интерфейса программа </a:t>
            </a:r>
            <a:r>
              <a:rPr lang="ru-RU" sz="3000" dirty="0">
                <a:solidFill>
                  <a:schemeClr val="bg1"/>
                </a:solidFill>
              </a:rPr>
              <a:t>должна иметь простой </a:t>
            </a:r>
            <a:r>
              <a:rPr lang="ru-RU" sz="3000" dirty="0" smtClean="0">
                <a:solidFill>
                  <a:schemeClr val="bg1"/>
                </a:solidFill>
              </a:rPr>
              <a:t>интерфейс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8F2CC3F-B557-419F-A212-0BD8EB91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971-E582-4190-B14C-4006810A738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7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chemeClr val="tx1">
                <a:lumMod val="9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5B6815-6079-405F-9986-7420BDB2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149" y="395799"/>
            <a:ext cx="7729728" cy="11887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Р</a:t>
            </a:r>
            <a:r>
              <a:rPr lang="ru-RU" b="1" cap="none" dirty="0" smtClean="0">
                <a:solidFill>
                  <a:schemeClr val="bg1"/>
                </a:solidFill>
              </a:rPr>
              <a:t>еализация и тестирование программы, описание результатов</a:t>
            </a:r>
            <a:endParaRPr lang="ru-RU" cap="none" dirty="0"/>
          </a:p>
        </p:txBody>
      </p:sp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xmlns="" id="{3F532C64-CEA3-46C1-A445-E8A2525F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971-E582-4190-B14C-4006810A7386}" type="slidenum">
              <a:rPr lang="ru-RU" smtClean="0"/>
              <a:t>5</a:t>
            </a:fld>
            <a:endParaRPr lang="ru-RU"/>
          </a:p>
        </p:txBody>
      </p:sp>
      <p:pic>
        <p:nvPicPr>
          <p:cNvPr id="1030" name="Picture 6" descr="Что мне нужно знать о шифровании? | Самозащита от слеж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" y="1584519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4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chemeClr val="tx1">
                <a:lumMod val="9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xmlns="" id="{3F532C64-CEA3-46C1-A445-E8A2525F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971-E582-4190-B14C-4006810A7386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5064"/>
          <a:stretch/>
        </p:blipFill>
        <p:spPr>
          <a:xfrm>
            <a:off x="1227438" y="13345"/>
            <a:ext cx="10214919" cy="684465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5B6815-6079-405F-9986-7420BDB2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033" y="3320231"/>
            <a:ext cx="7729728" cy="118872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Р</a:t>
            </a:r>
            <a:r>
              <a:rPr lang="ru-RU" b="1" cap="none" dirty="0">
                <a:solidFill>
                  <a:schemeClr val="tx1"/>
                </a:solidFill>
              </a:rPr>
              <a:t>еализация </a:t>
            </a:r>
            <a:r>
              <a:rPr lang="ru-RU" b="1" cap="none" dirty="0" smtClean="0">
                <a:solidFill>
                  <a:schemeClr val="tx1"/>
                </a:solidFill>
              </a:rPr>
              <a:t>приложения</a:t>
            </a:r>
            <a:endParaRPr lang="ru-RU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0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chemeClr val="tx1">
                <a:lumMod val="9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5B6815-6079-405F-9986-7420BDB2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862" y="58047"/>
            <a:ext cx="7729728" cy="11887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Р</a:t>
            </a:r>
            <a:r>
              <a:rPr lang="ru-RU" b="1" cap="none" dirty="0">
                <a:solidFill>
                  <a:schemeClr val="bg1"/>
                </a:solidFill>
              </a:rPr>
              <a:t>еализация </a:t>
            </a:r>
            <a:r>
              <a:rPr lang="ru-RU" b="1" cap="none" dirty="0" smtClean="0">
                <a:solidFill>
                  <a:schemeClr val="bg1"/>
                </a:solidFill>
              </a:rPr>
              <a:t>программы</a:t>
            </a:r>
            <a:endParaRPr lang="ru-RU" cap="none" dirty="0"/>
          </a:p>
        </p:txBody>
      </p:sp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xmlns="" id="{3F532C64-CEA3-46C1-A445-E8A2525F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971-E582-4190-B14C-4006810A7386}" type="slidenum">
              <a:rPr lang="ru-RU" smtClean="0"/>
              <a:t>7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938" y="1273173"/>
            <a:ext cx="6691576" cy="558482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342111" y="2939534"/>
            <a:ext cx="2037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NetworkStrea</a:t>
            </a:r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7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chemeClr val="tx1">
                <a:lumMod val="9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5B6815-6079-405F-9986-7420BDB2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149" y="395799"/>
            <a:ext cx="7729728" cy="11887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Р</a:t>
            </a:r>
            <a:r>
              <a:rPr lang="ru-RU" b="1" cap="none" dirty="0">
                <a:solidFill>
                  <a:schemeClr val="bg1"/>
                </a:solidFill>
              </a:rPr>
              <a:t>еализация </a:t>
            </a:r>
            <a:r>
              <a:rPr lang="ru-RU" b="1" cap="none" dirty="0" smtClean="0">
                <a:solidFill>
                  <a:schemeClr val="bg1"/>
                </a:solidFill>
              </a:rPr>
              <a:t>меню сервера</a:t>
            </a:r>
            <a:endParaRPr lang="ru-RU" cap="none" dirty="0"/>
          </a:p>
        </p:txBody>
      </p:sp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xmlns="" id="{3F532C64-CEA3-46C1-A445-E8A2525F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971-E582-4190-B14C-4006810A7386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93" y="1906802"/>
            <a:ext cx="6115050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22" y="2539302"/>
            <a:ext cx="263879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5000">
              <a:schemeClr val="tx1">
                <a:lumMod val="95000"/>
              </a:schemeClr>
            </a:gs>
            <a:gs pos="83000">
              <a:schemeClr val="tx1">
                <a:lumMod val="75000"/>
              </a:schemeClr>
            </a:gs>
            <a:gs pos="100000">
              <a:schemeClr val="tx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5B6815-6079-405F-9986-7420BDB2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724" y="395799"/>
            <a:ext cx="7729728" cy="11887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Р</a:t>
            </a:r>
            <a:r>
              <a:rPr lang="ru-RU" b="1" cap="none" dirty="0">
                <a:solidFill>
                  <a:schemeClr val="bg1"/>
                </a:solidFill>
              </a:rPr>
              <a:t>еализация </a:t>
            </a:r>
            <a:r>
              <a:rPr lang="ru-RU" b="1" cap="none" dirty="0" smtClean="0">
                <a:solidFill>
                  <a:schemeClr val="bg1"/>
                </a:solidFill>
              </a:rPr>
              <a:t>меню клиента</a:t>
            </a:r>
            <a:endParaRPr lang="ru-RU" cap="none" dirty="0"/>
          </a:p>
        </p:txBody>
      </p:sp>
      <p:sp>
        <p:nvSpPr>
          <p:cNvPr id="24" name="Номер слайда 23">
            <a:extLst>
              <a:ext uri="{FF2B5EF4-FFF2-40B4-BE49-F238E27FC236}">
                <a16:creationId xmlns:a16="http://schemas.microsoft.com/office/drawing/2014/main" xmlns="" id="{3F532C64-CEA3-46C1-A445-E8A2525F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971-E582-4190-B14C-4006810A7386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24" y="1921079"/>
            <a:ext cx="5376104" cy="309244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3" y="1921079"/>
            <a:ext cx="5355065" cy="30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осылка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3758</TotalTime>
  <Words>165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Gill Sans MT</vt:lpstr>
      <vt:lpstr>Times New Roman</vt:lpstr>
      <vt:lpstr>Посылка</vt:lpstr>
      <vt:lpstr>Разработка безопасного клиент-серверного приложения для обмена информации на предприятии</vt:lpstr>
      <vt:lpstr>введение</vt:lpstr>
      <vt:lpstr>Цель</vt:lpstr>
      <vt:lpstr>задачи</vt:lpstr>
      <vt:lpstr>Реализация и тестирование программы, описание результатов</vt:lpstr>
      <vt:lpstr>Реализация приложения</vt:lpstr>
      <vt:lpstr>Реализация программы</vt:lpstr>
      <vt:lpstr>Реализация меню сервера</vt:lpstr>
      <vt:lpstr>Реализация меню клиента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Evgeniy Voytovich</dc:creator>
  <cp:lastModifiedBy>Данилин</cp:lastModifiedBy>
  <cp:revision>71</cp:revision>
  <dcterms:created xsi:type="dcterms:W3CDTF">2021-05-10T05:18:09Z</dcterms:created>
  <dcterms:modified xsi:type="dcterms:W3CDTF">2021-12-29T06:24:52Z</dcterms:modified>
</cp:coreProperties>
</file>