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6DA7-116F-4B34-9C2F-EFFC78AC705C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D218-B7FE-4641-BC62-5B95ECF5034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2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6DA7-116F-4B34-9C2F-EFFC78AC705C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D218-B7FE-4641-BC62-5B95ECF50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12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6DA7-116F-4B34-9C2F-EFFC78AC705C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D218-B7FE-4641-BC62-5B95ECF50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69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6DA7-116F-4B34-9C2F-EFFC78AC705C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D218-B7FE-4641-BC62-5B95ECF50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3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6DA7-116F-4B34-9C2F-EFFC78AC705C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D218-B7FE-4641-BC62-5B95ECF5034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98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6DA7-116F-4B34-9C2F-EFFC78AC705C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D218-B7FE-4641-BC62-5B95ECF50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15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6DA7-116F-4B34-9C2F-EFFC78AC705C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D218-B7FE-4641-BC62-5B95ECF50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64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6DA7-116F-4B34-9C2F-EFFC78AC705C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D218-B7FE-4641-BC62-5B95ECF50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4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6DA7-116F-4B34-9C2F-EFFC78AC705C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D218-B7FE-4641-BC62-5B95ECF50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89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AF6DA7-116F-4B34-9C2F-EFFC78AC705C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26D218-B7FE-4641-BC62-5B95ECF50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29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6DA7-116F-4B34-9C2F-EFFC78AC705C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6D218-B7FE-4641-BC62-5B95ECF50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86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AF6DA7-116F-4B34-9C2F-EFFC78AC705C}" type="datetimeFigureOut">
              <a:rPr lang="ru-RU" smtClean="0"/>
              <a:t>17.04.2022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26D218-B7FE-4641-BC62-5B95ECF5034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74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dirty="0" smtClean="0"/>
              <a:t>Исследовании </a:t>
            </a:r>
            <a:r>
              <a:rPr lang="ru-RU" dirty="0"/>
              <a:t>структуры социальных </a:t>
            </a:r>
            <a:r>
              <a:rPr lang="ru-RU" dirty="0" smtClean="0"/>
              <a:t>графов и </a:t>
            </a:r>
            <a:r>
              <a:rPr lang="ru-RU" dirty="0"/>
              <a:t>связанных прикладных задач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Работу выполнил Панюшин Д.В. 19Б12-пу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690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097280" y="878898"/>
            <a:ext cx="4937760" cy="736282"/>
          </a:xfrm>
        </p:spPr>
        <p:txBody>
          <a:bodyPr/>
          <a:lstStyle/>
          <a:p>
            <a:pPr algn="ctr"/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1097280" y="1863969"/>
            <a:ext cx="4937760" cy="4096565"/>
          </a:xfrm>
        </p:spPr>
        <p:txBody>
          <a:bodyPr/>
          <a:lstStyle/>
          <a:p>
            <a:r>
              <a:rPr lang="ru-RU" dirty="0"/>
              <a:t>Вычисление </a:t>
            </a:r>
            <a:r>
              <a:rPr lang="ru-RU" dirty="0" smtClean="0"/>
              <a:t>кратчайших расстояний между </a:t>
            </a:r>
            <a:r>
              <a:rPr lang="ru-RU" dirty="0"/>
              <a:t>вершинами </a:t>
            </a:r>
            <a:r>
              <a:rPr lang="ru-RU" dirty="0" smtClean="0"/>
              <a:t>– один </a:t>
            </a:r>
            <a:r>
              <a:rPr lang="ru-RU" dirty="0"/>
              <a:t>из фундаментальных алгоритмов теории </a:t>
            </a:r>
            <a:r>
              <a:rPr lang="ru-RU" dirty="0" smtClean="0"/>
              <a:t>графов, который широко </a:t>
            </a:r>
            <a:r>
              <a:rPr lang="ru-RU" dirty="0"/>
              <a:t>используется при вычислении различных метрик вершин социальных </a:t>
            </a:r>
            <a:r>
              <a:rPr lang="ru-RU" dirty="0" smtClean="0"/>
              <a:t>сетей. Однако</a:t>
            </a:r>
            <a:r>
              <a:rPr lang="ru-RU" dirty="0"/>
              <a:t>, из-за размера таких сетей точное вычисление расстояний зачастую невозможно, и возникает необходимость в приближенных алгоритмах.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217920" y="878898"/>
            <a:ext cx="4937760" cy="736282"/>
          </a:xfrm>
        </p:spPr>
        <p:txBody>
          <a:bodyPr/>
          <a:lstStyle/>
          <a:p>
            <a:pPr algn="ctr"/>
            <a:r>
              <a:rPr lang="ru-RU" dirty="0" smtClean="0"/>
              <a:t>Проделанная работа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xfrm>
            <a:off x="6217920" y="1863969"/>
            <a:ext cx="4937760" cy="4096565"/>
          </a:xfrm>
        </p:spPr>
        <p:txBody>
          <a:bodyPr/>
          <a:lstStyle/>
          <a:p>
            <a:r>
              <a:rPr lang="ru-RU" dirty="0" smtClean="0"/>
              <a:t>Исследована работа </a:t>
            </a:r>
            <a:r>
              <a:rPr lang="ru-RU" dirty="0"/>
              <a:t>алгоритмов</a:t>
            </a:r>
            <a:r>
              <a:rPr lang="ru-RU" dirty="0" smtClean="0"/>
              <a:t>: точность вычисления </a:t>
            </a:r>
            <a:r>
              <a:rPr lang="ru-RU" dirty="0"/>
              <a:t>расстояний, </a:t>
            </a:r>
            <a:r>
              <a:rPr lang="ru-RU" dirty="0" smtClean="0"/>
              <a:t>скорость </a:t>
            </a:r>
            <a:r>
              <a:rPr lang="ru-RU" dirty="0"/>
              <a:t>работы (алгоритма в целом и отдельных </a:t>
            </a:r>
            <a:r>
              <a:rPr lang="ru-RU" dirty="0" smtClean="0"/>
              <a:t>этапов/операций) и влияние на </a:t>
            </a:r>
            <a:r>
              <a:rPr lang="ru-RU" dirty="0"/>
              <a:t>точность работы алгоритма число и способ выбора </a:t>
            </a:r>
            <a:r>
              <a:rPr lang="ru-RU" dirty="0" smtClean="0"/>
              <a:t>вершин-ориентиров.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012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В представленной работе сравнивается работа двух алгоритмов для вычисления расстояний между вершинами сети: стандартный обход в ширину (</a:t>
            </a:r>
            <a:r>
              <a:rPr lang="en-US" dirty="0"/>
              <a:t>Breath-First </a:t>
            </a:r>
            <a:r>
              <a:rPr lang="en-US" dirty="0" smtClean="0"/>
              <a:t>Search</a:t>
            </a:r>
            <a:r>
              <a:rPr lang="en-US" dirty="0"/>
              <a:t> </a:t>
            </a:r>
            <a:r>
              <a:rPr lang="en-US" dirty="0" smtClean="0"/>
              <a:t>- BFS)</a:t>
            </a:r>
            <a:r>
              <a:rPr lang="ru-RU" dirty="0" smtClean="0"/>
              <a:t> и обход в ширину с использованием вершин-ориентиров (</a:t>
            </a:r>
            <a:r>
              <a:rPr lang="en-US" dirty="0" smtClean="0"/>
              <a:t>Landmarks-BFS</a:t>
            </a:r>
            <a:r>
              <a:rPr lang="ru-RU" dirty="0" smtClean="0"/>
              <a:t>).</a:t>
            </a:r>
            <a:endParaRPr lang="en-US" dirty="0"/>
          </a:p>
          <a:p>
            <a:pPr algn="just"/>
            <a:r>
              <a:rPr lang="ru-RU" dirty="0" smtClean="0"/>
              <a:t>При определении вершин-ориентиров использованы три стратегии: случайный выбор ориентиров, выбор вершин с наибольшими степенями и выбор вершин с наименьшими коэффициентами центральности.</a:t>
            </a:r>
          </a:p>
          <a:p>
            <a:pPr algn="just"/>
            <a:r>
              <a:rPr lang="ru-RU" dirty="0" smtClean="0"/>
              <a:t>Так как вычисление </a:t>
            </a:r>
            <a:r>
              <a:rPr lang="ru-RU" smtClean="0"/>
              <a:t>коэффициентов центральности </a:t>
            </a:r>
            <a:endParaRPr lang="ru-RU" dirty="0" smtClean="0"/>
          </a:p>
          <a:p>
            <a:pPr algn="just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6682484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154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Ретро</vt:lpstr>
      <vt:lpstr>Исследовании структуры социальных графов и связанных прикладных задач</vt:lpstr>
      <vt:lpstr>Презентация PowerPoint</vt:lpstr>
      <vt:lpstr>Алгоритмы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Исследовании структуры социальных графов и связанных прикладных задач</dc:title>
  <dc:creator>Учетная запись Майкрософт</dc:creator>
  <cp:lastModifiedBy>Учетная запись Майкрософт</cp:lastModifiedBy>
  <cp:revision>6</cp:revision>
  <dcterms:created xsi:type="dcterms:W3CDTF">2022-04-17T20:33:43Z</dcterms:created>
  <dcterms:modified xsi:type="dcterms:W3CDTF">2022-04-17T21:24:01Z</dcterms:modified>
</cp:coreProperties>
</file>