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2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8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4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9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2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83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46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2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0185DE-EC06-4D43-AD64-25371A69D328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3EB7308-FBA7-4158-AB36-E65EF79C8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76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+ Flask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Панюшин Даниил</a:t>
            </a:r>
          </a:p>
          <a:p>
            <a:pPr algn="r"/>
            <a:r>
              <a:rPr lang="ru-RU" dirty="0" smtClean="0"/>
              <a:t>19Б32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0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Django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021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/>
              <a:t>Django</a:t>
            </a:r>
            <a:r>
              <a:rPr lang="ru-RU" sz="2400" dirty="0"/>
              <a:t> </a:t>
            </a:r>
            <a:r>
              <a:rPr lang="en-US" sz="2400" dirty="0" smtClean="0"/>
              <a:t>-</a:t>
            </a:r>
            <a:r>
              <a:rPr lang="ru-RU" sz="2400" dirty="0"/>
              <a:t> свободный (написанный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) для веб-приложений, использующий шаблон проектирования MVC. Проект поддерживается организацией </a:t>
            </a:r>
            <a:r>
              <a:rPr lang="ru-RU" sz="2400" dirty="0" err="1"/>
              <a:t>Django</a:t>
            </a:r>
            <a:r>
              <a:rPr lang="ru-RU" sz="2400" dirty="0"/>
              <a:t>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Foundation</a:t>
            </a:r>
            <a:r>
              <a:rPr lang="ru-RU" sz="2400" dirty="0"/>
              <a:t>. </a:t>
            </a:r>
          </a:p>
        </p:txBody>
      </p:sp>
      <p:pic>
        <p:nvPicPr>
          <p:cNvPr id="4" name="Рисунок 3" descr="https://fiverr-res.cloudinary.com/images/t_main1,q_auto,f_auto,q_auto,f_auto/gigs/101181646/original/cadc8489780a4a48751cef9f660ded6a296718f8/do-all-things-related-to-python-django-dr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23" y="1970380"/>
            <a:ext cx="4333375" cy="4061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26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Применение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1748" y="1889759"/>
            <a:ext cx="9492344" cy="11440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Django </a:t>
            </a:r>
            <a:r>
              <a:rPr lang="ru-RU" sz="2400" dirty="0"/>
              <a:t>используется в</a:t>
            </a:r>
            <a:r>
              <a:rPr lang="en-US" sz="2400" dirty="0"/>
              <a:t> </a:t>
            </a:r>
            <a:r>
              <a:rPr lang="ru-RU" sz="2400" dirty="0" smtClean="0"/>
              <a:t>таких </a:t>
            </a:r>
            <a:r>
              <a:rPr lang="en-US" sz="2400" dirty="0" smtClean="0"/>
              <a:t>c</a:t>
            </a:r>
            <a:r>
              <a:rPr lang="ru-RU" sz="2400" dirty="0" err="1" smtClean="0"/>
              <a:t>айтах</a:t>
            </a:r>
            <a:r>
              <a:rPr lang="ru-RU" sz="2400" dirty="0" smtClean="0"/>
              <a:t> как: </a:t>
            </a:r>
            <a:r>
              <a:rPr lang="en-US" sz="2400" dirty="0" smtClean="0"/>
              <a:t>Instagram</a:t>
            </a:r>
            <a:r>
              <a:rPr lang="en-US" sz="2400" dirty="0"/>
              <a:t>, </a:t>
            </a:r>
            <a:r>
              <a:rPr lang="en-US" sz="2400" dirty="0" smtClean="0"/>
              <a:t>Spotify,</a:t>
            </a:r>
            <a:r>
              <a:rPr lang="en-US" sz="2400" dirty="0"/>
              <a:t> Mozilla, The Washington </a:t>
            </a:r>
            <a:r>
              <a:rPr lang="en-US" sz="2400" dirty="0" smtClean="0"/>
              <a:t>Post, Dropbox,</a:t>
            </a:r>
            <a:r>
              <a:rPr lang="en-US" sz="2400" dirty="0"/>
              <a:t> Pinterest, YouTube, Google </a:t>
            </a:r>
            <a:r>
              <a:rPr lang="ru-RU" sz="2400" dirty="0"/>
              <a:t>и </a:t>
            </a:r>
            <a:r>
              <a:rPr lang="ru-RU" sz="2400" dirty="0" err="1"/>
              <a:t>др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2" y="3115835"/>
            <a:ext cx="5509053" cy="35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работает </a:t>
            </a:r>
            <a:r>
              <a:rPr lang="en-US" b="1" dirty="0"/>
              <a:t>Django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4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Архитектура </a:t>
            </a:r>
            <a:r>
              <a:rPr lang="en-US" sz="2400" dirty="0" smtClean="0"/>
              <a:t>Django</a:t>
            </a:r>
            <a:r>
              <a:rPr lang="ru-RU" sz="2400" dirty="0" smtClean="0"/>
              <a:t> похожа </a:t>
            </a:r>
            <a:r>
              <a:rPr lang="ru-RU" sz="2400" dirty="0"/>
              <a:t>на MVC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5" name="Рисунок 4" descr="MVC-Proc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63" y="2470484"/>
            <a:ext cx="3473869" cy="395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miro.medium.com/max/901/1*bmpNidybiuF22EOg71wvP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27" y="2735179"/>
            <a:ext cx="7850671" cy="342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617" y="17262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Возможности</a:t>
            </a:r>
            <a:r>
              <a:rPr lang="en-US" b="1" dirty="0" smtClean="0"/>
              <a:t> </a:t>
            </a:r>
            <a:r>
              <a:rPr lang="ru-RU" b="1" dirty="0" err="1" smtClean="0"/>
              <a:t>фреймворка</a:t>
            </a:r>
            <a:endParaRPr lang="ru-RU" b="1" dirty="0"/>
          </a:p>
        </p:txBody>
      </p:sp>
      <p:pic>
        <p:nvPicPr>
          <p:cNvPr id="2050" name="Picture 2" descr="https://i.stack.imgur.com/BBAh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"/>
          <a:stretch/>
        </p:blipFill>
        <p:spPr bwMode="auto">
          <a:xfrm>
            <a:off x="339635" y="1898468"/>
            <a:ext cx="4641669" cy="47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sto.org/files/de6/e61/4b8/de6e614b8843422b9afe509ec098ce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52" y="2261306"/>
            <a:ext cx="6772881" cy="37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0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Почему стоит использовать </a:t>
            </a:r>
            <a:r>
              <a:rPr lang="en-US" b="1" dirty="0"/>
              <a:t>Django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222286"/>
            <a:ext cx="5185873" cy="2882718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ru-RU" sz="2400" b="1" dirty="0" smtClean="0"/>
              <a:t>Достоинства</a:t>
            </a:r>
          </a:p>
          <a:p>
            <a:pPr lvl="0"/>
            <a:r>
              <a:rPr lang="ru-RU" sz="2400" dirty="0" smtClean="0"/>
              <a:t>Развитая экосистема</a:t>
            </a:r>
          </a:p>
          <a:p>
            <a:r>
              <a:rPr lang="ru-RU" sz="2400" dirty="0"/>
              <a:t>Зрелость</a:t>
            </a:r>
          </a:p>
          <a:p>
            <a:r>
              <a:rPr lang="ru-RU" sz="2400" dirty="0"/>
              <a:t>Административная панель</a:t>
            </a:r>
          </a:p>
          <a:p>
            <a:r>
              <a:rPr lang="ru-RU" sz="2400" dirty="0"/>
              <a:t>Расширяемость</a:t>
            </a:r>
          </a:p>
          <a:p>
            <a:r>
              <a:rPr lang="ru-RU" sz="2400" dirty="0" smtClean="0"/>
              <a:t>Библиотеки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265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b="1" dirty="0" smtClean="0"/>
              <a:t>Недостатки </a:t>
            </a:r>
          </a:p>
          <a:p>
            <a:r>
              <a:rPr lang="ru-RU" sz="2400" dirty="0"/>
              <a:t>Не подходит для небольших </a:t>
            </a:r>
            <a:r>
              <a:rPr lang="ru-RU" sz="2400" dirty="0" smtClean="0"/>
              <a:t>проектов</a:t>
            </a:r>
          </a:p>
          <a:p>
            <a:r>
              <a:rPr lang="ru-RU" sz="2400" dirty="0"/>
              <a:t>Нет поддержки </a:t>
            </a:r>
            <a:r>
              <a:rPr lang="ru-RU" sz="2400" dirty="0" err="1"/>
              <a:t>WebSocket</a:t>
            </a:r>
            <a:r>
              <a:rPr lang="ru-RU" sz="2400" dirty="0"/>
              <a:t> по умолчанию</a:t>
            </a:r>
          </a:p>
          <a:p>
            <a:r>
              <a:rPr lang="ru-RU" sz="2400" dirty="0" smtClean="0"/>
              <a:t>Монолитность</a:t>
            </a:r>
          </a:p>
          <a:p>
            <a:r>
              <a:rPr lang="ru-RU" sz="2400" dirty="0"/>
              <a:t>Непредсказуемость поведения некоторых компонентов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0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Flask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" y="2007693"/>
            <a:ext cx="5310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/>
              <a:t>Flask</a:t>
            </a:r>
            <a:r>
              <a:rPr lang="ru-RU" sz="2400" dirty="0"/>
              <a:t> это тоже </a:t>
            </a:r>
            <a:r>
              <a:rPr lang="ru-RU" sz="2400" dirty="0" err="1" smtClean="0"/>
              <a:t>фреймворк</a:t>
            </a:r>
            <a:r>
              <a:rPr lang="ru-RU" sz="2400" dirty="0"/>
              <a:t> для создания веб-приложений на языке программирования 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</a:t>
            </a:r>
            <a:r>
              <a:rPr lang="ru-RU" sz="2400" dirty="0"/>
              <a:t>Относится к категории так называемых </a:t>
            </a:r>
            <a:r>
              <a:rPr lang="ru-RU" sz="2400" dirty="0" err="1"/>
              <a:t>микрофреймворков</a:t>
            </a:r>
            <a:r>
              <a:rPr lang="ru-RU" sz="2400" dirty="0"/>
              <a:t> — </a:t>
            </a:r>
            <a:r>
              <a:rPr lang="ru-RU" sz="2400" dirty="0" err="1"/>
              <a:t>минималистичных</a:t>
            </a:r>
            <a:r>
              <a:rPr lang="ru-RU" sz="2400" dirty="0"/>
              <a:t> каркасов веб-приложений, сознательно предоставляющих лишь самые базовые возможности.</a:t>
            </a:r>
          </a:p>
        </p:txBody>
      </p:sp>
      <p:pic>
        <p:nvPicPr>
          <p:cNvPr id="4" name="Рисунок 3" descr="https://www.seekpng.com/png/full/875-8753366_flask-framework-logo-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8" y="2039031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0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Пример веб-приложения на </a:t>
            </a:r>
            <a:r>
              <a:rPr lang="en-US" b="1" dirty="0" smtClean="0"/>
              <a:t>Flask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30" y="2072639"/>
            <a:ext cx="5776538" cy="43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Django vs Flask</a:t>
            </a:r>
            <a:endParaRPr lang="ru-RU" dirty="0"/>
          </a:p>
        </p:txBody>
      </p:sp>
      <p:pic>
        <p:nvPicPr>
          <p:cNvPr id="4" name="Рисунок 3" descr="https://python-scripts.com/wp-content/uploads/2017/05/django-vs-flas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79" y="2430917"/>
            <a:ext cx="7180240" cy="3682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67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</TotalTime>
  <Words>69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Цитаты</vt:lpstr>
      <vt:lpstr>Django + Flask</vt:lpstr>
      <vt:lpstr>Django</vt:lpstr>
      <vt:lpstr>Применение</vt:lpstr>
      <vt:lpstr>Как работает Django?</vt:lpstr>
      <vt:lpstr>Возможности фреймворка</vt:lpstr>
      <vt:lpstr>Почему стоит использовать Django?</vt:lpstr>
      <vt:lpstr>Flask</vt:lpstr>
      <vt:lpstr>Пример веб-приложения на Flask</vt:lpstr>
      <vt:lpstr>Django vs Flask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+ Flask</dc:title>
  <dc:creator>Даниил Панюшин</dc:creator>
  <cp:lastModifiedBy>Даниил Панюшин</cp:lastModifiedBy>
  <cp:revision>5</cp:revision>
  <dcterms:created xsi:type="dcterms:W3CDTF">2020-10-01T14:14:42Z</dcterms:created>
  <dcterms:modified xsi:type="dcterms:W3CDTF">2020-10-01T14:55:47Z</dcterms:modified>
</cp:coreProperties>
</file>